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18"/>
  </p:notesMasterIdLst>
  <p:sldIdLst>
    <p:sldId id="11909" r:id="rId5"/>
    <p:sldId id="11927" r:id="rId6"/>
    <p:sldId id="11922" r:id="rId7"/>
    <p:sldId id="11921" r:id="rId8"/>
    <p:sldId id="11910" r:id="rId9"/>
    <p:sldId id="11906" r:id="rId10"/>
    <p:sldId id="11924" r:id="rId11"/>
    <p:sldId id="11926" r:id="rId12"/>
    <p:sldId id="11908" r:id="rId13"/>
    <p:sldId id="261" r:id="rId14"/>
    <p:sldId id="322" r:id="rId15"/>
    <p:sldId id="11929" r:id="rId16"/>
    <p:sldId id="119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9642" autoAdjust="0"/>
  </p:normalViewPr>
  <p:slideViewPr>
    <p:cSldViewPr snapToGrid="0">
      <p:cViewPr varScale="1">
        <p:scale>
          <a:sx n="82" d="100"/>
          <a:sy n="82" d="100"/>
        </p:scale>
        <p:origin x="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60438-411C-450F-8EA3-5D1EB61B356B}" type="datetimeFigureOut">
              <a:rPr lang="en-US" smtClean="0"/>
              <a:pPr/>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A1934-A33E-4B1C-9292-5C87522CBBC0}" type="slidenum">
              <a:rPr lang="en-US" smtClean="0"/>
              <a:pPr/>
              <a:t>‹#›</a:t>
            </a:fld>
            <a:endParaRPr lang="en-US"/>
          </a:p>
        </p:txBody>
      </p:sp>
    </p:spTree>
    <p:extLst>
      <p:ext uri="{BB962C8B-B14F-4D97-AF65-F5344CB8AC3E}">
        <p14:creationId xmlns:p14="http://schemas.microsoft.com/office/powerpoint/2010/main" val="46264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Các em thân mến, bài học của lớp chúng mình đến đây là kết thúc. Bài học hôm nay đã giúp các em lập chương trình cụ thể cho buổi liên hoa văn nghệ chào mừng Ngày Nhà giáo Việt Nam 20/11. Để giúp các em hiểu rõ hơn, chúng ta sẽ lại gặp nhau trong tiết Lập chương trình hoạt động trang 32. Các em nhớ chuẩn bị bài nhé!</a:t>
            </a:r>
          </a:p>
          <a:p>
            <a:endParaRPr lang="en-US"/>
          </a:p>
        </p:txBody>
      </p:sp>
    </p:spTree>
    <p:extLst>
      <p:ext uri="{BB962C8B-B14F-4D97-AF65-F5344CB8AC3E}">
        <p14:creationId xmlns:p14="http://schemas.microsoft.com/office/powerpoint/2010/main" val="226532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88F2638-5847-4CD3-8EDF-9A78799C22D1}" type="slidenum">
              <a:rPr lang="en-US" smtClean="0"/>
              <a:pPr/>
              <a:t>4</a:t>
            </a:fld>
            <a:endParaRPr lang="en-US"/>
          </a:p>
        </p:txBody>
      </p:sp>
    </p:spTree>
    <p:extLst>
      <p:ext uri="{BB962C8B-B14F-4D97-AF65-F5344CB8AC3E}">
        <p14:creationId xmlns:p14="http://schemas.microsoft.com/office/powerpoint/2010/main" val="365493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88F2638-5847-4CD3-8EDF-9A78799C22D1}" type="slidenum">
              <a:rPr lang="en-US" smtClean="0"/>
              <a:pPr/>
              <a:t>7</a:t>
            </a:fld>
            <a:endParaRPr lang="en-US"/>
          </a:p>
        </p:txBody>
      </p:sp>
    </p:spTree>
    <p:extLst>
      <p:ext uri="{BB962C8B-B14F-4D97-AF65-F5344CB8AC3E}">
        <p14:creationId xmlns:p14="http://schemas.microsoft.com/office/powerpoint/2010/main" val="365493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c45de99c7e_0_16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c45de99c7e_0_16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Chắc hẳn các em đã được tham gia rất nhiều hoạt động ở trường, ở lớp rồi đúng ko?</a:t>
            </a:r>
          </a:p>
          <a:p>
            <a:r>
              <a:rPr lang="en-US"/>
              <a:t>Vậy em đã từng tham gia những sinh hoạt tập thể nào ? </a:t>
            </a:r>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52211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77350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lumMod val="50000"/>
          </a:schemeClr>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0129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52391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14981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315990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404165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419485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06004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58389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29198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53092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306699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lumMod val="50000"/>
          </a:schemeClr>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751908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355125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00772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20001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896598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03732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739996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3822459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741552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297152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lumMod val="50000"/>
          </a:schemeClr>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8073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1931287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610448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46">
              <a:defRPr/>
            </a:pPr>
            <a:fld id="{F73595AD-C1AF-464B-BF1D-D978AB1522A0}" type="datetimeFigureOut">
              <a:rPr lang="en-GB" smtClean="0">
                <a:solidFill>
                  <a:prstClr val="black">
                    <a:tint val="75000"/>
                  </a:prstClr>
                </a:solidFill>
              </a:rPr>
              <a:pPr defTabSz="914446">
                <a:defRPr/>
              </a:pPr>
              <a:t>29/11/2023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46">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46">
              <a:defRPr/>
            </a:pPr>
            <a:fld id="{1159324C-55AC-4911-B37D-63229F4D30FC}" type="slidenum">
              <a:rPr lang="en-GB" smtClean="0">
                <a:solidFill>
                  <a:prstClr val="black">
                    <a:tint val="75000"/>
                  </a:prstClr>
                </a:solidFill>
              </a:rPr>
              <a:pPr defTabSz="914446">
                <a:defRPr/>
              </a:pPr>
              <a:t>‹#›</a:t>
            </a:fld>
            <a:endParaRPr lang="en-GB">
              <a:solidFill>
                <a:prstClr val="black">
                  <a:tint val="75000"/>
                </a:prstClr>
              </a:solidFill>
            </a:endParaRPr>
          </a:p>
        </p:txBody>
      </p:sp>
    </p:spTree>
    <p:extLst>
      <p:ext uri="{BB962C8B-B14F-4D97-AF65-F5344CB8AC3E}">
        <p14:creationId xmlns:p14="http://schemas.microsoft.com/office/powerpoint/2010/main" val="4111926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00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30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461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802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pPr>
                <a:defRPr/>
              </a:pPr>
              <a:t>‹#›</a:t>
            </a:fld>
            <a:endParaRPr lang="en-US"/>
          </a:p>
        </p:txBody>
      </p:sp>
    </p:spTree>
    <p:extLst>
      <p:ext uri="{BB962C8B-B14F-4D97-AF65-F5344CB8AC3E}">
        <p14:creationId xmlns:p14="http://schemas.microsoft.com/office/powerpoint/2010/main" val="3041901348"/>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lumMod val="50000"/>
          </a:schemeClr>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9622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lumMod val="50000"/>
          </a:schemeClr>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12888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lumMod val="50000"/>
          </a:schemeClr>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14128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lumMod val="50000"/>
          </a:schemeClr>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351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lumMod val="50000"/>
          </a:schemeClr>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77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0D3A57-F03B-4454-BCE1-261F39D708A3}" type="datetimeFigureOut">
              <a:rPr lang="en-US" smtClean="0"/>
              <a:pPr/>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D17C65-55C1-4405-AFF2-6F359318C7C5}" type="slidenum">
              <a:rPr lang="en-US" smtClean="0"/>
              <a:pPr/>
              <a:t>‹#›</a:t>
            </a:fld>
            <a:endParaRPr lang="en-US"/>
          </a:p>
        </p:txBody>
      </p:sp>
    </p:spTree>
    <p:extLst>
      <p:ext uri="{BB962C8B-B14F-4D97-AF65-F5344CB8AC3E}">
        <p14:creationId xmlns:p14="http://schemas.microsoft.com/office/powerpoint/2010/main" val="404487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2A9A8E4F-9523-6045-90AE-2695EA5EFDE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523381" y="239676"/>
            <a:ext cx="1206352" cy="1206352"/>
          </a:xfrm>
          <a:prstGeom prst="rect">
            <a:avLst/>
          </a:prstGeom>
        </p:spPr>
      </p:pic>
    </p:spTree>
    <p:extLst>
      <p:ext uri="{BB962C8B-B14F-4D97-AF65-F5344CB8AC3E}">
        <p14:creationId xmlns:p14="http://schemas.microsoft.com/office/powerpoint/2010/main" val="4206590608"/>
      </p:ext>
    </p:extLst>
  </p:cSld>
  <p:clrMap bg1="lt1" tx1="dk1" bg2="dk2" tx2="lt2" accent1="accent1" accent2="accent2" accent3="accent3" accent4="accent4" accent5="accent5" accent6="accent6" hlink="hlink" folHlink="folHlink"/>
  <p:sldLayoutIdLst>
    <p:sldLayoutId id="2147483662" r:id="rId1"/>
    <p:sldLayoutId id="2147483666" r:id="rId2"/>
    <p:sldLayoutId id="2147483668" r:id="rId3"/>
    <p:sldLayoutId id="2147483669" r:id="rId4"/>
    <p:sldLayoutId id="2147483670" r:id="rId5"/>
    <p:sldLayoutId id="2147483671" r:id="rId6"/>
    <p:sldLayoutId id="2147483672" r:id="rId7"/>
    <p:sldLayoutId id="2147483673" r:id="rId8"/>
    <p:sldLayoutId id="214748372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4445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22"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9710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61F76137-38F8-4214-BD08-4A3F8ABE796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7" name="Rectangle: Rounded Corners 6">
            <a:extLst>
              <a:ext uri="{FF2B5EF4-FFF2-40B4-BE49-F238E27FC236}">
                <a16:creationId xmlns:a16="http://schemas.microsoft.com/office/drawing/2014/main" xmlns="" id="{FF9C8E43-8874-4783-9F5F-F37983267BBC}"/>
              </a:ext>
            </a:extLst>
          </p:cNvPr>
          <p:cNvSpPr/>
          <p:nvPr userDrawn="1"/>
        </p:nvSpPr>
        <p:spPr>
          <a:xfrm>
            <a:off x="457200" y="272096"/>
            <a:ext cx="11277600" cy="6313805"/>
          </a:xfrm>
          <a:custGeom>
            <a:avLst/>
            <a:gdLst>
              <a:gd name="connsiteX0" fmla="*/ 0 w 11277600"/>
              <a:gd name="connsiteY0" fmla="*/ 1052322 h 6313805"/>
              <a:gd name="connsiteX1" fmla="*/ 1052322 w 11277600"/>
              <a:gd name="connsiteY1" fmla="*/ 0 h 6313805"/>
              <a:gd name="connsiteX2" fmla="*/ 10225278 w 11277600"/>
              <a:gd name="connsiteY2" fmla="*/ 0 h 6313805"/>
              <a:gd name="connsiteX3" fmla="*/ 11277600 w 11277600"/>
              <a:gd name="connsiteY3" fmla="*/ 1052322 h 6313805"/>
              <a:gd name="connsiteX4" fmla="*/ 11277600 w 11277600"/>
              <a:gd name="connsiteY4" fmla="*/ 5261483 h 6313805"/>
              <a:gd name="connsiteX5" fmla="*/ 10225278 w 11277600"/>
              <a:gd name="connsiteY5" fmla="*/ 6313805 h 6313805"/>
              <a:gd name="connsiteX6" fmla="*/ 1052322 w 11277600"/>
              <a:gd name="connsiteY6" fmla="*/ 6313805 h 6313805"/>
              <a:gd name="connsiteX7" fmla="*/ 0 w 11277600"/>
              <a:gd name="connsiteY7" fmla="*/ 5261483 h 6313805"/>
              <a:gd name="connsiteX8" fmla="*/ 0 w 11277600"/>
              <a:gd name="connsiteY8" fmla="*/ 1052322 h 631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00" h="6313805" fill="none" extrusionOk="0">
                <a:moveTo>
                  <a:pt x="0" y="1052322"/>
                </a:moveTo>
                <a:cubicBezTo>
                  <a:pt x="-44338" y="463970"/>
                  <a:pt x="557689" y="70780"/>
                  <a:pt x="1052322" y="0"/>
                </a:cubicBezTo>
                <a:cubicBezTo>
                  <a:pt x="4662225" y="130954"/>
                  <a:pt x="8697738" y="43574"/>
                  <a:pt x="10225278" y="0"/>
                </a:cubicBezTo>
                <a:cubicBezTo>
                  <a:pt x="10864462" y="89344"/>
                  <a:pt x="11291193" y="487791"/>
                  <a:pt x="11277600" y="1052322"/>
                </a:cubicBezTo>
                <a:cubicBezTo>
                  <a:pt x="11127161" y="2630918"/>
                  <a:pt x="11363479" y="3842934"/>
                  <a:pt x="11277600" y="5261483"/>
                </a:cubicBezTo>
                <a:cubicBezTo>
                  <a:pt x="11188022" y="5857374"/>
                  <a:pt x="10775721" y="6292596"/>
                  <a:pt x="10225278" y="6313805"/>
                </a:cubicBezTo>
                <a:cubicBezTo>
                  <a:pt x="6513873" y="6469002"/>
                  <a:pt x="2252189" y="6476825"/>
                  <a:pt x="1052322" y="6313805"/>
                </a:cubicBezTo>
                <a:cubicBezTo>
                  <a:pt x="476636" y="6239480"/>
                  <a:pt x="-97167" y="5899400"/>
                  <a:pt x="0" y="5261483"/>
                </a:cubicBezTo>
                <a:cubicBezTo>
                  <a:pt x="64656" y="3314395"/>
                  <a:pt x="-17807" y="1579780"/>
                  <a:pt x="0" y="1052322"/>
                </a:cubicBezTo>
                <a:close/>
              </a:path>
              <a:path w="11277600" h="6313805" stroke="0" extrusionOk="0">
                <a:moveTo>
                  <a:pt x="0" y="1052322"/>
                </a:moveTo>
                <a:cubicBezTo>
                  <a:pt x="-80773" y="421318"/>
                  <a:pt x="367077" y="39057"/>
                  <a:pt x="1052322" y="0"/>
                </a:cubicBezTo>
                <a:cubicBezTo>
                  <a:pt x="5015976" y="132882"/>
                  <a:pt x="6974418" y="-84951"/>
                  <a:pt x="10225278" y="0"/>
                </a:cubicBezTo>
                <a:cubicBezTo>
                  <a:pt x="10730071" y="74597"/>
                  <a:pt x="11267325" y="527935"/>
                  <a:pt x="11277600" y="1052322"/>
                </a:cubicBezTo>
                <a:cubicBezTo>
                  <a:pt x="11297787" y="2673318"/>
                  <a:pt x="11430080" y="3933931"/>
                  <a:pt x="11277600" y="5261483"/>
                </a:cubicBezTo>
                <a:cubicBezTo>
                  <a:pt x="11327926" y="5848634"/>
                  <a:pt x="10836995" y="6250962"/>
                  <a:pt x="10225278" y="6313805"/>
                </a:cubicBezTo>
                <a:cubicBezTo>
                  <a:pt x="9262943" y="6401444"/>
                  <a:pt x="4931395" y="6241126"/>
                  <a:pt x="1052322" y="6313805"/>
                </a:cubicBezTo>
                <a:cubicBezTo>
                  <a:pt x="460592" y="6213203"/>
                  <a:pt x="-58663" y="5924189"/>
                  <a:pt x="0" y="5261483"/>
                </a:cubicBezTo>
                <a:cubicBezTo>
                  <a:pt x="-38581" y="4834734"/>
                  <a:pt x="63341" y="1782718"/>
                  <a:pt x="0" y="1052322"/>
                </a:cubicBezTo>
                <a:close/>
              </a:path>
            </a:pathLst>
          </a:custGeom>
          <a:solidFill>
            <a:schemeClr val="bg1">
              <a:alpha val="98000"/>
            </a:schemeClr>
          </a:solidFill>
          <a:ln w="66675" cap="flat">
            <a:solidFill>
              <a:srgbClr val="C00000"/>
            </a:solidFill>
            <a:prstDash val="sysDot"/>
            <a:miter lim="800000"/>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6485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1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10.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svg"/><Relationship Id="rId19" Type="http://schemas.openxmlformats.org/officeDocument/2006/relationships/image" Target="../media/image12.png"/><Relationship Id="rId4" Type="http://schemas.openxmlformats.org/officeDocument/2006/relationships/image" Target="../media/image8.sv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gif"/><Relationship Id="rId3" Type="http://schemas.openxmlformats.org/officeDocument/2006/relationships/audio" Target="../media/media2.mp3"/><Relationship Id="rId7" Type="http://schemas.openxmlformats.org/officeDocument/2006/relationships/image" Target="../media/image20.png"/><Relationship Id="rId12" Type="http://schemas.openxmlformats.org/officeDocument/2006/relationships/image" Target="../media/image25.png"/><Relationship Id="rId2" Type="http://schemas.microsoft.com/office/2007/relationships/media" Target="../media/media2.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xml"/><Relationship Id="rId10" Type="http://schemas.openxmlformats.org/officeDocument/2006/relationships/image" Target="../media/image23.png"/><Relationship Id="rId4" Type="http://schemas.openxmlformats.org/officeDocument/2006/relationships/slideLayout" Target="../slideLayouts/slideLayout9.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4.mp3"/><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11" Type="http://schemas.openxmlformats.org/officeDocument/2006/relationships/image" Target="../media/image24.png"/><Relationship Id="rId5" Type="http://schemas.openxmlformats.org/officeDocument/2006/relationships/slideLayout" Target="../slideLayouts/slideLayout16.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gif"/><Relationship Id="rId3" Type="http://schemas.openxmlformats.org/officeDocument/2006/relationships/audio" Target="../media/media2.mp3"/><Relationship Id="rId7" Type="http://schemas.openxmlformats.org/officeDocument/2006/relationships/image" Target="../media/image20.png"/><Relationship Id="rId12" Type="http://schemas.openxmlformats.org/officeDocument/2006/relationships/image" Target="../media/image25.png"/><Relationship Id="rId2" Type="http://schemas.microsoft.com/office/2007/relationships/media" Target="../media/media2.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3.xml"/><Relationship Id="rId10" Type="http://schemas.openxmlformats.org/officeDocument/2006/relationships/image" Target="../media/image23.png"/><Relationship Id="rId4" Type="http://schemas.openxmlformats.org/officeDocument/2006/relationships/slideLayout" Target="../slideLayouts/slideLayout10.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11" Type="http://schemas.openxmlformats.org/officeDocument/2006/relationships/image" Target="../media/image24.png"/><Relationship Id="rId5" Type="http://schemas.openxmlformats.org/officeDocument/2006/relationships/slideLayout" Target="../slideLayouts/slideLayout16.xml"/><Relationship Id="rId10" Type="http://schemas.openxmlformats.org/officeDocument/2006/relationships/image" Target="../media/image32.png"/><Relationship Id="rId4" Type="http://schemas.openxmlformats.org/officeDocument/2006/relationships/audio" Target="../media/media4.mp3"/><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656" t="69612" r="12451"/>
          <a:stretch>
            <a:fillRect/>
          </a:stretch>
        </p:blipFill>
        <p:spPr>
          <a:xfrm flipV="1">
            <a:off x="-1913368" y="5821553"/>
            <a:ext cx="14485903" cy="149266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3632" y="234186"/>
            <a:ext cx="4580736" cy="656095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333818">
            <a:off x="4159458" y="-1228867"/>
            <a:ext cx="3030628" cy="768633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78720" y="5638680"/>
            <a:ext cx="2083547" cy="973587"/>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45198" y="318973"/>
            <a:ext cx="1499879" cy="68721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812725" y="235583"/>
            <a:ext cx="1165467" cy="533995"/>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405037" y="78969"/>
            <a:ext cx="1849091" cy="84721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28598" y="662580"/>
            <a:ext cx="1849091" cy="84721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1162" y="10374"/>
            <a:ext cx="1535817" cy="1510863"/>
          </a:xfrm>
          <a:prstGeom prst="rect">
            <a:avLst/>
          </a:prstGeom>
        </p:spPr>
      </p:pic>
      <p:pic>
        <p:nvPicPr>
          <p:cNvPr id="15" name="Picture 2">
            <a:extLst>
              <a:ext uri="{FF2B5EF4-FFF2-40B4-BE49-F238E27FC236}">
                <a16:creationId xmlns:a16="http://schemas.microsoft.com/office/drawing/2014/main" xmlns="" id="{D94B3816-9A22-45E3-A902-8E12A911068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846683" y="2694304"/>
            <a:ext cx="6600008" cy="4417880"/>
          </a:xfrm>
          <a:prstGeom prst="rect">
            <a:avLst/>
          </a:prstGeom>
        </p:spPr>
      </p:pic>
      <p:pic>
        <p:nvPicPr>
          <p:cNvPr id="5" name="Picture 4">
            <a:extLst>
              <a:ext uri="{FF2B5EF4-FFF2-40B4-BE49-F238E27FC236}">
                <a16:creationId xmlns:a16="http://schemas.microsoft.com/office/drawing/2014/main" xmlns="" id="{8588C61E-A8D3-4C21-1D6F-A6F3D58B8611}"/>
              </a:ext>
            </a:extLst>
          </p:cNvPr>
          <p:cNvPicPr>
            <a:picLocks noChangeAspect="1"/>
          </p:cNvPicPr>
          <p:nvPr/>
        </p:nvPicPr>
        <p:blipFill>
          <a:blip r:embed="rId19"/>
          <a:stretch>
            <a:fillRect/>
          </a:stretch>
        </p:blipFill>
        <p:spPr>
          <a:xfrm>
            <a:off x="2160343" y="1869828"/>
            <a:ext cx="6718374" cy="1249788"/>
          </a:xfrm>
          <a:prstGeom prst="rect">
            <a:avLst/>
          </a:prstGeom>
        </p:spPr>
      </p:pic>
    </p:spTree>
    <p:extLst>
      <p:ext uri="{BB962C8B-B14F-4D97-AF65-F5344CB8AC3E}">
        <p14:creationId xmlns:p14="http://schemas.microsoft.com/office/powerpoint/2010/main" val="33319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601"/>
        <p:cNvGrpSpPr/>
        <p:nvPr/>
      </p:nvGrpSpPr>
      <p:grpSpPr>
        <a:xfrm>
          <a:off x="0" y="0"/>
          <a:ext cx="0" cy="0"/>
          <a:chOff x="0" y="0"/>
          <a:chExt cx="0" cy="0"/>
        </a:xfrm>
      </p:grpSpPr>
      <p:sp>
        <p:nvSpPr>
          <p:cNvPr id="602" name="Google Shape;602;p34"/>
          <p:cNvSpPr/>
          <p:nvPr/>
        </p:nvSpPr>
        <p:spPr>
          <a:xfrm flipH="1">
            <a:off x="1789041" y="1391478"/>
            <a:ext cx="8120269" cy="2966423"/>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6" name="Google Shape;606;p34"/>
          <p:cNvGrpSpPr/>
          <p:nvPr/>
        </p:nvGrpSpPr>
        <p:grpSpPr>
          <a:xfrm rot="10800000" flipH="1">
            <a:off x="10372730" y="1053118"/>
            <a:ext cx="859372" cy="86167"/>
            <a:chOff x="15456318" y="3520944"/>
            <a:chExt cx="735848" cy="73781"/>
          </a:xfrm>
        </p:grpSpPr>
        <p:sp>
          <p:nvSpPr>
            <p:cNvPr id="607" name="Google Shape;607;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9" name="Google Shape;609;p34"/>
          <p:cNvGrpSpPr/>
          <p:nvPr/>
        </p:nvGrpSpPr>
        <p:grpSpPr>
          <a:xfrm rot="10800000" flipH="1">
            <a:off x="2054399" y="1053149"/>
            <a:ext cx="86167" cy="859372"/>
            <a:chOff x="14673982" y="2858851"/>
            <a:chExt cx="73781" cy="735848"/>
          </a:xfrm>
        </p:grpSpPr>
        <p:sp>
          <p:nvSpPr>
            <p:cNvPr id="610" name="Google Shape;610;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2" name="Google Shape;612;p34"/>
          <p:cNvGrpSpPr/>
          <p:nvPr/>
        </p:nvGrpSpPr>
        <p:grpSpPr>
          <a:xfrm rot="10800000" flipH="1">
            <a:off x="2054397" y="6051818"/>
            <a:ext cx="859372" cy="86167"/>
            <a:chOff x="15456318" y="3520944"/>
            <a:chExt cx="735848" cy="73781"/>
          </a:xfrm>
        </p:grpSpPr>
        <p:sp>
          <p:nvSpPr>
            <p:cNvPr id="613" name="Google Shape;613;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5" name="Google Shape;615;p34"/>
          <p:cNvGrpSpPr/>
          <p:nvPr/>
        </p:nvGrpSpPr>
        <p:grpSpPr>
          <a:xfrm rot="10800000" flipH="1">
            <a:off x="11145833" y="5278615"/>
            <a:ext cx="86167" cy="859372"/>
            <a:chOff x="14673982" y="2858851"/>
            <a:chExt cx="73781" cy="735848"/>
          </a:xfrm>
        </p:grpSpPr>
        <p:sp>
          <p:nvSpPr>
            <p:cNvPr id="616" name="Google Shape;616;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xmlns="" id="{083AB8DE-89B1-49CA-B3F6-740300A42C43}"/>
              </a:ext>
            </a:extLst>
          </p:cNvPr>
          <p:cNvSpPr/>
          <p:nvPr/>
        </p:nvSpPr>
        <p:spPr>
          <a:xfrm>
            <a:off x="2163725" y="1651619"/>
            <a:ext cx="7377840" cy="2339102"/>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Chọn 1 trong 2 đề dưới đây:</a:t>
            </a:r>
          </a:p>
          <a:p>
            <a:pPr algn="just" defTabSz="1219170">
              <a:buClr>
                <a:srgbClr val="000000"/>
              </a:buClr>
            </a:pPr>
            <a:r>
              <a:rPr lang="vi-VN" sz="36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Đề 1: Viết đơn xin tham gia câu lạc bộ em thích.</a:t>
            </a:r>
          </a:p>
          <a:p>
            <a:pPr algn="just" defTabSz="1219170">
              <a:buClr>
                <a:srgbClr val="000000"/>
              </a:buClr>
            </a:pPr>
            <a:r>
              <a:rPr lang="vi-VN" sz="36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Đề 2: Viết đơn xin nghỉ một buổi học</a:t>
            </a:r>
            <a:endParaRPr lang="en-US" sz="9600" b="1" kern="0" spc="67" dirty="0">
              <a:ln w="0"/>
              <a:solidFill>
                <a:srgbClr val="FFFFFF"/>
              </a:solidFill>
              <a:effectLst>
                <a:innerShdw blurRad="63500" dist="50800" dir="13500000">
                  <a:srgbClr val="000000">
                    <a:alpha val="50000"/>
                  </a:srgbClr>
                </a:innerShdw>
              </a:effectLst>
              <a:latin typeface="Calibri" panose="020F0502020204030204" pitchFamily="34" charset="0"/>
              <a:cs typeface="Calibri" panose="020F0502020204030204" pitchFamily="34" charset="0"/>
              <a:sym typeface="Arial"/>
            </a:endParaRPr>
          </a:p>
        </p:txBody>
      </p:sp>
      <p:pic>
        <p:nvPicPr>
          <p:cNvPr id="70" name="Picture 6">
            <a:extLst>
              <a:ext uri="{FF2B5EF4-FFF2-40B4-BE49-F238E27FC236}">
                <a16:creationId xmlns:a16="http://schemas.microsoft.com/office/drawing/2014/main" xmlns="" id="{AF4CFD34-B44D-4F73-B472-250E9E46F0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620107" y="2216425"/>
            <a:ext cx="2691362" cy="4504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2"/>
                                        </p:tgtEl>
                                        <p:attrNameLst>
                                          <p:attrName>style.visibility</p:attrName>
                                        </p:attrNameLst>
                                      </p:cBhvr>
                                      <p:to>
                                        <p:strVal val="visible"/>
                                      </p:to>
                                    </p:set>
                                    <p:animEffect transition="in" filter="fade">
                                      <p:cBhvr>
                                        <p:cTn id="12" dur="1000"/>
                                        <p:tgtEl>
                                          <p:spTgt spid="602"/>
                                        </p:tgtEl>
                                      </p:cBhvr>
                                    </p:animEffect>
                                    <p:anim calcmode="lin" valueType="num">
                                      <p:cBhvr>
                                        <p:cTn id="13" dur="1000" fill="hold"/>
                                        <p:tgtEl>
                                          <p:spTgt spid="602"/>
                                        </p:tgtEl>
                                        <p:attrNameLst>
                                          <p:attrName>ppt_x</p:attrName>
                                        </p:attrNameLst>
                                      </p:cBhvr>
                                      <p:tavLst>
                                        <p:tav tm="0">
                                          <p:val>
                                            <p:strVal val="#ppt_x"/>
                                          </p:val>
                                        </p:tav>
                                        <p:tav tm="100000">
                                          <p:val>
                                            <p:strVal val="#ppt_x"/>
                                          </p:val>
                                        </p:tav>
                                      </p:tavLst>
                                    </p:anim>
                                    <p:anim calcmode="lin" valueType="num">
                                      <p:cBhvr>
                                        <p:cTn id="14" dur="1000" fill="hold"/>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s 6"/>
          <p:cNvSpPr/>
          <p:nvPr/>
        </p:nvSpPr>
        <p:spPr>
          <a:xfrm>
            <a:off x="659757" y="746567"/>
            <a:ext cx="9201175" cy="452431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dirty="0" err="1"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Tiêu</a:t>
            </a:r>
            <a:r>
              <a:rPr kumimoji="0" lang="en-GB" altLang="en-US" sz="4800" b="1" i="0" u="none" strike="noStrike" kern="1200" cap="none" spc="0" normalizeH="0" noProof="0" dirty="0"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4800" b="1" i="0" u="none" strike="noStrike" kern="1200" cap="none" spc="0" normalizeH="0" noProof="0" dirty="0" err="1"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chí</a:t>
            </a:r>
            <a:r>
              <a:rPr kumimoji="0" lang="en-GB" altLang="en-US" sz="4800" b="1" i="0" u="none" strike="noStrike" kern="1200" cap="none" spc="0" normalizeH="0" noProof="0" dirty="0"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4800" b="1" i="0" u="none" strike="noStrike" kern="1200" cap="none" spc="0" normalizeH="0" noProof="0" dirty="0" err="1"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đánh</a:t>
            </a:r>
            <a:r>
              <a:rPr kumimoji="0" lang="en-GB" altLang="en-US" sz="4800" b="1" i="0" u="none" strike="noStrike" kern="1200" cap="none" spc="0" normalizeH="0" noProof="0" dirty="0"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4800" b="1" i="0" u="none" strike="noStrike" kern="1200" cap="none" spc="0" normalizeH="0" noProof="0" dirty="0" err="1"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giá</a:t>
            </a:r>
            <a:r>
              <a:rPr kumimoji="0" lang="en-GB" altLang="en-US" sz="4800" b="1" i="0" u="none" strike="noStrike" kern="1200" cap="none" spc="0" normalizeH="0" noProof="0" dirty="0" smtClean="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lang="en-GB" altLang="en-US" sz="4800" b="1" dirty="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Cách</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trình</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bày</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đơn</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đã</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theo</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đúng</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quy</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định</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hay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chưa</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Nội</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dung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viết</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đã</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phù</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hợp</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marR="0" lvl="0" defTabSz="914400" rtl="0" eaLnBrk="1" fontAlgn="auto" latinLnBrk="0" hangingPunct="1">
              <a:lnSpc>
                <a:spcPct val="100000"/>
              </a:lnSpc>
              <a:spcBef>
                <a:spcPts val="0"/>
              </a:spcBef>
              <a:spcAft>
                <a:spcPts val="0"/>
              </a:spcAft>
              <a:buClrTx/>
              <a:buSzTx/>
              <a:tabLst/>
              <a:defRPr/>
            </a:pPr>
            <a:r>
              <a:rPr lang="en-GB" altLang="en-US" sz="4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tên</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chưa</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kumimoji="0" lang="en-GB" altLang="en-US" sz="4000" b="1" i="0" u="none" strike="noStrike" kern="1200" cap="none" spc="0" normalizeH="0" noProof="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Cách</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dùng</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diễn</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đạt</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rõ</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000" b="1" dirty="0" err="1"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ràng</a:t>
            </a:r>
            <a:r>
              <a:rPr lang="en-GB" altLang="en-US" sz="4000" b="1" dirty="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GB" altLang="en-US" sz="4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ạch</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GB" altLang="en-US" sz="4000" b="1" i="0" u="none" strike="noStrike" kern="1200" cap="none" spc="0" normalizeH="0" noProof="0" dirty="0" err="1"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lạc</a:t>
            </a:r>
            <a:r>
              <a:rPr kumimoji="0" lang="en-GB" altLang="en-US" sz="4000" b="1" i="0" u="none" strike="noStrike" kern="1200" cap="none" spc="0" normalizeH="0" noProof="0" dirty="0" smtClean="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pic>
        <p:nvPicPr>
          <p:cNvPr id="6" name="Picture 2">
            <a:extLst>
              <a:ext uri="{FF2B5EF4-FFF2-40B4-BE49-F238E27FC236}">
                <a16:creationId xmlns:a16="http://schemas.microsoft.com/office/drawing/2014/main" xmlns="" id="{6BC55910-5BA3-4443-B1F6-0057647EF1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62976" y="1371600"/>
            <a:ext cx="2650603" cy="4720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
              </a:ext>
            </a:extLst>
          </a:blip>
          <a:srcRect r="2945" b="44001"/>
          <a:stretch>
            <a:fillRect/>
          </a:stretch>
        </p:blipFill>
        <p:spPr>
          <a:xfrm>
            <a:off x="-31531" y="2238970"/>
            <a:ext cx="12222079" cy="4619030"/>
          </a:xfrm>
          <a:prstGeom prst="rect">
            <a:avLst/>
          </a:prstGeom>
        </p:spPr>
      </p:pic>
      <p:pic>
        <p:nvPicPr>
          <p:cNvPr id="14" name="Picture 13">
            <a:extLst>
              <a:ext uri="{FF2B5EF4-FFF2-40B4-BE49-F238E27FC236}">
                <a16:creationId xmlns:a16="http://schemas.microsoft.com/office/drawing/2014/main" xmlns="" id="{FA26C857-65AE-4A6F-AFE6-0EC00FDEAB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
              </a:ext>
            </a:extLst>
          </a:blip>
          <a:srcRect/>
          <a:stretch>
            <a:fillRect/>
          </a:stretch>
        </p:blipFill>
        <p:spPr>
          <a:xfrm>
            <a:off x="1713054" y="982501"/>
            <a:ext cx="9352344" cy="4348733"/>
          </a:xfrm>
          <a:prstGeom prst="rect">
            <a:avLst/>
          </a:prstGeom>
        </p:spPr>
      </p:pic>
      <p:sp>
        <p:nvSpPr>
          <p:cNvPr id="16" name="TextBox 15">
            <a:extLst>
              <a:ext uri="{FF2B5EF4-FFF2-40B4-BE49-F238E27FC236}">
                <a16:creationId xmlns:a16="http://schemas.microsoft.com/office/drawing/2014/main" xmlns="" id="{D3E64151-5439-BF8F-4052-2F17A3FD529D}"/>
              </a:ext>
            </a:extLst>
          </p:cNvPr>
          <p:cNvSpPr txBox="1"/>
          <p:nvPr/>
        </p:nvSpPr>
        <p:spPr>
          <a:xfrm>
            <a:off x="2715120" y="2024882"/>
            <a:ext cx="657955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libri"/>
                <a:cs typeface="Times New Roman" panose="02020603050405020304" pitchFamily="18" charset="0"/>
              </a:rPr>
              <a:t>TRÒ </a:t>
            </a:r>
            <a:r>
              <a:rPr kumimoji="0" lang="en-US" sz="6000" b="1" i="0" u="none" strike="noStrike" kern="1200" cap="none" spc="0" normalizeH="0" baseline="0" noProof="0" dirty="0" smtClean="0">
                <a:ln>
                  <a:noFill/>
                </a:ln>
                <a:solidFill>
                  <a:srgbClr val="FF0000"/>
                </a:solidFill>
                <a:effectLst/>
                <a:uLnTx/>
                <a:uFillTx/>
                <a:latin typeface="Calibri"/>
                <a:cs typeface="Times New Roman" panose="02020603050405020304" pitchFamily="18" charset="0"/>
              </a:rPr>
              <a:t>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FF0000"/>
                </a:solidFill>
                <a:latin typeface="Calibri"/>
                <a:cs typeface="Times New Roman" panose="02020603050405020304" pitchFamily="18" charset="0"/>
              </a:rPr>
              <a:t>Ai </a:t>
            </a:r>
            <a:r>
              <a:rPr lang="en-US" sz="6000" b="1" dirty="0" err="1" smtClean="0">
                <a:solidFill>
                  <a:srgbClr val="FF0000"/>
                </a:solidFill>
                <a:latin typeface="Calibri"/>
                <a:cs typeface="Times New Roman" panose="02020603050405020304" pitchFamily="18" charset="0"/>
              </a:rPr>
              <a:t>là</a:t>
            </a:r>
            <a:r>
              <a:rPr lang="en-US" sz="6000" b="1" dirty="0" smtClean="0">
                <a:solidFill>
                  <a:srgbClr val="FF0000"/>
                </a:solidFill>
                <a:latin typeface="Calibri"/>
                <a:cs typeface="Times New Roman" panose="02020603050405020304" pitchFamily="18" charset="0"/>
              </a:rPr>
              <a:t> </a:t>
            </a:r>
            <a:r>
              <a:rPr lang="en-US" sz="6000" b="1" dirty="0" err="1" smtClean="0">
                <a:solidFill>
                  <a:srgbClr val="FF0000"/>
                </a:solidFill>
                <a:latin typeface="Calibri"/>
                <a:cs typeface="Times New Roman" panose="02020603050405020304" pitchFamily="18" charset="0"/>
              </a:rPr>
              <a:t>người</a:t>
            </a:r>
            <a:r>
              <a:rPr lang="en-US" sz="6000" b="1" dirty="0" smtClean="0">
                <a:solidFill>
                  <a:srgbClr val="FF0000"/>
                </a:solidFill>
                <a:latin typeface="Calibri"/>
                <a:cs typeface="Times New Roman" panose="02020603050405020304" pitchFamily="18" charset="0"/>
              </a:rPr>
              <a:t> sang </a:t>
            </a:r>
            <a:r>
              <a:rPr lang="en-US" sz="6000" b="1" dirty="0" err="1" smtClean="0">
                <a:solidFill>
                  <a:srgbClr val="FF0000"/>
                </a:solidFill>
                <a:latin typeface="Calibri"/>
                <a:cs typeface="Times New Roman" panose="02020603050405020304" pitchFamily="18" charset="0"/>
              </a:rPr>
              <a:t>tạo</a:t>
            </a:r>
            <a:endParaRPr kumimoji="0" lang="en-US" sz="6000" b="1" i="0" u="none" strike="noStrike" kern="1200" cap="none" spc="0" normalizeH="0" baseline="0" noProof="0" dirty="0">
              <a:ln>
                <a:noFill/>
              </a:ln>
              <a:solidFill>
                <a:srgbClr val="FF0000"/>
              </a:solidFill>
              <a:effectLst/>
              <a:uLnTx/>
              <a:uFillTx/>
              <a:latin typeface="Calibri"/>
              <a:cs typeface="Times New Roman" panose="02020603050405020304" pitchFamily="18" charset="0"/>
            </a:endParaRPr>
          </a:p>
        </p:txBody>
      </p:sp>
      <p:pic>
        <p:nvPicPr>
          <p:cNvPr id="23" name="Picture 22" descr="A picture containing clipart&#10;&#10;Description automatically generated">
            <a:extLst>
              <a:ext uri="{FF2B5EF4-FFF2-40B4-BE49-F238E27FC236}">
                <a16:creationId xmlns:a16="http://schemas.microsoft.com/office/drawing/2014/main" xmlns="" id="{E7DF1B56-0381-2065-7B2E-7963A8D36EB7}"/>
              </a:ext>
            </a:extLst>
          </p:cNvPr>
          <p:cNvPicPr>
            <a:picLocks noChangeAspect="1"/>
          </p:cNvPicPr>
          <p:nvPr/>
        </p:nvPicPr>
        <p:blipFill>
          <a:blip r:embed="rId4" cstate="print">
            <a:extLst>
              <a:ext uri="{BEBA8EAE-BF5A-486C-A8C5-ECC9F3942E4B}">
                <a14:imgProps xmlns:a14="http://schemas.microsoft.com/office/drawing/2010/main">
                  <a14:imgLayer>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071400" y="3010452"/>
            <a:ext cx="5185139" cy="4147912"/>
          </a:xfrm>
          <a:prstGeom prst="rect">
            <a:avLst/>
          </a:prstGeom>
        </p:spPr>
      </p:pic>
      <p:pic>
        <p:nvPicPr>
          <p:cNvPr id="24" name="Picture 23" descr="Engineering drawing&#10;&#10;Description automatically generated">
            <a:extLst>
              <a:ext uri="{FF2B5EF4-FFF2-40B4-BE49-F238E27FC236}">
                <a16:creationId xmlns:a16="http://schemas.microsoft.com/office/drawing/2014/main" xmlns="" id="{166893F5-D57D-921B-B455-3EC419CC85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219075" y="2808494"/>
            <a:ext cx="3871236" cy="4049506"/>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xmlns="" id="{734C921A-1396-57FB-60F6-6781DD59AC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1700" y="361950"/>
            <a:ext cx="1809750" cy="1809750"/>
          </a:xfrm>
          <a:prstGeom prst="rect">
            <a:avLst/>
          </a:prstGeom>
        </p:spPr>
      </p:pic>
    </p:spTree>
    <p:extLst>
      <p:ext uri="{BB962C8B-B14F-4D97-AF65-F5344CB8AC3E}">
        <p14:creationId xmlns:p14="http://schemas.microsoft.com/office/powerpoint/2010/main" val="34641124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xmlns="" id="{E458884D-7ADA-4EF8-8E80-43E1505701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229384"/>
            <a:ext cx="12192000" cy="4434840"/>
          </a:xfrm>
          <a:prstGeom prst="rect">
            <a:avLst/>
          </a:prstGeom>
        </p:spPr>
      </p:pic>
      <p:pic>
        <p:nvPicPr>
          <p:cNvPr id="2" name="Picture 1">
            <a:extLst>
              <a:ext uri="{FF2B5EF4-FFF2-40B4-BE49-F238E27FC236}">
                <a16:creationId xmlns:a16="http://schemas.microsoft.com/office/drawing/2014/main" xmlns="" id="{ACBFA07A-A659-C6A2-2474-9D39CB47D996}"/>
              </a:ext>
            </a:extLst>
          </p:cNvPr>
          <p:cNvPicPr>
            <a:picLocks noChangeAspect="1"/>
          </p:cNvPicPr>
          <p:nvPr/>
        </p:nvPicPr>
        <p:blipFill>
          <a:blip r:embed="rId4"/>
          <a:stretch>
            <a:fillRect/>
          </a:stretch>
        </p:blipFill>
        <p:spPr>
          <a:xfrm>
            <a:off x="1200197" y="668086"/>
            <a:ext cx="9961727" cy="1481456"/>
          </a:xfrm>
          <a:prstGeom prst="rect">
            <a:avLst/>
          </a:prstGeom>
        </p:spPr>
      </p:pic>
    </p:spTree>
    <p:extLst>
      <p:ext uri="{BB962C8B-B14F-4D97-AF65-F5344CB8AC3E}">
        <p14:creationId xmlns:p14="http://schemas.microsoft.com/office/powerpoint/2010/main" val="23180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Vũ điệu rửa tay cho học sinh lớp 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4" y="0"/>
            <a:ext cx="12563295" cy="6331352"/>
          </a:xfrm>
          <a:prstGeom prst="rect">
            <a:avLst/>
          </a:prstGeom>
        </p:spPr>
      </p:pic>
    </p:spTree>
    <p:extLst>
      <p:ext uri="{BB962C8B-B14F-4D97-AF65-F5344CB8AC3E}">
        <p14:creationId xmlns:p14="http://schemas.microsoft.com/office/powerpoint/2010/main" val="2673725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
              </a:ext>
            </a:extLst>
          </a:blip>
          <a:srcRect r="2945" b="44001"/>
          <a:stretch>
            <a:fillRect/>
          </a:stretch>
        </p:blipFill>
        <p:spPr>
          <a:xfrm>
            <a:off x="-31531" y="2238970"/>
            <a:ext cx="12222079" cy="4619030"/>
          </a:xfrm>
          <a:prstGeom prst="rect">
            <a:avLst/>
          </a:prstGeom>
        </p:spPr>
      </p:pic>
      <p:pic>
        <p:nvPicPr>
          <p:cNvPr id="14" name="Picture 13">
            <a:extLst>
              <a:ext uri="{FF2B5EF4-FFF2-40B4-BE49-F238E27FC236}">
                <a16:creationId xmlns:a16="http://schemas.microsoft.com/office/drawing/2014/main" xmlns="" id="{FA26C857-65AE-4A6F-AFE6-0EC00FDEAB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
              </a:ext>
            </a:extLst>
          </a:blip>
          <a:srcRect/>
          <a:stretch>
            <a:fillRect/>
          </a:stretch>
        </p:blipFill>
        <p:spPr>
          <a:xfrm>
            <a:off x="2541722" y="982501"/>
            <a:ext cx="7811145" cy="4348733"/>
          </a:xfrm>
          <a:prstGeom prst="rect">
            <a:avLst/>
          </a:prstGeom>
        </p:spPr>
      </p:pic>
      <p:sp>
        <p:nvSpPr>
          <p:cNvPr id="16" name="TextBox 15">
            <a:extLst>
              <a:ext uri="{FF2B5EF4-FFF2-40B4-BE49-F238E27FC236}">
                <a16:creationId xmlns:a16="http://schemas.microsoft.com/office/drawing/2014/main" xmlns="" id="{D3E64151-5439-BF8F-4052-2F17A3FD529D}"/>
              </a:ext>
            </a:extLst>
          </p:cNvPr>
          <p:cNvSpPr txBox="1"/>
          <p:nvPr/>
        </p:nvSpPr>
        <p:spPr>
          <a:xfrm>
            <a:off x="3986266" y="2024882"/>
            <a:ext cx="338906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libri"/>
                <a:cs typeface="Times New Roman" panose="02020603050405020304" pitchFamily="18" charset="0"/>
              </a:rPr>
              <a:t>TRÒ CHƠI</a:t>
            </a:r>
          </a:p>
          <a:p>
            <a:pPr lvl="0" algn="ctr">
              <a:defRPr/>
            </a:pPr>
            <a:r>
              <a:rPr lang="en-US" sz="6000" b="1" dirty="0" err="1" smtClean="0">
                <a:solidFill>
                  <a:srgbClr val="FF0000"/>
                </a:solidFill>
                <a:latin typeface="Calibri"/>
                <a:cs typeface="Times New Roman" panose="02020603050405020304" pitchFamily="18" charset="0"/>
              </a:rPr>
              <a:t>Đua</a:t>
            </a:r>
            <a:r>
              <a:rPr lang="en-US" sz="6000" b="1" dirty="0" smtClean="0">
                <a:solidFill>
                  <a:srgbClr val="FF0000"/>
                </a:solidFill>
                <a:latin typeface="Calibri"/>
                <a:cs typeface="Times New Roman" panose="02020603050405020304" pitchFamily="18" charset="0"/>
              </a:rPr>
              <a:t> </a:t>
            </a:r>
            <a:r>
              <a:rPr lang="en-US" sz="6000" b="1" dirty="0" err="1" smtClean="0">
                <a:solidFill>
                  <a:srgbClr val="FF0000"/>
                </a:solidFill>
                <a:latin typeface="Calibri"/>
                <a:cs typeface="Times New Roman" panose="02020603050405020304" pitchFamily="18" charset="0"/>
              </a:rPr>
              <a:t>vịt</a:t>
            </a:r>
            <a:endParaRPr kumimoji="0" lang="en-US" sz="6000" b="1" i="0" u="none" strike="noStrike" kern="1200" cap="none" spc="0" normalizeH="0" baseline="0" noProof="0" dirty="0">
              <a:ln>
                <a:noFill/>
              </a:ln>
              <a:solidFill>
                <a:srgbClr val="FF0000"/>
              </a:solidFill>
              <a:effectLst/>
              <a:uLnTx/>
              <a:uFillTx/>
              <a:latin typeface="Calibri"/>
              <a:cs typeface="Times New Roman" panose="02020603050405020304" pitchFamily="18" charset="0"/>
            </a:endParaRPr>
          </a:p>
        </p:txBody>
      </p:sp>
      <p:pic>
        <p:nvPicPr>
          <p:cNvPr id="23" name="Picture 22" descr="A picture containing clipart&#10;&#10;Description automatically generated">
            <a:extLst>
              <a:ext uri="{FF2B5EF4-FFF2-40B4-BE49-F238E27FC236}">
                <a16:creationId xmlns:a16="http://schemas.microsoft.com/office/drawing/2014/main" xmlns="" id="{E7DF1B56-0381-2065-7B2E-7963A8D36EB7}"/>
              </a:ext>
            </a:extLst>
          </p:cNvPr>
          <p:cNvPicPr>
            <a:picLocks noChangeAspect="1"/>
          </p:cNvPicPr>
          <p:nvPr/>
        </p:nvPicPr>
        <p:blipFill>
          <a:blip r:embed="rId4" cstate="print">
            <a:extLst>
              <a:ext uri="{BEBA8EAE-BF5A-486C-A8C5-ECC9F3942E4B}">
                <a14:imgProps xmlns:a14="http://schemas.microsoft.com/office/drawing/2010/main">
                  <a14:imgLayer>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071400" y="3010452"/>
            <a:ext cx="5185139" cy="4147912"/>
          </a:xfrm>
          <a:prstGeom prst="rect">
            <a:avLst/>
          </a:prstGeom>
        </p:spPr>
      </p:pic>
      <p:pic>
        <p:nvPicPr>
          <p:cNvPr id="24" name="Picture 23" descr="Engineering drawing&#10;&#10;Description automatically generated">
            <a:extLst>
              <a:ext uri="{FF2B5EF4-FFF2-40B4-BE49-F238E27FC236}">
                <a16:creationId xmlns:a16="http://schemas.microsoft.com/office/drawing/2014/main" xmlns="" id="{166893F5-D57D-921B-B455-3EC419CC85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219075" y="2808494"/>
            <a:ext cx="3871236" cy="4049506"/>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xmlns="" id="{734C921A-1396-57FB-60F6-6781DD59AC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1700" y="361950"/>
            <a:ext cx="1809750" cy="1809750"/>
          </a:xfrm>
          <a:prstGeom prst="rect">
            <a:avLst/>
          </a:prstGeom>
        </p:spPr>
      </p:pic>
    </p:spTree>
    <p:extLst>
      <p:ext uri="{BB962C8B-B14F-4D97-AF65-F5344CB8AC3E}">
        <p14:creationId xmlns:p14="http://schemas.microsoft.com/office/powerpoint/2010/main" val="3648488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p:nvPr/>
        </p:nvGrpSpPr>
        <p:grpSpPr>
          <a:xfrm>
            <a:off x="0" y="-57150"/>
            <a:ext cx="51445886" cy="6918483"/>
            <a:chOff x="0" y="-57150"/>
            <a:chExt cx="51445886" cy="6918483"/>
          </a:xfrm>
        </p:grpSpPr>
        <p:grpSp>
          <p:nvGrpSpPr>
            <p:cNvPr id="4" name="Group 3"/>
            <p:cNvGrpSpPr/>
            <p:nvPr/>
          </p:nvGrpSpPr>
          <p:grpSpPr>
            <a:xfrm>
              <a:off x="0" y="-57150"/>
              <a:ext cx="51445886" cy="6918483"/>
              <a:chOff x="0" y="-57150"/>
              <a:chExt cx="51445886" cy="6918483"/>
            </a:xfrm>
          </p:grpSpPr>
          <p:grpSp>
            <p:nvGrpSpPr>
              <p:cNvPr id="6" name="Group 96"/>
              <p:cNvGrpSpPr/>
              <p:nvPr/>
            </p:nvGrpSpPr>
            <p:grpSpPr>
              <a:xfrm>
                <a:off x="0" y="-57150"/>
                <a:ext cx="35369500" cy="6918483"/>
                <a:chOff x="0" y="-57150"/>
                <a:chExt cx="35369500" cy="6918483"/>
              </a:xfrm>
            </p:grpSpPr>
            <p:grpSp>
              <p:nvGrpSpPr>
                <p:cNvPr id="8" name="Group 95"/>
                <p:cNvGrpSpPr/>
                <p:nvPr/>
              </p:nvGrpSpPr>
              <p:grpSpPr>
                <a:xfrm>
                  <a:off x="0" y="-57150"/>
                  <a:ext cx="35369500" cy="6918483"/>
                  <a:chOff x="0" y="-57150"/>
                  <a:chExt cx="35369500" cy="6918483"/>
                </a:xfrm>
              </p:grpSpPr>
              <p:grpSp>
                <p:nvGrpSpPr>
                  <p:cNvPr id="9" name="Group 45"/>
                  <p:cNvGrpSpPr/>
                  <p:nvPr/>
                </p:nvGrpSpPr>
                <p:grpSpPr>
                  <a:xfrm>
                    <a:off x="0" y="-57150"/>
                    <a:ext cx="23190200" cy="6918483"/>
                    <a:chOff x="0" y="-57150"/>
                    <a:chExt cx="23190200" cy="6918483"/>
                  </a:xfrm>
                </p:grpSpPr>
                <p:grpSp>
                  <p:nvGrpSpPr>
                    <p:cNvPr id="10" name="Group 2"/>
                    <p:cNvGrpSpPr/>
                    <p:nvPr/>
                  </p:nvGrpSpPr>
                  <p:grpSpPr>
                    <a:xfrm>
                      <a:off x="0" y="-57150"/>
                      <a:ext cx="12192000" cy="6915150"/>
                      <a:chOff x="0" y="-57150"/>
                      <a:chExt cx="12192000" cy="6915150"/>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35793" b="51667"/>
                      <a:stretch/>
                    </p:blipFill>
                    <p:spPr>
                      <a:xfrm>
                        <a:off x="0" y="-57150"/>
                        <a:ext cx="12192000" cy="1885950"/>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nvGrpSpPr>
                    <p:cNvPr id="11" name="Group 42"/>
                    <p:cNvGrpSpPr/>
                    <p:nvPr/>
                  </p:nvGrpSpPr>
                  <p:grpSpPr>
                    <a:xfrm flipH="1">
                      <a:off x="12103100" y="-53817"/>
                      <a:ext cx="11087100" cy="6915150"/>
                      <a:chOff x="0" y="-57150"/>
                      <a:chExt cx="12192000" cy="6915150"/>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t="35793" r="573" b="51667"/>
                      <a:stretch/>
                    </p:blipFill>
                    <p:spPr>
                      <a:xfrm>
                        <a:off x="0" y="-57150"/>
                        <a:ext cx="12122172" cy="1885950"/>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pic>
                <p:nvPicPr>
                  <p:cNvPr id="95" name="Picture 94"/>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23177500" y="1218959"/>
                    <a:ext cx="12192000" cy="5639041"/>
                  </a:xfrm>
                  <a:prstGeom prst="rect">
                    <a:avLst/>
                  </a:prstGeom>
                </p:spPr>
              </p:pic>
            </p:grpSp>
            <p:pic>
              <p:nvPicPr>
                <p:cNvPr id="94" name="Picture 93"/>
                <p:cNvPicPr>
                  <a:picLocks noChangeAspect="1"/>
                </p:cNvPicPr>
                <p:nvPr/>
              </p:nvPicPr>
              <p:blipFill rotWithShape="1">
                <a:blip r:embed="rId6">
                  <a:extLst>
                    <a:ext uri="{28A0092B-C50C-407E-A947-70E740481C1C}">
                      <a14:useLocalDpi xmlns:a14="http://schemas.microsoft.com/office/drawing/2010/main" val="0"/>
                    </a:ext>
                  </a:extLst>
                </a:blip>
                <a:srcRect t="35793" r="416" b="51667"/>
                <a:stretch/>
              </p:blipFill>
              <p:spPr>
                <a:xfrm>
                  <a:off x="23177500" y="-57150"/>
                  <a:ext cx="12141200" cy="1885950"/>
                </a:xfrm>
                <a:prstGeom prst="rect">
                  <a:avLst/>
                </a:prstGeom>
              </p:spPr>
            </p:pic>
          </p:grpSp>
          <p:pic>
            <p:nvPicPr>
              <p:cNvPr id="397" name="Picture 396"/>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flipH="1">
                <a:off x="35369500" y="1218959"/>
                <a:ext cx="16076386" cy="5639041"/>
              </a:xfrm>
              <a:prstGeom prst="rect">
                <a:avLst/>
              </a:prstGeom>
            </p:spPr>
          </p:pic>
          <p:pic>
            <p:nvPicPr>
              <p:cNvPr id="398" name="Picture 397"/>
              <p:cNvPicPr>
                <a:picLocks noChangeAspect="1"/>
              </p:cNvPicPr>
              <p:nvPr/>
            </p:nvPicPr>
            <p:blipFill rotWithShape="1">
              <a:blip r:embed="rId6">
                <a:extLst>
                  <a:ext uri="{28A0092B-C50C-407E-A947-70E740481C1C}">
                    <a14:useLocalDpi xmlns:a14="http://schemas.microsoft.com/office/drawing/2010/main" val="0"/>
                  </a:ext>
                </a:extLst>
              </a:blip>
              <a:srcRect t="35793" r="513" b="51667"/>
              <a:stretch/>
            </p:blipFill>
            <p:spPr>
              <a:xfrm flipH="1">
                <a:off x="35318700" y="-57150"/>
                <a:ext cx="16127186" cy="1885950"/>
              </a:xfrm>
              <a:prstGeom prst="rect">
                <a:avLst/>
              </a:prstGeom>
            </p:spPr>
          </p:pic>
        </p:gr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1149" y="1669313"/>
              <a:ext cx="555292" cy="5188688"/>
            </a:xfrm>
            <a:prstGeom prst="rect">
              <a:avLst/>
            </a:prstGeom>
          </p:spPr>
        </p:pic>
        <p:pic>
          <p:nvPicPr>
            <p:cNvPr id="361" name="Picture 3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69179" y="1669313"/>
              <a:ext cx="555292" cy="5188688"/>
            </a:xfrm>
            <a:prstGeom prst="rect">
              <a:avLst/>
            </a:prstGeom>
          </p:spPr>
        </p:pic>
      </p:grpSp>
      <p:sp>
        <p:nvSpPr>
          <p:cNvPr id="399" name="Rounded Rectangle 398"/>
          <p:cNvSpPr/>
          <p:nvPr/>
        </p:nvSpPr>
        <p:spPr>
          <a:xfrm>
            <a:off x="4737100" y="115502"/>
            <a:ext cx="2108200" cy="798897"/>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BẮT ĐẦU</a:t>
            </a:r>
          </a:p>
        </p:txBody>
      </p:sp>
      <p:pic>
        <p:nvPicPr>
          <p:cNvPr id="403" name="Đồng-hồ-đếm-ngược-10-giâ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0252075" y="116755"/>
            <a:ext cx="1635125" cy="919758"/>
          </a:xfrm>
          <a:prstGeom prst="rect">
            <a:avLst/>
          </a:prstGeom>
        </p:spPr>
      </p:pic>
      <p:pic>
        <p:nvPicPr>
          <p:cNvPr id="345" name="Nhac Gunbound">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16411660" y="8358170"/>
            <a:ext cx="696840" cy="696840"/>
          </a:xfrm>
          <a:prstGeom prst="rect">
            <a:avLst/>
          </a:prstGeom>
        </p:spPr>
      </p:pic>
      <p:pic>
        <p:nvPicPr>
          <p:cNvPr id="346" name="Còi vịt chạy (mp3cut.net)">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1"/>
          <a:stretch>
            <a:fillRect/>
          </a:stretch>
        </p:blipFill>
        <p:spPr>
          <a:xfrm>
            <a:off x="16292197" y="6951517"/>
            <a:ext cx="935767" cy="935767"/>
          </a:xfrm>
          <a:prstGeom prst="rect">
            <a:avLst/>
          </a:prstGeom>
        </p:spPr>
      </p:pic>
      <p:grpSp>
        <p:nvGrpSpPr>
          <p:cNvPr id="12" name="Group 901"/>
          <p:cNvGrpSpPr/>
          <p:nvPr/>
        </p:nvGrpSpPr>
        <p:grpSpPr>
          <a:xfrm>
            <a:off x="6558412" y="1414797"/>
            <a:ext cx="1008505" cy="1015112"/>
            <a:chOff x="-163939" y="1022388"/>
            <a:chExt cx="1103740" cy="1110971"/>
          </a:xfrm>
        </p:grpSpPr>
        <p:pic>
          <p:nvPicPr>
            <p:cNvPr id="903" name="Picture 90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904" name="Rounded Rectangular Callout 90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Yên</a:t>
              </a:r>
              <a:endParaRPr lang="en-US" sz="1600" b="1" dirty="0">
                <a:solidFill>
                  <a:schemeClr val="tx1">
                    <a:lumMod val="10000"/>
                  </a:schemeClr>
                </a:solidFill>
              </a:endParaRPr>
            </a:p>
          </p:txBody>
        </p:sp>
      </p:grpSp>
      <p:grpSp>
        <p:nvGrpSpPr>
          <p:cNvPr id="13" name="Group 170"/>
          <p:cNvGrpSpPr/>
          <p:nvPr/>
        </p:nvGrpSpPr>
        <p:grpSpPr>
          <a:xfrm>
            <a:off x="5638142" y="1420683"/>
            <a:ext cx="1008505" cy="1015112"/>
            <a:chOff x="-163939" y="1022388"/>
            <a:chExt cx="1103740" cy="1110971"/>
          </a:xfrm>
        </p:grpSpPr>
        <p:pic>
          <p:nvPicPr>
            <p:cNvPr id="172" name="Picture 1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3" name="Rounded Rectangular Callout 17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Công</a:t>
              </a:r>
              <a:endParaRPr lang="en-US" sz="1600" b="1" dirty="0">
                <a:solidFill>
                  <a:schemeClr val="tx1">
                    <a:lumMod val="10000"/>
                  </a:schemeClr>
                </a:solidFill>
              </a:endParaRPr>
            </a:p>
          </p:txBody>
        </p:sp>
      </p:grpSp>
      <p:grpSp>
        <p:nvGrpSpPr>
          <p:cNvPr id="14" name="Group 173"/>
          <p:cNvGrpSpPr/>
          <p:nvPr/>
        </p:nvGrpSpPr>
        <p:grpSpPr>
          <a:xfrm>
            <a:off x="4709691" y="1397632"/>
            <a:ext cx="1008505" cy="1015112"/>
            <a:chOff x="-163939" y="1022388"/>
            <a:chExt cx="1103740" cy="1110971"/>
          </a:xfrm>
        </p:grpSpPr>
        <p:pic>
          <p:nvPicPr>
            <p:cNvPr id="175" name="Picture 1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6" name="Rounded Rectangular Callout 17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Đ.Cường</a:t>
              </a:r>
              <a:endParaRPr lang="en-US" sz="1600" b="1" dirty="0">
                <a:solidFill>
                  <a:schemeClr val="tx1">
                    <a:lumMod val="10000"/>
                  </a:schemeClr>
                </a:solidFill>
              </a:endParaRPr>
            </a:p>
          </p:txBody>
        </p:sp>
      </p:grpSp>
      <p:grpSp>
        <p:nvGrpSpPr>
          <p:cNvPr id="15" name="Group 176"/>
          <p:cNvGrpSpPr/>
          <p:nvPr/>
        </p:nvGrpSpPr>
        <p:grpSpPr>
          <a:xfrm>
            <a:off x="3811989" y="1397632"/>
            <a:ext cx="1008505" cy="1015112"/>
            <a:chOff x="-163939" y="1022388"/>
            <a:chExt cx="1103740" cy="1110971"/>
          </a:xfrm>
        </p:grpSpPr>
        <p:pic>
          <p:nvPicPr>
            <p:cNvPr id="178" name="Picture 1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9" name="Rounded Rectangular Callout 17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H.Cường</a:t>
              </a:r>
              <a:endParaRPr lang="en-US" sz="1600" b="1" dirty="0">
                <a:solidFill>
                  <a:schemeClr val="tx1">
                    <a:lumMod val="10000"/>
                  </a:schemeClr>
                </a:solidFill>
              </a:endParaRPr>
            </a:p>
          </p:txBody>
        </p:sp>
      </p:grpSp>
      <p:grpSp>
        <p:nvGrpSpPr>
          <p:cNvPr id="16" name="Group 179"/>
          <p:cNvGrpSpPr/>
          <p:nvPr/>
        </p:nvGrpSpPr>
        <p:grpSpPr>
          <a:xfrm>
            <a:off x="2893322" y="1397632"/>
            <a:ext cx="1008505" cy="1015112"/>
            <a:chOff x="-163939" y="1022388"/>
            <a:chExt cx="1103740" cy="1110971"/>
          </a:xfrm>
        </p:grpSpPr>
        <p:pic>
          <p:nvPicPr>
            <p:cNvPr id="181" name="Picture 1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2" name="Rounded Rectangular Callout 18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N.Cường</a:t>
              </a:r>
              <a:endParaRPr lang="en-US" sz="1600" b="1" dirty="0">
                <a:solidFill>
                  <a:schemeClr val="tx1">
                    <a:lumMod val="10000"/>
                  </a:schemeClr>
                </a:solidFill>
              </a:endParaRPr>
            </a:p>
          </p:txBody>
        </p:sp>
      </p:grpSp>
      <p:grpSp>
        <p:nvGrpSpPr>
          <p:cNvPr id="17" name="Group 182"/>
          <p:cNvGrpSpPr/>
          <p:nvPr/>
        </p:nvGrpSpPr>
        <p:grpSpPr>
          <a:xfrm>
            <a:off x="1879066" y="1397632"/>
            <a:ext cx="1075740" cy="1015112"/>
            <a:chOff x="-237523" y="1022388"/>
            <a:chExt cx="1177324" cy="1110971"/>
          </a:xfrm>
        </p:grpSpPr>
        <p:pic>
          <p:nvPicPr>
            <p:cNvPr id="184" name="Picture 18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5" name="Rounded Rectangular Callout 184"/>
            <p:cNvSpPr/>
            <p:nvPr/>
          </p:nvSpPr>
          <p:spPr>
            <a:xfrm>
              <a:off x="-237523"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Dung</a:t>
              </a:r>
              <a:endParaRPr lang="en-US" sz="1600" b="1" dirty="0">
                <a:solidFill>
                  <a:schemeClr val="tx1">
                    <a:lumMod val="10000"/>
                  </a:schemeClr>
                </a:solidFill>
              </a:endParaRPr>
            </a:p>
          </p:txBody>
        </p:sp>
      </p:grpSp>
      <p:grpSp>
        <p:nvGrpSpPr>
          <p:cNvPr id="18" name="Group 185"/>
          <p:cNvGrpSpPr/>
          <p:nvPr/>
        </p:nvGrpSpPr>
        <p:grpSpPr>
          <a:xfrm>
            <a:off x="1033714" y="1431843"/>
            <a:ext cx="1008505" cy="1015112"/>
            <a:chOff x="-163939" y="1022388"/>
            <a:chExt cx="1103740" cy="1110971"/>
          </a:xfrm>
        </p:grpSpPr>
        <p:pic>
          <p:nvPicPr>
            <p:cNvPr id="187" name="Picture 18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8" name="Rounded Rectangular Callout 18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Đào</a:t>
              </a:r>
              <a:r>
                <a:rPr lang="en-US" sz="1600" b="1" dirty="0" smtClean="0">
                  <a:solidFill>
                    <a:schemeClr val="tx1">
                      <a:lumMod val="10000"/>
                    </a:schemeClr>
                  </a:solidFill>
                </a:rPr>
                <a:t> </a:t>
              </a:r>
              <a:r>
                <a:rPr lang="en-US" sz="1600" b="1" dirty="0" err="1" smtClean="0">
                  <a:solidFill>
                    <a:schemeClr val="tx1">
                      <a:lumMod val="10000"/>
                    </a:schemeClr>
                  </a:solidFill>
                </a:rPr>
                <a:t>Duy</a:t>
              </a:r>
              <a:endParaRPr lang="en-US" sz="1600" b="1" dirty="0">
                <a:solidFill>
                  <a:schemeClr val="tx1">
                    <a:lumMod val="10000"/>
                  </a:schemeClr>
                </a:solidFill>
              </a:endParaRPr>
            </a:p>
          </p:txBody>
        </p:sp>
      </p:grpSp>
      <p:grpSp>
        <p:nvGrpSpPr>
          <p:cNvPr id="19" name="Group 188"/>
          <p:cNvGrpSpPr/>
          <p:nvPr/>
        </p:nvGrpSpPr>
        <p:grpSpPr>
          <a:xfrm>
            <a:off x="0" y="1341444"/>
            <a:ext cx="1008505" cy="1015112"/>
            <a:chOff x="-163939" y="1022388"/>
            <a:chExt cx="1103740" cy="1110971"/>
          </a:xfrm>
        </p:grpSpPr>
        <p:pic>
          <p:nvPicPr>
            <p:cNvPr id="190" name="Picture 1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1" name="Rounded Rectangular Callout 19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Đ. </a:t>
              </a:r>
              <a:r>
                <a:rPr lang="en-US" sz="1600" b="1" dirty="0" err="1" smtClean="0">
                  <a:solidFill>
                    <a:schemeClr val="tx1">
                      <a:lumMod val="10000"/>
                    </a:schemeClr>
                  </a:solidFill>
                </a:rPr>
                <a:t>Vinh</a:t>
              </a:r>
              <a:endParaRPr lang="en-US" sz="1600" b="1" dirty="0">
                <a:solidFill>
                  <a:schemeClr val="tx1">
                    <a:lumMod val="10000"/>
                  </a:schemeClr>
                </a:solidFill>
              </a:endParaRPr>
            </a:p>
          </p:txBody>
        </p:sp>
      </p:grpSp>
      <p:grpSp>
        <p:nvGrpSpPr>
          <p:cNvPr id="20" name="Group 191"/>
          <p:cNvGrpSpPr/>
          <p:nvPr/>
        </p:nvGrpSpPr>
        <p:grpSpPr>
          <a:xfrm>
            <a:off x="1893257" y="5729245"/>
            <a:ext cx="1008505" cy="1015112"/>
            <a:chOff x="-163939" y="1022388"/>
            <a:chExt cx="1103740" cy="1110971"/>
          </a:xfrm>
        </p:grpSpPr>
        <p:pic>
          <p:nvPicPr>
            <p:cNvPr id="193" name="Picture 1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4" name="Rounded Rectangular Callout 19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Hà</a:t>
              </a:r>
              <a:endParaRPr lang="en-US" sz="1600" b="1" dirty="0">
                <a:solidFill>
                  <a:schemeClr val="tx1">
                    <a:lumMod val="10000"/>
                  </a:schemeClr>
                </a:solidFill>
              </a:endParaRPr>
            </a:p>
          </p:txBody>
        </p:sp>
      </p:grpSp>
      <p:grpSp>
        <p:nvGrpSpPr>
          <p:cNvPr id="21" name="Group 194"/>
          <p:cNvGrpSpPr/>
          <p:nvPr/>
        </p:nvGrpSpPr>
        <p:grpSpPr>
          <a:xfrm>
            <a:off x="4676178" y="5675456"/>
            <a:ext cx="1008505" cy="1015112"/>
            <a:chOff x="-163939" y="1022388"/>
            <a:chExt cx="1103740" cy="1110971"/>
          </a:xfrm>
        </p:grpSpPr>
        <p:pic>
          <p:nvPicPr>
            <p:cNvPr id="196" name="Picture 1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7" name="Rounded Rectangular Callout 19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Hân</a:t>
              </a:r>
              <a:endParaRPr lang="en-US" sz="1600" b="1" dirty="0">
                <a:solidFill>
                  <a:schemeClr val="tx1">
                    <a:lumMod val="10000"/>
                  </a:schemeClr>
                </a:solidFill>
              </a:endParaRPr>
            </a:p>
          </p:txBody>
        </p:sp>
      </p:grpSp>
      <p:grpSp>
        <p:nvGrpSpPr>
          <p:cNvPr id="22" name="Group 197"/>
          <p:cNvGrpSpPr/>
          <p:nvPr/>
        </p:nvGrpSpPr>
        <p:grpSpPr>
          <a:xfrm>
            <a:off x="3667836" y="2971561"/>
            <a:ext cx="1008505" cy="1015112"/>
            <a:chOff x="-163939" y="1022388"/>
            <a:chExt cx="1103740" cy="1110971"/>
          </a:xfrm>
        </p:grpSpPr>
        <p:pic>
          <p:nvPicPr>
            <p:cNvPr id="199" name="Picture 1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0" name="Rounded Rectangular Callout 19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Huy</a:t>
              </a:r>
              <a:endParaRPr lang="en-US" sz="1600" b="1" dirty="0">
                <a:solidFill>
                  <a:schemeClr val="tx1">
                    <a:lumMod val="10000"/>
                  </a:schemeClr>
                </a:solidFill>
              </a:endParaRPr>
            </a:p>
          </p:txBody>
        </p:sp>
      </p:grpSp>
      <p:grpSp>
        <p:nvGrpSpPr>
          <p:cNvPr id="23" name="Group 200"/>
          <p:cNvGrpSpPr/>
          <p:nvPr/>
        </p:nvGrpSpPr>
        <p:grpSpPr>
          <a:xfrm>
            <a:off x="2779726" y="4310690"/>
            <a:ext cx="1008505" cy="1015112"/>
            <a:chOff x="-163939" y="1022388"/>
            <a:chExt cx="1103740" cy="1110971"/>
          </a:xfrm>
        </p:grpSpPr>
        <p:pic>
          <p:nvPicPr>
            <p:cNvPr id="202" name="Picture 2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3" name="Rounded Rectangular Callout 20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Huyền</a:t>
              </a:r>
              <a:endParaRPr lang="en-US" sz="1600" b="1" dirty="0">
                <a:solidFill>
                  <a:schemeClr val="tx1">
                    <a:lumMod val="10000"/>
                  </a:schemeClr>
                </a:solidFill>
              </a:endParaRPr>
            </a:p>
          </p:txBody>
        </p:sp>
      </p:grpSp>
      <p:grpSp>
        <p:nvGrpSpPr>
          <p:cNvPr id="24" name="Group 203"/>
          <p:cNvGrpSpPr/>
          <p:nvPr/>
        </p:nvGrpSpPr>
        <p:grpSpPr>
          <a:xfrm>
            <a:off x="1958162" y="2996132"/>
            <a:ext cx="1008505" cy="1015112"/>
            <a:chOff x="-163939" y="1022388"/>
            <a:chExt cx="1103740" cy="1110971"/>
          </a:xfrm>
        </p:grpSpPr>
        <p:pic>
          <p:nvPicPr>
            <p:cNvPr id="205" name="Picture 20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6" name="Rounded Rectangular Callout 20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Linh</a:t>
              </a:r>
              <a:endParaRPr lang="en-US" sz="1600" b="1" dirty="0">
                <a:solidFill>
                  <a:schemeClr val="tx1">
                    <a:lumMod val="10000"/>
                  </a:schemeClr>
                </a:solidFill>
              </a:endParaRPr>
            </a:p>
          </p:txBody>
        </p:sp>
      </p:grpSp>
      <p:grpSp>
        <p:nvGrpSpPr>
          <p:cNvPr id="25" name="Group 206"/>
          <p:cNvGrpSpPr/>
          <p:nvPr/>
        </p:nvGrpSpPr>
        <p:grpSpPr>
          <a:xfrm>
            <a:off x="1076282" y="3015707"/>
            <a:ext cx="1008505" cy="1015112"/>
            <a:chOff x="-163939" y="1022388"/>
            <a:chExt cx="1103740" cy="1110971"/>
          </a:xfrm>
        </p:grpSpPr>
        <p:pic>
          <p:nvPicPr>
            <p:cNvPr id="208" name="Picture 20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9" name="Rounded Rectangular Callout 20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Long</a:t>
              </a:r>
              <a:endParaRPr lang="en-US" sz="1600" b="1" dirty="0">
                <a:solidFill>
                  <a:schemeClr val="tx1">
                    <a:lumMod val="10000"/>
                  </a:schemeClr>
                </a:solidFill>
              </a:endParaRPr>
            </a:p>
          </p:txBody>
        </p:sp>
      </p:grpSp>
      <p:grpSp>
        <p:nvGrpSpPr>
          <p:cNvPr id="26" name="Group 209"/>
          <p:cNvGrpSpPr/>
          <p:nvPr/>
        </p:nvGrpSpPr>
        <p:grpSpPr>
          <a:xfrm>
            <a:off x="40255" y="3035426"/>
            <a:ext cx="1008505" cy="1015112"/>
            <a:chOff x="-163939" y="1022388"/>
            <a:chExt cx="1103740" cy="1110971"/>
          </a:xfrm>
        </p:grpSpPr>
        <p:pic>
          <p:nvPicPr>
            <p:cNvPr id="211" name="Picture 2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2" name="Rounded Rectangular Callout 21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Mai</a:t>
              </a:r>
              <a:endParaRPr lang="en-US" sz="1600" b="1" dirty="0">
                <a:solidFill>
                  <a:schemeClr val="tx1">
                    <a:lumMod val="10000"/>
                  </a:schemeClr>
                </a:solidFill>
              </a:endParaRPr>
            </a:p>
          </p:txBody>
        </p:sp>
      </p:grpSp>
      <p:grpSp>
        <p:nvGrpSpPr>
          <p:cNvPr id="27" name="Group 212"/>
          <p:cNvGrpSpPr/>
          <p:nvPr/>
        </p:nvGrpSpPr>
        <p:grpSpPr>
          <a:xfrm>
            <a:off x="6595830" y="3026145"/>
            <a:ext cx="1008505" cy="1015112"/>
            <a:chOff x="-163939" y="1022388"/>
            <a:chExt cx="1103740" cy="1110971"/>
          </a:xfrm>
        </p:grpSpPr>
        <p:pic>
          <p:nvPicPr>
            <p:cNvPr id="214" name="Picture 2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5" name="Rounded Rectangular Callout 21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Mạnh</a:t>
              </a:r>
              <a:endParaRPr lang="en-US" sz="1600" b="1" dirty="0">
                <a:solidFill>
                  <a:schemeClr val="tx1">
                    <a:lumMod val="10000"/>
                  </a:schemeClr>
                </a:solidFill>
              </a:endParaRPr>
            </a:p>
          </p:txBody>
        </p:sp>
      </p:grpSp>
      <p:grpSp>
        <p:nvGrpSpPr>
          <p:cNvPr id="28" name="Group 215"/>
          <p:cNvGrpSpPr/>
          <p:nvPr/>
        </p:nvGrpSpPr>
        <p:grpSpPr>
          <a:xfrm>
            <a:off x="5920529" y="3011646"/>
            <a:ext cx="1008505" cy="1015112"/>
            <a:chOff x="-163939" y="1022388"/>
            <a:chExt cx="1103740" cy="1110971"/>
          </a:xfrm>
        </p:grpSpPr>
        <p:pic>
          <p:nvPicPr>
            <p:cNvPr id="217" name="Picture 2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8" name="Rounded Rectangular Callout 21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B. Minh</a:t>
              </a:r>
              <a:endParaRPr lang="en-US" sz="1600" b="1" dirty="0">
                <a:solidFill>
                  <a:schemeClr val="tx1">
                    <a:lumMod val="10000"/>
                  </a:schemeClr>
                </a:solidFill>
              </a:endParaRPr>
            </a:p>
          </p:txBody>
        </p:sp>
      </p:grpSp>
      <p:grpSp>
        <p:nvGrpSpPr>
          <p:cNvPr id="29" name="Group 218"/>
          <p:cNvGrpSpPr/>
          <p:nvPr/>
        </p:nvGrpSpPr>
        <p:grpSpPr>
          <a:xfrm>
            <a:off x="4422884" y="2941078"/>
            <a:ext cx="1008505" cy="1015112"/>
            <a:chOff x="-163939" y="1022388"/>
            <a:chExt cx="1103740" cy="1110971"/>
          </a:xfrm>
        </p:grpSpPr>
        <p:pic>
          <p:nvPicPr>
            <p:cNvPr id="220" name="Picture 2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1" name="Rounded Rectangular Callout 22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H. Minh</a:t>
              </a:r>
              <a:endParaRPr lang="en-US" sz="1600" b="1" dirty="0">
                <a:solidFill>
                  <a:schemeClr val="tx1">
                    <a:lumMod val="10000"/>
                  </a:schemeClr>
                </a:solidFill>
              </a:endParaRPr>
            </a:p>
          </p:txBody>
        </p:sp>
      </p:grpSp>
      <p:grpSp>
        <p:nvGrpSpPr>
          <p:cNvPr id="30" name="Group 221"/>
          <p:cNvGrpSpPr/>
          <p:nvPr/>
        </p:nvGrpSpPr>
        <p:grpSpPr>
          <a:xfrm>
            <a:off x="3776820" y="4345838"/>
            <a:ext cx="1008505" cy="1015112"/>
            <a:chOff x="-163939" y="1022388"/>
            <a:chExt cx="1103740" cy="1110971"/>
          </a:xfrm>
        </p:grpSpPr>
        <p:pic>
          <p:nvPicPr>
            <p:cNvPr id="223" name="Picture 2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4" name="Rounded Rectangular Callout 22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Nam</a:t>
              </a:r>
              <a:endParaRPr lang="en-US" sz="1600" b="1" dirty="0">
                <a:solidFill>
                  <a:schemeClr val="tx1">
                    <a:lumMod val="10000"/>
                  </a:schemeClr>
                </a:solidFill>
              </a:endParaRPr>
            </a:p>
          </p:txBody>
        </p:sp>
      </p:grpSp>
      <p:grpSp>
        <p:nvGrpSpPr>
          <p:cNvPr id="31" name="Group 224"/>
          <p:cNvGrpSpPr/>
          <p:nvPr/>
        </p:nvGrpSpPr>
        <p:grpSpPr>
          <a:xfrm>
            <a:off x="2803627" y="3022892"/>
            <a:ext cx="1008505" cy="1015112"/>
            <a:chOff x="-163939" y="1022388"/>
            <a:chExt cx="1103740" cy="1110971"/>
          </a:xfrm>
        </p:grpSpPr>
        <p:pic>
          <p:nvPicPr>
            <p:cNvPr id="226" name="Picture 2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7" name="Rounded Rectangular Callout 22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Nghĩa</a:t>
              </a:r>
              <a:endParaRPr lang="en-US" sz="1600" b="1" dirty="0">
                <a:solidFill>
                  <a:schemeClr val="tx1">
                    <a:lumMod val="10000"/>
                  </a:schemeClr>
                </a:solidFill>
              </a:endParaRPr>
            </a:p>
          </p:txBody>
        </p:sp>
      </p:grpSp>
      <p:grpSp>
        <p:nvGrpSpPr>
          <p:cNvPr id="32" name="Group 227"/>
          <p:cNvGrpSpPr/>
          <p:nvPr/>
        </p:nvGrpSpPr>
        <p:grpSpPr>
          <a:xfrm>
            <a:off x="1855638" y="4348330"/>
            <a:ext cx="1008505" cy="1015112"/>
            <a:chOff x="-163939" y="1022388"/>
            <a:chExt cx="1103740" cy="1110971"/>
          </a:xfrm>
        </p:grpSpPr>
        <p:pic>
          <p:nvPicPr>
            <p:cNvPr id="229" name="Picture 2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0" name="Rounded Rectangular Callout 22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Ngọc</a:t>
              </a:r>
              <a:endParaRPr lang="en-US" sz="1600" b="1" dirty="0">
                <a:solidFill>
                  <a:schemeClr val="tx1">
                    <a:lumMod val="10000"/>
                  </a:schemeClr>
                </a:solidFill>
              </a:endParaRPr>
            </a:p>
          </p:txBody>
        </p:sp>
      </p:grpSp>
      <p:grpSp>
        <p:nvGrpSpPr>
          <p:cNvPr id="33" name="Group 230"/>
          <p:cNvGrpSpPr/>
          <p:nvPr/>
        </p:nvGrpSpPr>
        <p:grpSpPr>
          <a:xfrm>
            <a:off x="1090762" y="4352777"/>
            <a:ext cx="1008505" cy="1015112"/>
            <a:chOff x="-163939" y="1022388"/>
            <a:chExt cx="1103740" cy="1110971"/>
          </a:xfrm>
        </p:grpSpPr>
        <p:pic>
          <p:nvPicPr>
            <p:cNvPr id="232" name="Picture 2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3" name="Rounded Rectangular Callout 23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Phong</a:t>
              </a:r>
              <a:endParaRPr lang="en-US" sz="1600" b="1" dirty="0">
                <a:solidFill>
                  <a:schemeClr val="tx1">
                    <a:lumMod val="10000"/>
                  </a:schemeClr>
                </a:solidFill>
              </a:endParaRPr>
            </a:p>
          </p:txBody>
        </p:sp>
      </p:grpSp>
      <p:grpSp>
        <p:nvGrpSpPr>
          <p:cNvPr id="34" name="Group 233"/>
          <p:cNvGrpSpPr/>
          <p:nvPr/>
        </p:nvGrpSpPr>
        <p:grpSpPr>
          <a:xfrm>
            <a:off x="106730" y="4332155"/>
            <a:ext cx="1008505" cy="1015112"/>
            <a:chOff x="-163939" y="1022388"/>
            <a:chExt cx="1103740" cy="1110971"/>
          </a:xfrm>
        </p:grpSpPr>
        <p:pic>
          <p:nvPicPr>
            <p:cNvPr id="235" name="Picture 2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6" name="Rounded Rectangular Callout 23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Phương</a:t>
              </a:r>
              <a:endParaRPr lang="en-US" sz="1600" b="1" dirty="0">
                <a:solidFill>
                  <a:schemeClr val="tx1">
                    <a:lumMod val="10000"/>
                  </a:schemeClr>
                </a:solidFill>
              </a:endParaRPr>
            </a:p>
          </p:txBody>
        </p:sp>
      </p:grpSp>
      <p:grpSp>
        <p:nvGrpSpPr>
          <p:cNvPr id="35" name="Group 236"/>
          <p:cNvGrpSpPr/>
          <p:nvPr/>
        </p:nvGrpSpPr>
        <p:grpSpPr>
          <a:xfrm>
            <a:off x="6628246" y="4489628"/>
            <a:ext cx="900929" cy="1042006"/>
            <a:chOff x="-46205" y="992954"/>
            <a:chExt cx="986006" cy="1140405"/>
          </a:xfrm>
        </p:grpSpPr>
        <p:pic>
          <p:nvPicPr>
            <p:cNvPr id="238" name="Picture 2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9" name="Rounded Rectangular Callout 238"/>
            <p:cNvSpPr/>
            <p:nvPr/>
          </p:nvSpPr>
          <p:spPr>
            <a:xfrm>
              <a:off x="-46205" y="992954"/>
              <a:ext cx="901701"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Quang</a:t>
              </a:r>
              <a:endParaRPr lang="en-US" sz="1600" b="1" dirty="0">
                <a:solidFill>
                  <a:schemeClr val="tx1">
                    <a:lumMod val="10000"/>
                  </a:schemeClr>
                </a:solidFill>
              </a:endParaRPr>
            </a:p>
          </p:txBody>
        </p:sp>
      </p:grpSp>
      <p:grpSp>
        <p:nvGrpSpPr>
          <p:cNvPr id="36" name="Group 239"/>
          <p:cNvGrpSpPr/>
          <p:nvPr/>
        </p:nvGrpSpPr>
        <p:grpSpPr>
          <a:xfrm>
            <a:off x="5241588" y="2983019"/>
            <a:ext cx="1008505" cy="1015112"/>
            <a:chOff x="-163939" y="1022388"/>
            <a:chExt cx="1103740" cy="1110971"/>
          </a:xfrm>
        </p:grpSpPr>
        <p:pic>
          <p:nvPicPr>
            <p:cNvPr id="241" name="Picture 2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2" name="Rounded Rectangular Callout 24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Thảo</a:t>
              </a:r>
              <a:endParaRPr lang="en-US" sz="1600" b="1" dirty="0">
                <a:solidFill>
                  <a:schemeClr val="tx1">
                    <a:lumMod val="10000"/>
                  </a:schemeClr>
                </a:solidFill>
              </a:endParaRPr>
            </a:p>
          </p:txBody>
        </p:sp>
      </p:grpSp>
      <p:grpSp>
        <p:nvGrpSpPr>
          <p:cNvPr id="37" name="Group 242"/>
          <p:cNvGrpSpPr/>
          <p:nvPr/>
        </p:nvGrpSpPr>
        <p:grpSpPr>
          <a:xfrm>
            <a:off x="4812456" y="4440117"/>
            <a:ext cx="1008505" cy="1015112"/>
            <a:chOff x="-163939" y="1022388"/>
            <a:chExt cx="1103740" cy="1110971"/>
          </a:xfrm>
        </p:grpSpPr>
        <p:pic>
          <p:nvPicPr>
            <p:cNvPr id="244" name="Picture 2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5" name="Rounded Rectangular Callout 24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Thịnh</a:t>
              </a:r>
              <a:endParaRPr lang="en-US" sz="1600" b="1" dirty="0">
                <a:solidFill>
                  <a:schemeClr val="tx1">
                    <a:lumMod val="10000"/>
                  </a:schemeClr>
                </a:solidFill>
              </a:endParaRPr>
            </a:p>
          </p:txBody>
        </p:sp>
      </p:grpSp>
      <p:grpSp>
        <p:nvGrpSpPr>
          <p:cNvPr id="38" name="Group 245"/>
          <p:cNvGrpSpPr/>
          <p:nvPr/>
        </p:nvGrpSpPr>
        <p:grpSpPr>
          <a:xfrm>
            <a:off x="3747192" y="5654115"/>
            <a:ext cx="1008505" cy="1015112"/>
            <a:chOff x="-163939" y="1022388"/>
            <a:chExt cx="1103740" cy="1110971"/>
          </a:xfrm>
        </p:grpSpPr>
        <p:pic>
          <p:nvPicPr>
            <p:cNvPr id="247" name="Picture 2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8" name="Rounded Rectangular Callout 24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Tiến</a:t>
              </a:r>
              <a:endParaRPr lang="en-US" sz="1600" b="1" dirty="0">
                <a:solidFill>
                  <a:schemeClr val="tx1">
                    <a:lumMod val="10000"/>
                  </a:schemeClr>
                </a:solidFill>
              </a:endParaRPr>
            </a:p>
          </p:txBody>
        </p:sp>
      </p:grpSp>
      <p:grpSp>
        <p:nvGrpSpPr>
          <p:cNvPr id="39" name="Group 248"/>
          <p:cNvGrpSpPr/>
          <p:nvPr/>
        </p:nvGrpSpPr>
        <p:grpSpPr>
          <a:xfrm>
            <a:off x="2761977" y="5687915"/>
            <a:ext cx="1008505" cy="1015112"/>
            <a:chOff x="-163939" y="1022388"/>
            <a:chExt cx="1103740" cy="1110971"/>
          </a:xfrm>
        </p:grpSpPr>
        <p:pic>
          <p:nvPicPr>
            <p:cNvPr id="250" name="Picture 2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1" name="Rounded Rectangular Callout 25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Toàn</a:t>
              </a:r>
              <a:endParaRPr lang="en-US" sz="1600" b="1" dirty="0">
                <a:solidFill>
                  <a:schemeClr val="tx1">
                    <a:lumMod val="10000"/>
                  </a:schemeClr>
                </a:solidFill>
              </a:endParaRPr>
            </a:p>
          </p:txBody>
        </p:sp>
      </p:grpSp>
      <p:grpSp>
        <p:nvGrpSpPr>
          <p:cNvPr id="40" name="Group 251"/>
          <p:cNvGrpSpPr/>
          <p:nvPr/>
        </p:nvGrpSpPr>
        <p:grpSpPr>
          <a:xfrm>
            <a:off x="1048663" y="5682894"/>
            <a:ext cx="1008505" cy="1015112"/>
            <a:chOff x="-163939" y="1022388"/>
            <a:chExt cx="1103740" cy="1110971"/>
          </a:xfrm>
        </p:grpSpPr>
        <p:pic>
          <p:nvPicPr>
            <p:cNvPr id="253" name="Picture 2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4" name="Rounded Rectangular Callout 25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Vân</a:t>
              </a:r>
              <a:endParaRPr lang="en-US" sz="1600" b="1" dirty="0">
                <a:solidFill>
                  <a:schemeClr val="tx1">
                    <a:lumMod val="10000"/>
                  </a:schemeClr>
                </a:solidFill>
              </a:endParaRPr>
            </a:p>
          </p:txBody>
        </p:sp>
      </p:grpSp>
      <p:grpSp>
        <p:nvGrpSpPr>
          <p:cNvPr id="41" name="Group 254"/>
          <p:cNvGrpSpPr/>
          <p:nvPr/>
        </p:nvGrpSpPr>
        <p:grpSpPr>
          <a:xfrm>
            <a:off x="28006" y="5681600"/>
            <a:ext cx="1008505" cy="1015112"/>
            <a:chOff x="-163939" y="1022388"/>
            <a:chExt cx="1103740" cy="1110971"/>
          </a:xfrm>
        </p:grpSpPr>
        <p:pic>
          <p:nvPicPr>
            <p:cNvPr id="256" name="Picture 2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7" name="Rounded Rectangular Callout 25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Việt</a:t>
              </a:r>
              <a:endParaRPr lang="en-US" sz="1600" b="1" dirty="0">
                <a:solidFill>
                  <a:schemeClr val="tx1">
                    <a:lumMod val="10000"/>
                  </a:schemeClr>
                </a:solidFill>
              </a:endParaRPr>
            </a:p>
          </p:txBody>
        </p:sp>
      </p:grpSp>
      <p:grpSp>
        <p:nvGrpSpPr>
          <p:cNvPr id="42" name="Group 257"/>
          <p:cNvGrpSpPr/>
          <p:nvPr/>
        </p:nvGrpSpPr>
        <p:grpSpPr>
          <a:xfrm>
            <a:off x="6618820" y="5684938"/>
            <a:ext cx="1008505" cy="1015112"/>
            <a:chOff x="-163939" y="1022388"/>
            <a:chExt cx="1103740" cy="1110971"/>
          </a:xfrm>
        </p:grpSpPr>
        <p:pic>
          <p:nvPicPr>
            <p:cNvPr id="259" name="Picture 2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0" name="Rounded Rectangular Callout 25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Ngọc</a:t>
              </a:r>
              <a:r>
                <a:rPr lang="en-US" sz="1600" b="1" dirty="0" smtClean="0">
                  <a:solidFill>
                    <a:schemeClr val="tx1">
                      <a:lumMod val="10000"/>
                    </a:schemeClr>
                  </a:solidFill>
                </a:rPr>
                <a:t> </a:t>
              </a:r>
              <a:r>
                <a:rPr lang="en-US" sz="1600" b="1" dirty="0" err="1" smtClean="0">
                  <a:solidFill>
                    <a:schemeClr val="tx1">
                      <a:lumMod val="10000"/>
                    </a:schemeClr>
                  </a:solidFill>
                </a:rPr>
                <a:t>Duy</a:t>
              </a:r>
              <a:endParaRPr lang="en-US" sz="1600" b="1" dirty="0">
                <a:solidFill>
                  <a:schemeClr val="tx1">
                    <a:lumMod val="10000"/>
                  </a:schemeClr>
                </a:solidFill>
              </a:endParaRPr>
            </a:p>
          </p:txBody>
        </p:sp>
      </p:grpSp>
      <p:grpSp>
        <p:nvGrpSpPr>
          <p:cNvPr id="43" name="Group 260"/>
          <p:cNvGrpSpPr/>
          <p:nvPr/>
        </p:nvGrpSpPr>
        <p:grpSpPr>
          <a:xfrm>
            <a:off x="5708162" y="4463323"/>
            <a:ext cx="1008505" cy="1015112"/>
            <a:chOff x="-163939" y="1022388"/>
            <a:chExt cx="1103740" cy="1110971"/>
          </a:xfrm>
        </p:grpSpPr>
        <p:pic>
          <p:nvPicPr>
            <p:cNvPr id="262" name="Picture 2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3" name="Rounded Rectangular Callout 26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P. </a:t>
              </a:r>
              <a:r>
                <a:rPr lang="en-US" sz="1600" b="1" dirty="0" err="1" smtClean="0">
                  <a:solidFill>
                    <a:schemeClr val="tx1">
                      <a:lumMod val="10000"/>
                    </a:schemeClr>
                  </a:solidFill>
                </a:rPr>
                <a:t>Vinh</a:t>
              </a:r>
              <a:endParaRPr lang="en-US" sz="1600" b="1" dirty="0">
                <a:solidFill>
                  <a:schemeClr val="tx1">
                    <a:lumMod val="10000"/>
                  </a:schemeClr>
                </a:solidFill>
              </a:endParaRPr>
            </a:p>
          </p:txBody>
        </p:sp>
      </p:grpSp>
      <p:grpSp>
        <p:nvGrpSpPr>
          <p:cNvPr id="46" name="Group 263"/>
          <p:cNvGrpSpPr/>
          <p:nvPr/>
        </p:nvGrpSpPr>
        <p:grpSpPr>
          <a:xfrm>
            <a:off x="5685544" y="5703854"/>
            <a:ext cx="1008505" cy="1015112"/>
            <a:chOff x="-163939" y="1022388"/>
            <a:chExt cx="1103740" cy="1110971"/>
          </a:xfrm>
        </p:grpSpPr>
        <p:pic>
          <p:nvPicPr>
            <p:cNvPr id="265" name="Picture 2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6" name="Rounded Rectangular Callout 26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Hằng</a:t>
              </a:r>
              <a:endParaRPr lang="en-US" sz="1600" b="1" dirty="0">
                <a:solidFill>
                  <a:schemeClr val="tx1">
                    <a:lumMod val="10000"/>
                  </a:schemeClr>
                </a:solidFill>
              </a:endParaRPr>
            </a:p>
          </p:txBody>
        </p:sp>
      </p:grpSp>
      <p:pic>
        <p:nvPicPr>
          <p:cNvPr id="350" name="Picture 2" descr="Kết quả hình ảnh cho FIREWORK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726838" y="180080"/>
            <a:ext cx="3001652" cy="2620444"/>
          </a:xfrm>
          <a:prstGeom prst="rect">
            <a:avLst/>
          </a:prstGeom>
          <a:noFill/>
          <a:extLst>
            <a:ext uri="{909E8E84-426E-40DD-AFC4-6F175D3DCCD1}">
              <a14:hiddenFill xmlns:a14="http://schemas.microsoft.com/office/drawing/2010/main">
                <a:solidFill>
                  <a:srgbClr val="FFFFFF"/>
                </a:solidFill>
              </a14:hiddenFill>
            </a:ext>
          </a:extLst>
        </p:spPr>
      </p:pic>
      <p:pic>
        <p:nvPicPr>
          <p:cNvPr id="896" name="Tiếng Yeah Cho Các Anh Em Làm Youtub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201613" y="386403"/>
            <a:ext cx="609600" cy="609600"/>
          </a:xfrm>
          <a:prstGeom prst="rect">
            <a:avLst/>
          </a:prstGeom>
        </p:spPr>
      </p:pic>
    </p:spTree>
    <p:extLst>
      <p:ext uri="{BB962C8B-B14F-4D97-AF65-F5344CB8AC3E}">
        <p14:creationId xmlns:p14="http://schemas.microsoft.com/office/powerpoint/2010/main" val="9156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632" fill="hold"/>
                                        <p:tgtEl>
                                          <p:spTgt spid="346"/>
                                        </p:tgtEl>
                                      </p:cBhvr>
                                    </p:cmd>
                                  </p:childTnLst>
                                </p:cTn>
                              </p:par>
                              <p:par>
                                <p:cTn id="12" presetID="1" presetClass="entr" presetSubtype="0" fill="hold" nodeType="withEffect">
                                  <p:stCondLst>
                                    <p:cond delay="10000"/>
                                  </p:stCondLst>
                                  <p:childTnLst>
                                    <p:set>
                                      <p:cBhvr>
                                        <p:cTn id="13" dur="1" fill="hold">
                                          <p:stCondLst>
                                            <p:cond delay="0"/>
                                          </p:stCondLst>
                                        </p:cTn>
                                        <p:tgtEl>
                                          <p:spTgt spid="350"/>
                                        </p:tgtEl>
                                        <p:attrNameLst>
                                          <p:attrName>style.visibility</p:attrName>
                                        </p:attrNameLst>
                                      </p:cBhvr>
                                      <p:to>
                                        <p:strVal val="visible"/>
                                      </p:to>
                                    </p:set>
                                  </p:childTnLst>
                                </p:cTn>
                              </p:par>
                              <p:par>
                                <p:cTn id="14" presetID="42" presetClass="path" presetSubtype="0" fill="hold" nodeType="withEffect">
                                  <p:stCondLst>
                                    <p:cond delay="0"/>
                                  </p:stCondLst>
                                  <p:childTnLst>
                                    <p:animMotion origin="layout" path="M 4.375E-6 -4.81481E-6 L -2.81185 0.0007 " pathEditMode="relative" rAng="0" ptsTypes="AA">
                                      <p:cBhvr>
                                        <p:cTn id="15" dur="30000" fill="hold"/>
                                        <p:tgtEl>
                                          <p:spTgt spid="3"/>
                                        </p:tgtEl>
                                        <p:attrNameLst>
                                          <p:attrName>ppt_x</p:attrName>
                                          <p:attrName>ppt_y</p:attrName>
                                        </p:attrNameLst>
                                      </p:cBhvr>
                                      <p:rCtr x="-140599" y="23"/>
                                    </p:animMotion>
                                  </p:childTnLst>
                                </p:cTn>
                              </p:par>
                              <p:par>
                                <p:cTn id="16" presetID="42" presetClass="path" presetSubtype="0" accel="50000" decel="50000" fill="hold" nodeType="withEffect">
                                  <p:stCondLst>
                                    <p:cond delay="0"/>
                                  </p:stCondLst>
                                  <p:childTnLst>
                                    <p:animMotion origin="layout" path="M 3.125E-6 -4.07407E-6 L 0.09336 -0.00439 " pathEditMode="relative" rAng="0" ptsTypes="AA">
                                      <p:cBhvr>
                                        <p:cTn id="17" dur="10000" fill="hold"/>
                                        <p:tgtEl>
                                          <p:spTgt spid="12"/>
                                        </p:tgtEl>
                                        <p:attrNameLst>
                                          <p:attrName>ppt_x</p:attrName>
                                          <p:attrName>ppt_y</p:attrName>
                                        </p:attrNameLst>
                                      </p:cBhvr>
                                      <p:rCtr x="4661" y="-231"/>
                                    </p:animMotion>
                                  </p:childTnLst>
                                </p:cTn>
                              </p:par>
                              <p:par>
                                <p:cTn id="18" presetID="42" presetClass="path" presetSubtype="0" accel="50000" decel="50000" fill="hold" nodeType="withEffect">
                                  <p:stCondLst>
                                    <p:cond delay="0"/>
                                  </p:stCondLst>
                                  <p:childTnLst>
                                    <p:animMotion origin="layout" path="M 3.95833E-6 1.48148E-6 L 0.17864 0.00625 " pathEditMode="relative" rAng="0" ptsTypes="AA">
                                      <p:cBhvr>
                                        <p:cTn id="19" dur="10000" fill="hold"/>
                                        <p:tgtEl>
                                          <p:spTgt spid="13"/>
                                        </p:tgtEl>
                                        <p:attrNameLst>
                                          <p:attrName>ppt_x</p:attrName>
                                          <p:attrName>ppt_y</p:attrName>
                                        </p:attrNameLst>
                                      </p:cBhvr>
                                      <p:rCtr x="8932" y="301"/>
                                    </p:animMotion>
                                  </p:childTnLst>
                                </p:cTn>
                              </p:par>
                              <p:par>
                                <p:cTn id="20" presetID="42" presetClass="path" presetSubtype="0" accel="50000" decel="50000" fill="hold" nodeType="withEffect">
                                  <p:stCondLst>
                                    <p:cond delay="0"/>
                                  </p:stCondLst>
                                  <p:childTnLst>
                                    <p:animMotion origin="layout" path="M -4.16667E-6 2.22222E-6 L 0.28112 0.00069 " pathEditMode="relative" rAng="0" ptsTypes="AA">
                                      <p:cBhvr>
                                        <p:cTn id="21" dur="10000" fill="hold"/>
                                        <p:tgtEl>
                                          <p:spTgt spid="14"/>
                                        </p:tgtEl>
                                        <p:attrNameLst>
                                          <p:attrName>ppt_x</p:attrName>
                                          <p:attrName>ppt_y</p:attrName>
                                        </p:attrNameLst>
                                      </p:cBhvr>
                                      <p:rCtr x="14049" y="23"/>
                                    </p:animMotion>
                                  </p:childTnLst>
                                </p:cTn>
                              </p:par>
                              <p:par>
                                <p:cTn id="22" presetID="42" presetClass="path" presetSubtype="0" accel="50000" decel="50000" fill="hold" nodeType="withEffect">
                                  <p:stCondLst>
                                    <p:cond delay="0"/>
                                  </p:stCondLst>
                                  <p:childTnLst>
                                    <p:animMotion origin="layout" path="M 3.54167E-6 2.22222E-6 L 0.32877 0.00116 " pathEditMode="relative" rAng="0" ptsTypes="AA">
                                      <p:cBhvr>
                                        <p:cTn id="23" dur="10000" fill="hold"/>
                                        <p:tgtEl>
                                          <p:spTgt spid="15"/>
                                        </p:tgtEl>
                                        <p:attrNameLst>
                                          <p:attrName>ppt_x</p:attrName>
                                          <p:attrName>ppt_y</p:attrName>
                                        </p:attrNameLst>
                                      </p:cBhvr>
                                      <p:rCtr x="16432" y="46"/>
                                    </p:animMotion>
                                  </p:childTnLst>
                                </p:cTn>
                              </p:par>
                              <p:par>
                                <p:cTn id="24" presetID="42" presetClass="path" presetSubtype="0" accel="50000" decel="50000" fill="hold" nodeType="withEffect">
                                  <p:stCondLst>
                                    <p:cond delay="0"/>
                                  </p:stCondLst>
                                  <p:childTnLst>
                                    <p:animMotion origin="layout" path="M 4.16667E-6 2.22222E-6 L 0.41862 0.00532 " pathEditMode="relative" rAng="0" ptsTypes="AA">
                                      <p:cBhvr>
                                        <p:cTn id="25" dur="10000" fill="hold"/>
                                        <p:tgtEl>
                                          <p:spTgt spid="16"/>
                                        </p:tgtEl>
                                        <p:attrNameLst>
                                          <p:attrName>ppt_x</p:attrName>
                                          <p:attrName>ppt_y</p:attrName>
                                        </p:attrNameLst>
                                      </p:cBhvr>
                                      <p:rCtr x="20924" y="255"/>
                                    </p:animMotion>
                                  </p:childTnLst>
                                </p:cTn>
                              </p:par>
                              <p:par>
                                <p:cTn id="26" presetID="42" presetClass="path" presetSubtype="0" accel="50000" decel="50000" fill="hold" nodeType="withEffect">
                                  <p:stCondLst>
                                    <p:cond delay="0"/>
                                  </p:stCondLst>
                                  <p:childTnLst>
                                    <p:animMotion origin="layout" path="M -1.45833E-6 2.22222E-6 L 0.51537 0.00486 " pathEditMode="relative" rAng="0" ptsTypes="AA">
                                      <p:cBhvr>
                                        <p:cTn id="27" dur="10000" fill="hold"/>
                                        <p:tgtEl>
                                          <p:spTgt spid="17"/>
                                        </p:tgtEl>
                                        <p:attrNameLst>
                                          <p:attrName>ppt_x</p:attrName>
                                          <p:attrName>ppt_y</p:attrName>
                                        </p:attrNameLst>
                                      </p:cBhvr>
                                      <p:rCtr x="25768" y="231"/>
                                    </p:animMotion>
                                  </p:childTnLst>
                                </p:cTn>
                              </p:par>
                              <p:par>
                                <p:cTn id="28" presetID="42" presetClass="path" presetSubtype="0" accel="50000" decel="50000" fill="hold" nodeType="withEffect">
                                  <p:stCondLst>
                                    <p:cond delay="0"/>
                                  </p:stCondLst>
                                  <p:childTnLst>
                                    <p:animMotion origin="layout" path="M -1.66667E-6 1.11111E-6 L 0.57044 0.00069 " pathEditMode="relative" rAng="0" ptsTypes="AA">
                                      <p:cBhvr>
                                        <p:cTn id="29" dur="10000" fill="hold"/>
                                        <p:tgtEl>
                                          <p:spTgt spid="18"/>
                                        </p:tgtEl>
                                        <p:attrNameLst>
                                          <p:attrName>ppt_x</p:attrName>
                                          <p:attrName>ppt_y</p:attrName>
                                        </p:attrNameLst>
                                      </p:cBhvr>
                                      <p:rCtr x="28516" y="23"/>
                                    </p:animMotion>
                                  </p:childTnLst>
                                </p:cTn>
                              </p:par>
                              <p:par>
                                <p:cTn id="30" presetID="42" presetClass="path" presetSubtype="0" accel="50000" decel="50000" fill="hold" nodeType="withEffect">
                                  <p:stCondLst>
                                    <p:cond delay="0"/>
                                  </p:stCondLst>
                                  <p:childTnLst>
                                    <p:animMotion origin="layout" path="M -3.31121E-6 -1.48148E-6 L 0.83028 0.0044 " pathEditMode="relative" rAng="0" ptsTypes="AA">
                                      <p:cBhvr>
                                        <p:cTn id="31" dur="10000" fill="hold"/>
                                        <p:tgtEl>
                                          <p:spTgt spid="19"/>
                                        </p:tgtEl>
                                        <p:attrNameLst>
                                          <p:attrName>ppt_x</p:attrName>
                                          <p:attrName>ppt_y</p:attrName>
                                        </p:attrNameLst>
                                      </p:cBhvr>
                                      <p:rCtr x="415" y="2"/>
                                    </p:animMotion>
                                  </p:childTnLst>
                                </p:cTn>
                              </p:par>
                              <p:par>
                                <p:cTn id="32" presetID="42" presetClass="path" presetSubtype="0" accel="50000" decel="50000" fill="hold" nodeType="withEffect">
                                  <p:stCondLst>
                                    <p:cond delay="0"/>
                                  </p:stCondLst>
                                  <p:childTnLst>
                                    <p:animMotion origin="layout" path="M 1.875E-6 -1.11111E-6 L 0.12057 0.00301 " pathEditMode="relative" rAng="0" ptsTypes="AA">
                                      <p:cBhvr>
                                        <p:cTn id="33" dur="10000" fill="hold"/>
                                        <p:tgtEl>
                                          <p:spTgt spid="20"/>
                                        </p:tgtEl>
                                        <p:attrNameLst>
                                          <p:attrName>ppt_x</p:attrName>
                                          <p:attrName>ppt_y</p:attrName>
                                        </p:attrNameLst>
                                      </p:cBhvr>
                                      <p:rCtr x="6029" y="139"/>
                                    </p:animMotion>
                                  </p:childTnLst>
                                </p:cTn>
                              </p:par>
                              <p:par>
                                <p:cTn id="34" presetID="42" presetClass="path" presetSubtype="0" accel="50000" decel="50000" fill="hold" nodeType="withEffect">
                                  <p:stCondLst>
                                    <p:cond delay="0"/>
                                  </p:stCondLst>
                                  <p:childTnLst>
                                    <p:animMotion origin="layout" path="M 3.75E-6 -1.11111E-6 L 0.21041 -0.00069 " pathEditMode="relative" rAng="0" ptsTypes="AA">
                                      <p:cBhvr>
                                        <p:cTn id="35" dur="10000" fill="hold"/>
                                        <p:tgtEl>
                                          <p:spTgt spid="21"/>
                                        </p:tgtEl>
                                        <p:attrNameLst>
                                          <p:attrName>ppt_x</p:attrName>
                                          <p:attrName>ppt_y</p:attrName>
                                        </p:attrNameLst>
                                      </p:cBhvr>
                                      <p:rCtr x="10521" y="-46"/>
                                    </p:animMotion>
                                  </p:childTnLst>
                                </p:cTn>
                              </p:par>
                              <p:par>
                                <p:cTn id="36" presetID="42" presetClass="path" presetSubtype="0" accel="50000" decel="50000" fill="hold" nodeType="withEffect">
                                  <p:stCondLst>
                                    <p:cond delay="0"/>
                                  </p:stCondLst>
                                  <p:childTnLst>
                                    <p:animMotion origin="layout" path="M -1.04167E-6 -4.44444E-6 L 0.29167 0.00602 " pathEditMode="relative" rAng="0" ptsTypes="AA">
                                      <p:cBhvr>
                                        <p:cTn id="37" dur="10000" fill="hold"/>
                                        <p:tgtEl>
                                          <p:spTgt spid="22"/>
                                        </p:tgtEl>
                                        <p:attrNameLst>
                                          <p:attrName>ppt_x</p:attrName>
                                          <p:attrName>ppt_y</p:attrName>
                                        </p:attrNameLst>
                                      </p:cBhvr>
                                      <p:rCtr x="14583" y="301"/>
                                    </p:animMotion>
                                  </p:childTnLst>
                                </p:cTn>
                              </p:par>
                              <p:par>
                                <p:cTn id="38" presetID="42" presetClass="path" presetSubtype="0" accel="50000" decel="50000" fill="hold" nodeType="withEffect">
                                  <p:stCondLst>
                                    <p:cond delay="0"/>
                                  </p:stCondLst>
                                  <p:childTnLst>
                                    <p:animMotion origin="layout" path="M 8.33333E-7 4.81481E-6 L 0.38542 0.00671 " pathEditMode="relative" rAng="0" ptsTypes="AA">
                                      <p:cBhvr>
                                        <p:cTn id="39" dur="10000" fill="hold"/>
                                        <p:tgtEl>
                                          <p:spTgt spid="23"/>
                                        </p:tgtEl>
                                        <p:attrNameLst>
                                          <p:attrName>ppt_x</p:attrName>
                                          <p:attrName>ppt_y</p:attrName>
                                        </p:attrNameLst>
                                      </p:cBhvr>
                                      <p:rCtr x="19271" y="324"/>
                                    </p:animMotion>
                                  </p:childTnLst>
                                </p:cTn>
                              </p:par>
                              <p:par>
                                <p:cTn id="40" presetID="42" presetClass="path" presetSubtype="0" accel="50000" decel="50000" fill="hold" nodeType="withEffect">
                                  <p:stCondLst>
                                    <p:cond delay="0"/>
                                  </p:stCondLst>
                                  <p:childTnLst>
                                    <p:animMotion origin="layout" path="M 1.04167E-6 0 L 0.4431 0.0125 " pathEditMode="relative" rAng="0" ptsTypes="AA">
                                      <p:cBhvr>
                                        <p:cTn id="41" dur="10000" fill="hold"/>
                                        <p:tgtEl>
                                          <p:spTgt spid="24"/>
                                        </p:tgtEl>
                                        <p:attrNameLst>
                                          <p:attrName>ppt_x</p:attrName>
                                          <p:attrName>ppt_y</p:attrName>
                                        </p:attrNameLst>
                                      </p:cBhvr>
                                      <p:rCtr x="22148" y="625"/>
                                    </p:animMotion>
                                  </p:childTnLst>
                                </p:cTn>
                              </p:par>
                              <p:par>
                                <p:cTn id="42" presetID="42" presetClass="path" presetSubtype="0" accel="50000" decel="50000" fill="hold" nodeType="withEffect">
                                  <p:stCondLst>
                                    <p:cond delay="0"/>
                                  </p:stCondLst>
                                  <p:childTnLst>
                                    <p:animMotion origin="layout" path="M -2.70833E-6 4.07407E-6 L 0.54401 0.00578 " pathEditMode="relative" rAng="0" ptsTypes="AA">
                                      <p:cBhvr>
                                        <p:cTn id="43" dur="10000" fill="hold"/>
                                        <p:tgtEl>
                                          <p:spTgt spid="25"/>
                                        </p:tgtEl>
                                        <p:attrNameLst>
                                          <p:attrName>ppt_x</p:attrName>
                                          <p:attrName>ppt_y</p:attrName>
                                        </p:attrNameLst>
                                      </p:cBhvr>
                                      <p:rCtr x="27201" y="278"/>
                                    </p:animMotion>
                                  </p:childTnLst>
                                </p:cTn>
                              </p:par>
                              <p:par>
                                <p:cTn id="44" presetID="42" presetClass="path" presetSubtype="0" accel="50000" decel="50000" fill="hold" nodeType="withEffect">
                                  <p:stCondLst>
                                    <p:cond delay="0"/>
                                  </p:stCondLst>
                                  <p:childTnLst>
                                    <p:animMotion origin="layout" path="M -8.33333E-7 -3.7037E-6 L 0.67409 0.00857 " pathEditMode="relative" rAng="0" ptsTypes="AA">
                                      <p:cBhvr>
                                        <p:cTn id="45" dur="10000" fill="hold"/>
                                        <p:tgtEl>
                                          <p:spTgt spid="26"/>
                                        </p:tgtEl>
                                        <p:attrNameLst>
                                          <p:attrName>ppt_x</p:attrName>
                                          <p:attrName>ppt_y</p:attrName>
                                        </p:attrNameLst>
                                      </p:cBhvr>
                                      <p:rCtr x="33698" y="417"/>
                                    </p:animMotion>
                                  </p:childTnLst>
                                </p:cTn>
                              </p:par>
                              <p:par>
                                <p:cTn id="46" presetID="42" presetClass="path" presetSubtype="0" accel="50000" decel="50000" fill="hold" nodeType="withEffect">
                                  <p:stCondLst>
                                    <p:cond delay="0"/>
                                  </p:stCondLst>
                                  <p:childTnLst>
                                    <p:animMotion origin="layout" path="M -1.66667E-6 5.55112E-17 L 0.13972 0.00301 " pathEditMode="relative" rAng="0" ptsTypes="AA">
                                      <p:cBhvr>
                                        <p:cTn id="47" dur="10000" fill="hold"/>
                                        <p:tgtEl>
                                          <p:spTgt spid="27"/>
                                        </p:tgtEl>
                                        <p:attrNameLst>
                                          <p:attrName>ppt_x</p:attrName>
                                          <p:attrName>ppt_y</p:attrName>
                                        </p:attrNameLst>
                                      </p:cBhvr>
                                      <p:rCtr x="6979" y="139"/>
                                    </p:animMotion>
                                  </p:childTnLst>
                                </p:cTn>
                              </p:par>
                              <p:par>
                                <p:cTn id="48" presetID="42" presetClass="path" presetSubtype="0" accel="50000" decel="50000" fill="hold" nodeType="withEffect">
                                  <p:stCondLst>
                                    <p:cond delay="0"/>
                                  </p:stCondLst>
                                  <p:childTnLst>
                                    <p:animMotion origin="layout" path="M 3.95833E-6 1.85185E-6 L 0.2444 0.01134 " pathEditMode="relative" rAng="0" ptsTypes="AA">
                                      <p:cBhvr>
                                        <p:cTn id="49" dur="10000" fill="hold"/>
                                        <p:tgtEl>
                                          <p:spTgt spid="28"/>
                                        </p:tgtEl>
                                        <p:attrNameLst>
                                          <p:attrName>ppt_x</p:attrName>
                                          <p:attrName>ppt_y</p:attrName>
                                        </p:attrNameLst>
                                      </p:cBhvr>
                                      <p:rCtr x="12214" y="556"/>
                                    </p:animMotion>
                                  </p:childTnLst>
                                </p:cTn>
                              </p:par>
                              <p:par>
                                <p:cTn id="50" presetID="42" presetClass="path" presetSubtype="0" accel="50000" decel="50000" fill="hold" nodeType="withEffect">
                                  <p:stCondLst>
                                    <p:cond delay="0"/>
                                  </p:stCondLst>
                                  <p:childTnLst>
                                    <p:animMotion origin="layout" path="M -3.54167E-6 4.81481E-6 L 0.328 0.00162 " pathEditMode="relative" rAng="0" ptsTypes="AA">
                                      <p:cBhvr>
                                        <p:cTn id="51" dur="10000" fill="hold"/>
                                        <p:tgtEl>
                                          <p:spTgt spid="29"/>
                                        </p:tgtEl>
                                        <p:attrNameLst>
                                          <p:attrName>ppt_x</p:attrName>
                                          <p:attrName>ppt_y</p:attrName>
                                        </p:attrNameLst>
                                      </p:cBhvr>
                                      <p:rCtr x="16393" y="69"/>
                                    </p:animMotion>
                                  </p:childTnLst>
                                </p:cTn>
                              </p:par>
                              <p:par>
                                <p:cTn id="52" presetID="42" presetClass="path" presetSubtype="0" accel="50000" decel="50000" fill="hold" nodeType="withEffect">
                                  <p:stCondLst>
                                    <p:cond delay="0"/>
                                  </p:stCondLst>
                                  <p:childTnLst>
                                    <p:animMotion origin="layout" path="M -1.66667E-6 -4.44444E-6 L 0.4487 0.025 " pathEditMode="relative" rAng="0" ptsTypes="AA">
                                      <p:cBhvr>
                                        <p:cTn id="53" dur="10000" fill="hold"/>
                                        <p:tgtEl>
                                          <p:spTgt spid="30"/>
                                        </p:tgtEl>
                                        <p:attrNameLst>
                                          <p:attrName>ppt_x</p:attrName>
                                          <p:attrName>ppt_y</p:attrName>
                                        </p:attrNameLst>
                                      </p:cBhvr>
                                      <p:rCtr x="22435" y="1250"/>
                                    </p:animMotion>
                                  </p:childTnLst>
                                </p:cTn>
                              </p:par>
                              <p:par>
                                <p:cTn id="54" presetID="42" presetClass="path" presetSubtype="0" accel="50000" decel="50000" fill="hold" nodeType="withEffect">
                                  <p:stCondLst>
                                    <p:cond delay="0"/>
                                  </p:stCondLst>
                                  <p:childTnLst>
                                    <p:animMotion origin="layout" path="M -3.95833E-6 1.11111E-6 L 0.45079 -0.00116 " pathEditMode="relative" rAng="0" ptsTypes="AA">
                                      <p:cBhvr>
                                        <p:cTn id="55" dur="10000" fill="hold"/>
                                        <p:tgtEl>
                                          <p:spTgt spid="31"/>
                                        </p:tgtEl>
                                        <p:attrNameLst>
                                          <p:attrName>ppt_x</p:attrName>
                                          <p:attrName>ppt_y</p:attrName>
                                        </p:attrNameLst>
                                      </p:cBhvr>
                                      <p:rCtr x="22539" y="-69"/>
                                    </p:animMotion>
                                  </p:childTnLst>
                                </p:cTn>
                              </p:par>
                              <p:par>
                                <p:cTn id="56" presetID="42" presetClass="path" presetSubtype="0" accel="50000" decel="50000" fill="hold" nodeType="withEffect">
                                  <p:stCondLst>
                                    <p:cond delay="0"/>
                                  </p:stCondLst>
                                  <p:childTnLst>
                                    <p:animMotion origin="layout" path="M 4.16667E-7 5.55112E-17 L 0.53542 -0.01505 " pathEditMode="relative" rAng="0" ptsTypes="AA">
                                      <p:cBhvr>
                                        <p:cTn id="57" dur="10000" fill="hold"/>
                                        <p:tgtEl>
                                          <p:spTgt spid="32"/>
                                        </p:tgtEl>
                                        <p:attrNameLst>
                                          <p:attrName>ppt_x</p:attrName>
                                          <p:attrName>ppt_y</p:attrName>
                                        </p:attrNameLst>
                                      </p:cBhvr>
                                      <p:rCtr x="26771" y="-764"/>
                                    </p:animMotion>
                                  </p:childTnLst>
                                </p:cTn>
                              </p:par>
                              <p:par>
                                <p:cTn id="58" presetID="42" presetClass="path" presetSubtype="0" accel="50000" decel="50000" fill="hold" nodeType="withEffect">
                                  <p:stCondLst>
                                    <p:cond delay="0"/>
                                  </p:stCondLst>
                                  <p:childTnLst>
                                    <p:animMotion origin="layout" path="M 1.875E-6 3.7037E-6 L 0.59687 -0.01181 " pathEditMode="relative" rAng="0" ptsTypes="AA">
                                      <p:cBhvr>
                                        <p:cTn id="59" dur="10000" fill="hold"/>
                                        <p:tgtEl>
                                          <p:spTgt spid="33"/>
                                        </p:tgtEl>
                                        <p:attrNameLst>
                                          <p:attrName>ppt_x</p:attrName>
                                          <p:attrName>ppt_y</p:attrName>
                                        </p:attrNameLst>
                                      </p:cBhvr>
                                      <p:rCtr x="29844" y="-602"/>
                                    </p:animMotion>
                                  </p:childTnLst>
                                </p:cTn>
                              </p:par>
                              <p:par>
                                <p:cTn id="60" presetID="42" presetClass="path" presetSubtype="0" accel="50000" decel="50000" fill="hold" nodeType="withEffect">
                                  <p:stCondLst>
                                    <p:cond delay="0"/>
                                  </p:stCondLst>
                                  <p:childTnLst>
                                    <p:animMotion origin="layout" path="M -1.25E-6 -4.07407E-6 L 0.66055 -0.01759 " pathEditMode="relative" rAng="0" ptsTypes="AA">
                                      <p:cBhvr>
                                        <p:cTn id="61" dur="10000" fill="hold"/>
                                        <p:tgtEl>
                                          <p:spTgt spid="34"/>
                                        </p:tgtEl>
                                        <p:attrNameLst>
                                          <p:attrName>ppt_x</p:attrName>
                                          <p:attrName>ppt_y</p:attrName>
                                        </p:attrNameLst>
                                      </p:cBhvr>
                                      <p:rCtr x="33021" y="-880"/>
                                    </p:animMotion>
                                  </p:childTnLst>
                                </p:cTn>
                              </p:par>
                              <p:par>
                                <p:cTn id="62" presetID="42" presetClass="path" presetSubtype="0" accel="50000" decel="50000" fill="hold" nodeType="withEffect">
                                  <p:stCondLst>
                                    <p:cond delay="0"/>
                                  </p:stCondLst>
                                  <p:childTnLst>
                                    <p:animMotion origin="layout" path="M -3.54167E-6 -2.22222E-6 L 0.15951 0.02014 " pathEditMode="relative" rAng="0" ptsTypes="AA">
                                      <p:cBhvr>
                                        <p:cTn id="63" dur="10000" fill="hold"/>
                                        <p:tgtEl>
                                          <p:spTgt spid="35"/>
                                        </p:tgtEl>
                                        <p:attrNameLst>
                                          <p:attrName>ppt_x</p:attrName>
                                          <p:attrName>ppt_y</p:attrName>
                                        </p:attrNameLst>
                                      </p:cBhvr>
                                      <p:rCtr x="7969" y="995"/>
                                    </p:animMotion>
                                  </p:childTnLst>
                                </p:cTn>
                              </p:par>
                              <p:par>
                                <p:cTn id="64" presetID="42" presetClass="path" presetSubtype="0" accel="50000" decel="50000" fill="hold" nodeType="withEffect">
                                  <p:stCondLst>
                                    <p:cond delay="0"/>
                                  </p:stCondLst>
                                  <p:childTnLst>
                                    <p:animMotion origin="layout" path="M -4.58333E-6 -2.22222E-6 L 0.24024 0.01482 " pathEditMode="relative" rAng="0" ptsTypes="AA">
                                      <p:cBhvr>
                                        <p:cTn id="65" dur="10000" fill="hold"/>
                                        <p:tgtEl>
                                          <p:spTgt spid="36"/>
                                        </p:tgtEl>
                                        <p:attrNameLst>
                                          <p:attrName>ppt_x</p:attrName>
                                          <p:attrName>ppt_y</p:attrName>
                                        </p:attrNameLst>
                                      </p:cBhvr>
                                      <p:rCtr x="12005" y="741"/>
                                    </p:animMotion>
                                  </p:childTnLst>
                                </p:cTn>
                              </p:par>
                              <p:par>
                                <p:cTn id="66" presetID="42" presetClass="path" presetSubtype="0" accel="50000" decel="50000" fill="hold" nodeType="withEffect">
                                  <p:stCondLst>
                                    <p:cond delay="0"/>
                                  </p:stCondLst>
                                  <p:childTnLst>
                                    <p:animMotion origin="layout" path="M 6.25E-7 1.48148E-6 L 0.34844 0.03148 " pathEditMode="relative" rAng="0" ptsTypes="AA">
                                      <p:cBhvr>
                                        <p:cTn id="67" dur="10000" fill="hold"/>
                                        <p:tgtEl>
                                          <p:spTgt spid="37"/>
                                        </p:tgtEl>
                                        <p:attrNameLst>
                                          <p:attrName>ppt_x</p:attrName>
                                          <p:attrName>ppt_y</p:attrName>
                                        </p:attrNameLst>
                                      </p:cBhvr>
                                      <p:rCtr x="17422" y="1574"/>
                                    </p:animMotion>
                                  </p:childTnLst>
                                </p:cTn>
                              </p:par>
                              <p:par>
                                <p:cTn id="68" presetID="42" presetClass="path" presetSubtype="0" accel="50000" decel="50000" fill="hold" nodeType="withEffect">
                                  <p:stCondLst>
                                    <p:cond delay="0"/>
                                  </p:stCondLst>
                                  <p:childTnLst>
                                    <p:animMotion origin="layout" path="M -3.75E-6 4.81481E-6 L 0.4767 0.00787 " pathEditMode="relative" rAng="0" ptsTypes="AA">
                                      <p:cBhvr>
                                        <p:cTn id="69" dur="10000" fill="hold"/>
                                        <p:tgtEl>
                                          <p:spTgt spid="38"/>
                                        </p:tgtEl>
                                        <p:attrNameLst>
                                          <p:attrName>ppt_x</p:attrName>
                                          <p:attrName>ppt_y</p:attrName>
                                        </p:attrNameLst>
                                      </p:cBhvr>
                                      <p:rCtr x="23828" y="394"/>
                                    </p:animMotion>
                                  </p:childTnLst>
                                </p:cTn>
                              </p:par>
                              <p:par>
                                <p:cTn id="70" presetID="42" presetClass="path" presetSubtype="0" accel="50000" decel="50000" fill="hold" nodeType="withEffect">
                                  <p:stCondLst>
                                    <p:cond delay="0"/>
                                  </p:stCondLst>
                                  <p:childTnLst>
                                    <p:animMotion origin="layout" path="M -1.45833E-6 -4.44444E-6 L 0.47735 0.01737 " pathEditMode="relative" rAng="0" ptsTypes="AA">
                                      <p:cBhvr>
                                        <p:cTn id="71" dur="10000" fill="hold"/>
                                        <p:tgtEl>
                                          <p:spTgt spid="39"/>
                                        </p:tgtEl>
                                        <p:attrNameLst>
                                          <p:attrName>ppt_x</p:attrName>
                                          <p:attrName>ppt_y</p:attrName>
                                        </p:attrNameLst>
                                      </p:cBhvr>
                                      <p:rCtr x="23867" y="856"/>
                                    </p:animMotion>
                                  </p:childTnLst>
                                </p:cTn>
                              </p:par>
                              <p:par>
                                <p:cTn id="72" presetID="42" presetClass="path" presetSubtype="0" accel="50000" decel="50000" fill="hold" nodeType="withEffect">
                                  <p:stCondLst>
                                    <p:cond delay="0"/>
                                  </p:stCondLst>
                                  <p:childTnLst>
                                    <p:animMotion origin="layout" path="M 1.04167E-6 1.11111E-6 L 0.61706 0.01435 " pathEditMode="relative" rAng="0" ptsTypes="AA">
                                      <p:cBhvr>
                                        <p:cTn id="73" dur="10000" fill="hold"/>
                                        <p:tgtEl>
                                          <p:spTgt spid="40"/>
                                        </p:tgtEl>
                                        <p:attrNameLst>
                                          <p:attrName>ppt_x</p:attrName>
                                          <p:attrName>ppt_y</p:attrName>
                                        </p:attrNameLst>
                                      </p:cBhvr>
                                      <p:rCtr x="30846" y="718"/>
                                    </p:animMotion>
                                  </p:childTnLst>
                                </p:cTn>
                              </p:par>
                              <p:par>
                                <p:cTn id="74" presetID="42" presetClass="path" presetSubtype="0" accel="50000" decel="50000" fill="hold" nodeType="withEffect">
                                  <p:stCondLst>
                                    <p:cond delay="0"/>
                                  </p:stCondLst>
                                  <p:childTnLst>
                                    <p:animMotion origin="layout" path="M -2.08333E-6 1.11111E-6 L 0.63008 -0.00995 " pathEditMode="relative" rAng="0" ptsTypes="AA">
                                      <p:cBhvr>
                                        <p:cTn id="75" dur="10000" fill="hold"/>
                                        <p:tgtEl>
                                          <p:spTgt spid="41"/>
                                        </p:tgtEl>
                                        <p:attrNameLst>
                                          <p:attrName>ppt_x</p:attrName>
                                          <p:attrName>ppt_y</p:attrName>
                                        </p:attrNameLst>
                                      </p:cBhvr>
                                      <p:rCtr x="31497" y="-509"/>
                                    </p:animMotion>
                                  </p:childTnLst>
                                </p:cTn>
                              </p:par>
                              <p:par>
                                <p:cTn id="76" presetID="42" presetClass="path" presetSubtype="0" accel="50000" decel="50000" fill="hold" nodeType="withEffect">
                                  <p:stCondLst>
                                    <p:cond delay="0"/>
                                  </p:stCondLst>
                                  <p:childTnLst>
                                    <p:animMotion origin="layout" path="M -4.79167E-6 1.11111E-6 L 0.12865 0.00324 " pathEditMode="relative" rAng="0" ptsTypes="AA">
                                      <p:cBhvr>
                                        <p:cTn id="77" dur="10000" fill="hold"/>
                                        <p:tgtEl>
                                          <p:spTgt spid="42"/>
                                        </p:tgtEl>
                                        <p:attrNameLst>
                                          <p:attrName>ppt_x</p:attrName>
                                          <p:attrName>ppt_y</p:attrName>
                                        </p:attrNameLst>
                                      </p:cBhvr>
                                      <p:rCtr x="6432" y="162"/>
                                    </p:animMotion>
                                  </p:childTnLst>
                                </p:cTn>
                              </p:par>
                              <p:par>
                                <p:cTn id="78" presetID="42" presetClass="path" presetSubtype="0" accel="50000" decel="50000" fill="hold" nodeType="withEffect">
                                  <p:stCondLst>
                                    <p:cond delay="0"/>
                                  </p:stCondLst>
                                  <p:childTnLst>
                                    <p:animMotion origin="layout" path="M 4.79167E-6 -3.33333E-6 L 0.23255 0.0088 " pathEditMode="relative" rAng="0" ptsTypes="AA">
                                      <p:cBhvr>
                                        <p:cTn id="79" dur="10000" fill="hold"/>
                                        <p:tgtEl>
                                          <p:spTgt spid="43"/>
                                        </p:tgtEl>
                                        <p:attrNameLst>
                                          <p:attrName>ppt_x</p:attrName>
                                          <p:attrName>ppt_y</p:attrName>
                                        </p:attrNameLst>
                                      </p:cBhvr>
                                      <p:rCtr x="11628" y="440"/>
                                    </p:animMotion>
                                  </p:childTnLst>
                                </p:cTn>
                              </p:par>
                              <p:par>
                                <p:cTn id="80" presetID="42" presetClass="path" presetSubtype="0" accel="50000" decel="50000" fill="hold" nodeType="withEffect">
                                  <p:stCondLst>
                                    <p:cond delay="0"/>
                                  </p:stCondLst>
                                  <p:childTnLst>
                                    <p:animMotion origin="layout" path="M -2.29167E-6 -2.96296E-6 L 0.28412 0.0132 " pathEditMode="relative" rAng="0" ptsTypes="AA">
                                      <p:cBhvr>
                                        <p:cTn id="81" dur="10000" fill="hold"/>
                                        <p:tgtEl>
                                          <p:spTgt spid="46"/>
                                        </p:tgtEl>
                                        <p:attrNameLst>
                                          <p:attrName>ppt_x</p:attrName>
                                          <p:attrName>ppt_y</p:attrName>
                                        </p:attrNameLst>
                                      </p:cBhvr>
                                      <p:rCtr x="14206" y="648"/>
                                    </p:animMotion>
                                  </p:childTnLst>
                                </p:cTn>
                              </p:par>
                              <p:par>
                                <p:cTn id="82" presetID="2" presetClass="mediacall" presetSubtype="0" fill="hold" nodeType="withEffect">
                                  <p:stCondLst>
                                    <p:cond delay="0"/>
                                  </p:stCondLst>
                                  <p:childTnLst>
                                    <p:cmd type="call" cmd="togglePause">
                                      <p:cBhvr>
                                        <p:cTn id="83" dur="1" fill="hold"/>
                                        <p:tgtEl>
                                          <p:spTgt spid="403"/>
                                        </p:tgtEl>
                                      </p:cBhvr>
                                    </p:cmd>
                                  </p:childTnLst>
                                </p:cTn>
                              </p:par>
                            </p:childTnLst>
                          </p:cTn>
                        </p:par>
                      </p:childTnLst>
                    </p:cTn>
                  </p:par>
                </p:childTnLst>
              </p:cTn>
              <p:nextCondLst>
                <p:cond evt="onClick" delay="0">
                  <p:tgtEl>
                    <p:spTgt spid="399"/>
                  </p:tgtEl>
                </p:cond>
              </p:nextCondLst>
            </p:seq>
            <p:video>
              <p:cMediaNode vol="80000">
                <p:cTn id="84" fill="hold" display="0">
                  <p:stCondLst>
                    <p:cond delay="indefinite"/>
                  </p:stCondLst>
                </p:cTn>
                <p:tgtEl>
                  <p:spTgt spid="403"/>
                </p:tgtEl>
              </p:cMediaNode>
            </p:video>
            <p:video>
              <p:cMediaNode vol="68367">
                <p:cTn id="85" repeatCount="indefinite" fill="hold" display="0">
                  <p:stCondLst>
                    <p:cond delay="indefinite"/>
                  </p:stCondLst>
                  <p:endCondLst>
                    <p:cond evt="onStopAudio" delay="0">
                      <p:tgtEl>
                        <p:sldTgt/>
                      </p:tgtEl>
                    </p:cond>
                  </p:endCondLst>
                </p:cTn>
                <p:tgtEl>
                  <p:spTgt spid="345"/>
                </p:tgtEl>
              </p:cMediaNode>
            </p:video>
            <p:video>
              <p:cMediaNode vol="80000">
                <p:cTn id="86" fill="hold" display="0">
                  <p:stCondLst>
                    <p:cond delay="indefinite"/>
                  </p:stCondLst>
                  <p:endCondLst>
                    <p:cond evt="onStopAudio" delay="0">
                      <p:tgtEl>
                        <p:sldTgt/>
                      </p:tgtEl>
                    </p:cond>
                  </p:endCondLst>
                </p:cTn>
                <p:tgtEl>
                  <p:spTgt spid="346"/>
                </p:tgtEl>
              </p:cMediaNode>
            </p:video>
            <p:seq concurrent="1" nextAc="seek">
              <p:cTn id="87" restart="whenNotActive" fill="hold" evtFilter="cancelBubble" nodeType="interactiveSeq">
                <p:stCondLst>
                  <p:cond evt="onClick" delay="0">
                    <p:tgtEl>
                      <p:spTgt spid="896"/>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6243" fill="hold"/>
                                        <p:tgtEl>
                                          <p:spTgt spid="896"/>
                                        </p:tgtEl>
                                      </p:cBhvr>
                                    </p:cmd>
                                  </p:childTnLst>
                                </p:cTn>
                              </p:par>
                            </p:childTnLst>
                          </p:cTn>
                        </p:par>
                      </p:childTnLst>
                    </p:cTn>
                  </p:par>
                </p:childTnLst>
              </p:cTn>
              <p:nextCondLst>
                <p:cond evt="onClick" delay="0">
                  <p:tgtEl>
                    <p:spTgt spid="896"/>
                  </p:tgtEl>
                </p:cond>
              </p:nextCondLst>
            </p:seq>
            <p:audio>
              <p:cMediaNode vol="80000">
                <p:cTn id="92" fill="hold" display="0">
                  <p:stCondLst>
                    <p:cond delay="indefinite"/>
                  </p:stCondLst>
                  <p:endCondLst>
                    <p:cond evt="onStopAudio" delay="0">
                      <p:tgtEl>
                        <p:sldTgt/>
                      </p:tgtEl>
                    </p:cond>
                  </p:endCondLst>
                </p:cTn>
                <p:tgtEl>
                  <p:spTgt spid="89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254000" y="76200"/>
            <a:ext cx="11176001" cy="1885945"/>
            <a:chOff x="1321454" y="-4287"/>
            <a:chExt cx="11176000" cy="1885945"/>
          </a:xfrm>
        </p:grpSpPr>
        <p:sp>
          <p:nvSpPr>
            <p:cNvPr id="27" name="Rounded Rectangle 26"/>
            <p:cNvSpPr/>
            <p:nvPr/>
          </p:nvSpPr>
          <p:spPr>
            <a:xfrm>
              <a:off x="2224586" y="557826"/>
              <a:ext cx="10272868"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914446">
                <a:defRPr/>
              </a:pPr>
              <a:endParaRPr lang="en-US" kern="0">
                <a:solidFill>
                  <a:srgbClr val="FFFFFF"/>
                </a:solidFill>
                <a:latin typeface="Calibri"/>
              </a:endParaRPr>
            </a:p>
          </p:txBody>
        </p:sp>
        <p:sp>
          <p:nvSpPr>
            <p:cNvPr id="28" name="Rectangle 27"/>
            <p:cNvSpPr/>
            <p:nvPr/>
          </p:nvSpPr>
          <p:spPr>
            <a:xfrm>
              <a:off x="4520254" y="674491"/>
              <a:ext cx="6299096" cy="978729"/>
            </a:xfrm>
            <a:prstGeom prst="rect">
              <a:avLst/>
            </a:prstGeom>
            <a:noFill/>
            <a:ln>
              <a:noFill/>
            </a:ln>
          </p:spPr>
          <p:txBody>
            <a:bodyPr wrap="none" lIns="91440" tIns="45720" rIns="91440" bIns="45720">
              <a:spAutoFit/>
            </a:bodyPr>
            <a:lstStyle/>
            <a:p>
              <a:pPr marL="0" marR="0" algn="just">
                <a:lnSpc>
                  <a:spcPct val="120000"/>
                </a:lnSpc>
                <a:spcBef>
                  <a:spcPts val="0"/>
                </a:spcBef>
                <a:spcAft>
                  <a:spcPts val="0"/>
                </a:spcAft>
              </a:pPr>
              <a:r>
                <a:rPr lang="en-US" sz="4800" b="1" dirty="0" err="1">
                  <a:effectLst/>
                  <a:ea typeface="Calibri" panose="020F0502020204030204" pitchFamily="34" charset="0"/>
                  <a:cs typeface="Times New Roman" panose="02020603050405020304" pitchFamily="18" charset="0"/>
                </a:rPr>
                <a:t>Nêu</a:t>
              </a:r>
              <a:r>
                <a:rPr lang="en-US" sz="4800" b="1" dirty="0">
                  <a:effectLst/>
                  <a:ea typeface="Calibri" panose="020F0502020204030204" pitchFamily="34" charset="0"/>
                  <a:cs typeface="Times New Roman" panose="02020603050405020304" pitchFamily="18" charset="0"/>
                </a:rPr>
                <a:t> </a:t>
              </a:r>
              <a:r>
                <a:rPr lang="en-US" sz="4800" b="1" dirty="0" err="1">
                  <a:effectLst/>
                  <a:ea typeface="Calibri" panose="020F0502020204030204" pitchFamily="34" charset="0"/>
                  <a:cs typeface="Times New Roman" panose="02020603050405020304" pitchFamily="18" charset="0"/>
                </a:rPr>
                <a:t>hình</a:t>
              </a:r>
              <a:r>
                <a:rPr lang="en-US" sz="4800" b="1" dirty="0">
                  <a:effectLst/>
                  <a:ea typeface="Calibri" panose="020F0502020204030204" pitchFamily="34" charset="0"/>
                  <a:cs typeface="Times New Roman" panose="02020603050405020304" pitchFamily="18" charset="0"/>
                </a:rPr>
                <a:t> </a:t>
              </a:r>
              <a:r>
                <a:rPr lang="en-US" sz="4800" b="1" dirty="0" err="1">
                  <a:effectLst/>
                  <a:ea typeface="Calibri" panose="020F0502020204030204" pitchFamily="34" charset="0"/>
                  <a:cs typeface="Times New Roman" panose="02020603050405020304" pitchFamily="18" charset="0"/>
                </a:rPr>
                <a:t>thức</a:t>
              </a:r>
              <a:r>
                <a:rPr lang="en-US" sz="4800" b="1" dirty="0">
                  <a:effectLst/>
                  <a:ea typeface="Calibri" panose="020F0502020204030204" pitchFamily="34" charset="0"/>
                  <a:cs typeface="Times New Roman" panose="02020603050405020304" pitchFamily="18" charset="0"/>
                </a:rPr>
                <a:t> </a:t>
              </a:r>
              <a:r>
                <a:rPr lang="en-US" sz="4800" b="1" dirty="0" err="1" smtClean="0">
                  <a:effectLst/>
                  <a:ea typeface="Calibri" panose="020F0502020204030204" pitchFamily="34" charset="0"/>
                  <a:cs typeface="Times New Roman" panose="02020603050405020304" pitchFamily="18" charset="0"/>
                </a:rPr>
                <a:t>viết</a:t>
              </a:r>
              <a:r>
                <a:rPr lang="en-US" sz="4800" b="1" dirty="0" smtClean="0">
                  <a:effectLst/>
                  <a:ea typeface="Calibri" panose="020F0502020204030204" pitchFamily="34" charset="0"/>
                  <a:cs typeface="Times New Roman" panose="02020603050405020304" pitchFamily="18" charset="0"/>
                </a:rPr>
                <a:t> </a:t>
              </a:r>
              <a:r>
                <a:rPr lang="en-US" sz="4800" b="1" dirty="0" err="1">
                  <a:effectLst/>
                  <a:ea typeface="Calibri" panose="020F0502020204030204" pitchFamily="34" charset="0"/>
                  <a:cs typeface="Times New Roman" panose="02020603050405020304" pitchFamily="18" charset="0"/>
                </a:rPr>
                <a:t>đơn</a:t>
              </a:r>
              <a:endParaRPr lang="en-US" sz="4800" b="1" dirty="0">
                <a:effectLst/>
                <a:ea typeface="Calibri" panose="020F0502020204030204" pitchFamily="34" charset="0"/>
                <a:cs typeface="Times New Roman" panose="02020603050405020304"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7924" y="4981953"/>
            <a:ext cx="1876047" cy="1876047"/>
          </a:xfrm>
          <a:prstGeom prst="rect">
            <a:avLst/>
          </a:prstGeom>
        </p:spPr>
      </p:pic>
      <p:pic>
        <p:nvPicPr>
          <p:cNvPr id="8" name="Picture 7">
            <a:extLst>
              <a:ext uri="{FF2B5EF4-FFF2-40B4-BE49-F238E27FC236}">
                <a16:creationId xmlns:a16="http://schemas.microsoft.com/office/drawing/2014/main" xmlns="" id="{3BEA4146-5B2D-6C6D-C6F4-9EAB3FC86D85}"/>
              </a:ext>
            </a:extLst>
          </p:cNvPr>
          <p:cNvPicPr>
            <a:picLocks noChangeAspect="1"/>
          </p:cNvPicPr>
          <p:nvPr/>
        </p:nvPicPr>
        <p:blipFill>
          <a:blip r:embed="rId5"/>
          <a:stretch>
            <a:fillRect/>
          </a:stretch>
        </p:blipFill>
        <p:spPr>
          <a:xfrm>
            <a:off x="762886" y="2555212"/>
            <a:ext cx="10822694" cy="3087651"/>
          </a:xfrm>
          <a:prstGeom prst="rect">
            <a:avLst/>
          </a:prstGeom>
        </p:spPr>
      </p:pic>
    </p:spTree>
    <p:extLst>
      <p:ext uri="{BB962C8B-B14F-4D97-AF65-F5344CB8AC3E}">
        <p14:creationId xmlns:p14="http://schemas.microsoft.com/office/powerpoint/2010/main" val="29502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4306670" y="2345728"/>
            <a:ext cx="3903170" cy="4682091"/>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17007">
            <a:off x="6685572" y="3931170"/>
            <a:ext cx="1511205" cy="1511205"/>
          </a:xfrm>
          <a:prstGeom prst="rect">
            <a:avLst/>
          </a:prstGeom>
        </p:spPr>
      </p:pic>
      <p:pic>
        <p:nvPicPr>
          <p:cNvPr id="11" name="Picture 10"/>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63753" y="860059"/>
            <a:ext cx="4085351" cy="2972745"/>
          </a:xfrm>
          <a:prstGeom prst="rect">
            <a:avLst/>
          </a:prstGeom>
        </p:spPr>
      </p:pic>
      <p:sp>
        <p:nvSpPr>
          <p:cNvPr id="10" name="Rectangle 9"/>
          <p:cNvSpPr/>
          <p:nvPr/>
        </p:nvSpPr>
        <p:spPr>
          <a:xfrm>
            <a:off x="7441174" y="1258198"/>
            <a:ext cx="3604801" cy="1493358"/>
          </a:xfrm>
          <a:prstGeom prst="rect">
            <a:avLst/>
          </a:prstGeom>
          <a:noFill/>
        </p:spPr>
        <p:txBody>
          <a:bodyPr wrap="square" lIns="91440" tIns="45720" rIns="91440" bIns="45720">
            <a:spAutoFit/>
          </a:bodyPr>
          <a:lstStyle/>
          <a:p>
            <a:pPr algn="ctr" defTabSz="914446">
              <a:lnSpc>
                <a:spcPct val="150000"/>
              </a:lnSpc>
            </a:pPr>
            <a:r>
              <a:rPr lang="en-US" sz="3200" b="1" dirty="0" err="1">
                <a:ln w="0">
                  <a:solidFill>
                    <a:sysClr val="windowText" lastClr="000000"/>
                  </a:solidFill>
                </a:ln>
                <a:solidFill>
                  <a:srgbClr val="FF6600"/>
                </a:solidFill>
              </a:rPr>
              <a:t>Hoan</a:t>
            </a:r>
            <a:r>
              <a:rPr lang="en-US" sz="3200" b="1" dirty="0">
                <a:ln w="0">
                  <a:solidFill>
                    <a:sysClr val="windowText" lastClr="000000"/>
                  </a:solidFill>
                </a:ln>
                <a:solidFill>
                  <a:srgbClr val="FF6600"/>
                </a:solidFill>
              </a:rPr>
              <a:t> </a:t>
            </a:r>
            <a:r>
              <a:rPr lang="en-US" sz="3200" b="1" dirty="0" err="1">
                <a:ln w="0">
                  <a:solidFill>
                    <a:sysClr val="windowText" lastClr="000000"/>
                  </a:solidFill>
                </a:ln>
                <a:solidFill>
                  <a:srgbClr val="FF6600"/>
                </a:solidFill>
              </a:rPr>
              <a:t>hô</a:t>
            </a:r>
            <a:endParaRPr lang="en-US" sz="3200" b="1" dirty="0">
              <a:ln w="0">
                <a:solidFill>
                  <a:sysClr val="windowText" lastClr="000000"/>
                </a:solidFill>
              </a:ln>
              <a:solidFill>
                <a:srgbClr val="FF6600"/>
              </a:solidFill>
            </a:endParaRPr>
          </a:p>
          <a:p>
            <a:pPr algn="ctr" defTabSz="914446">
              <a:lnSpc>
                <a:spcPct val="150000"/>
              </a:lnSpc>
            </a:pPr>
            <a:r>
              <a:rPr lang="en-US" sz="3200" b="1" dirty="0" err="1">
                <a:ln w="0">
                  <a:solidFill>
                    <a:sysClr val="windowText" lastClr="000000"/>
                  </a:solidFill>
                </a:ln>
                <a:solidFill>
                  <a:srgbClr val="FF6600"/>
                </a:solidFill>
              </a:rPr>
              <a:t>Các</a:t>
            </a:r>
            <a:r>
              <a:rPr lang="en-US" sz="3200" b="1" dirty="0">
                <a:ln w="0">
                  <a:solidFill>
                    <a:sysClr val="windowText" lastClr="000000"/>
                  </a:solidFill>
                </a:ln>
                <a:solidFill>
                  <a:srgbClr val="FF6600"/>
                </a:solidFill>
              </a:rPr>
              <a:t> </a:t>
            </a:r>
            <a:r>
              <a:rPr lang="en-US" sz="3200" b="1" dirty="0" err="1">
                <a:ln w="0">
                  <a:solidFill>
                    <a:sysClr val="windowText" lastClr="000000"/>
                  </a:solidFill>
                </a:ln>
                <a:solidFill>
                  <a:srgbClr val="FF6600"/>
                </a:solidFill>
              </a:rPr>
              <a:t>bạn</a:t>
            </a:r>
            <a:r>
              <a:rPr lang="en-US" sz="3200" b="1" dirty="0">
                <a:ln w="0">
                  <a:solidFill>
                    <a:sysClr val="windowText" lastClr="000000"/>
                  </a:solidFill>
                </a:ln>
                <a:solidFill>
                  <a:srgbClr val="FF6600"/>
                </a:solidFill>
              </a:rPr>
              <a:t> </a:t>
            </a:r>
            <a:r>
              <a:rPr lang="en-US" sz="3200" b="1" dirty="0" err="1">
                <a:ln w="0">
                  <a:solidFill>
                    <a:sysClr val="windowText" lastClr="000000"/>
                  </a:solidFill>
                </a:ln>
                <a:solidFill>
                  <a:srgbClr val="FF6600"/>
                </a:solidFill>
              </a:rPr>
              <a:t>thật</a:t>
            </a:r>
            <a:r>
              <a:rPr lang="en-US" sz="3200" b="1" dirty="0">
                <a:ln w="0">
                  <a:solidFill>
                    <a:sysClr val="windowText" lastClr="000000"/>
                  </a:solidFill>
                </a:ln>
                <a:solidFill>
                  <a:srgbClr val="FF6600"/>
                </a:solidFill>
              </a:rPr>
              <a:t> </a:t>
            </a:r>
            <a:r>
              <a:rPr lang="en-US" sz="3200" b="1" dirty="0" err="1">
                <a:ln w="0">
                  <a:solidFill>
                    <a:sysClr val="windowText" lastClr="000000"/>
                  </a:solidFill>
                </a:ln>
                <a:solidFill>
                  <a:srgbClr val="FF6600"/>
                </a:solidFill>
              </a:rPr>
              <a:t>giỏi</a:t>
            </a:r>
            <a:r>
              <a:rPr lang="en-US" sz="3200" b="1" dirty="0">
                <a:ln w="0">
                  <a:solidFill>
                    <a:sysClr val="windowText" lastClr="000000"/>
                  </a:solidFill>
                </a:ln>
                <a:solidFill>
                  <a:srgbClr val="FF6600"/>
                </a:solidFill>
              </a:rPr>
              <a:t>!</a:t>
            </a:r>
          </a:p>
        </p:txBody>
      </p:sp>
      <p:pic>
        <p:nvPicPr>
          <p:cNvPr id="9"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2"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8369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1" presetClass="mediacall" presetSubtype="0" fill="hold" nodeType="withEffect">
                                  <p:stCondLst>
                                    <p:cond delay="0"/>
                                  </p:stCondLst>
                                  <p:childTnLst>
                                    <p:cmd type="call" cmd="play">
                                      <p:cBhvr>
                                        <p:cTn id="19" dur="1" fill="hold"/>
                                        <p:tgtEl>
                                          <p:spTgt spid="9"/>
                                        </p:tgtEl>
                                      </p:cBhvr>
                                    </p:cmd>
                                  </p:childTnLst>
                                </p:cTn>
                              </p:par>
                              <p:par>
                                <p:cTn id="20" presetID="1" presetClass="mediacall" presetSubtype="0" fill="hold" nodeType="withEffect">
                                  <p:stCondLst>
                                    <p:cond delay="0"/>
                                  </p:stCondLst>
                                  <p:childTnLst>
                                    <p:cmd type="call" cmd="playFrom(0.0)">
                                      <p:cBhvr>
                                        <p:cTn id="21" dur="34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p:nvPr/>
        </p:nvGrpSpPr>
        <p:grpSpPr>
          <a:xfrm>
            <a:off x="0" y="-57150"/>
            <a:ext cx="51445886" cy="6918483"/>
            <a:chOff x="0" y="-57150"/>
            <a:chExt cx="51445886" cy="6918483"/>
          </a:xfrm>
        </p:grpSpPr>
        <p:grpSp>
          <p:nvGrpSpPr>
            <p:cNvPr id="4" name="Group 3"/>
            <p:cNvGrpSpPr/>
            <p:nvPr/>
          </p:nvGrpSpPr>
          <p:grpSpPr>
            <a:xfrm>
              <a:off x="0" y="-57150"/>
              <a:ext cx="51445886" cy="6918483"/>
              <a:chOff x="0" y="-57150"/>
              <a:chExt cx="51445886" cy="6918483"/>
            </a:xfrm>
          </p:grpSpPr>
          <p:grpSp>
            <p:nvGrpSpPr>
              <p:cNvPr id="6" name="Group 96"/>
              <p:cNvGrpSpPr/>
              <p:nvPr/>
            </p:nvGrpSpPr>
            <p:grpSpPr>
              <a:xfrm>
                <a:off x="0" y="-57150"/>
                <a:ext cx="35369500" cy="6918483"/>
                <a:chOff x="0" y="-57150"/>
                <a:chExt cx="35369500" cy="6918483"/>
              </a:xfrm>
            </p:grpSpPr>
            <p:grpSp>
              <p:nvGrpSpPr>
                <p:cNvPr id="8" name="Group 95"/>
                <p:cNvGrpSpPr/>
                <p:nvPr/>
              </p:nvGrpSpPr>
              <p:grpSpPr>
                <a:xfrm>
                  <a:off x="0" y="-57150"/>
                  <a:ext cx="35369500" cy="6918483"/>
                  <a:chOff x="0" y="-57150"/>
                  <a:chExt cx="35369500" cy="6918483"/>
                </a:xfrm>
              </p:grpSpPr>
              <p:grpSp>
                <p:nvGrpSpPr>
                  <p:cNvPr id="9" name="Group 45"/>
                  <p:cNvGrpSpPr/>
                  <p:nvPr/>
                </p:nvGrpSpPr>
                <p:grpSpPr>
                  <a:xfrm>
                    <a:off x="0" y="-57150"/>
                    <a:ext cx="23190200" cy="6918483"/>
                    <a:chOff x="0" y="-57150"/>
                    <a:chExt cx="23190200" cy="6918483"/>
                  </a:xfrm>
                </p:grpSpPr>
                <p:grpSp>
                  <p:nvGrpSpPr>
                    <p:cNvPr id="10" name="Group 2"/>
                    <p:cNvGrpSpPr/>
                    <p:nvPr/>
                  </p:nvGrpSpPr>
                  <p:grpSpPr>
                    <a:xfrm>
                      <a:off x="0" y="-57150"/>
                      <a:ext cx="12192000" cy="6915150"/>
                      <a:chOff x="0" y="-57150"/>
                      <a:chExt cx="12192000" cy="6915150"/>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35793" b="51667"/>
                      <a:stretch/>
                    </p:blipFill>
                    <p:spPr>
                      <a:xfrm>
                        <a:off x="0" y="-57150"/>
                        <a:ext cx="12192000" cy="1885950"/>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nvGrpSpPr>
                    <p:cNvPr id="11" name="Group 42"/>
                    <p:cNvGrpSpPr/>
                    <p:nvPr/>
                  </p:nvGrpSpPr>
                  <p:grpSpPr>
                    <a:xfrm flipH="1">
                      <a:off x="12103100" y="-53817"/>
                      <a:ext cx="11087100" cy="6915150"/>
                      <a:chOff x="0" y="-57150"/>
                      <a:chExt cx="12192000" cy="6915150"/>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t="35793" r="573" b="51667"/>
                      <a:stretch/>
                    </p:blipFill>
                    <p:spPr>
                      <a:xfrm>
                        <a:off x="0" y="-57150"/>
                        <a:ext cx="12122172" cy="1885950"/>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pic>
                <p:nvPicPr>
                  <p:cNvPr id="95" name="Picture 94"/>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a:off x="23177500" y="1218959"/>
                    <a:ext cx="12192000" cy="5639041"/>
                  </a:xfrm>
                  <a:prstGeom prst="rect">
                    <a:avLst/>
                  </a:prstGeom>
                </p:spPr>
              </p:pic>
            </p:grpSp>
            <p:pic>
              <p:nvPicPr>
                <p:cNvPr id="94" name="Picture 93"/>
                <p:cNvPicPr>
                  <a:picLocks noChangeAspect="1"/>
                </p:cNvPicPr>
                <p:nvPr/>
              </p:nvPicPr>
              <p:blipFill rotWithShape="1">
                <a:blip r:embed="rId6">
                  <a:extLst>
                    <a:ext uri="{28A0092B-C50C-407E-A947-70E740481C1C}">
                      <a14:useLocalDpi xmlns:a14="http://schemas.microsoft.com/office/drawing/2010/main" val="0"/>
                    </a:ext>
                  </a:extLst>
                </a:blip>
                <a:srcRect t="35793" r="416" b="51667"/>
                <a:stretch/>
              </p:blipFill>
              <p:spPr>
                <a:xfrm>
                  <a:off x="23177500" y="-57150"/>
                  <a:ext cx="12141200" cy="1885950"/>
                </a:xfrm>
                <a:prstGeom prst="rect">
                  <a:avLst/>
                </a:prstGeom>
              </p:spPr>
            </p:pic>
          </p:grpSp>
          <p:pic>
            <p:nvPicPr>
              <p:cNvPr id="397" name="Picture 396"/>
              <p:cNvPicPr>
                <a:picLocks noChangeAspect="1"/>
              </p:cNvPicPr>
              <p:nvPr/>
            </p:nvPicPr>
            <p:blipFill rotWithShape="1">
              <a:blip r:embed="rId7">
                <a:extLst>
                  <a:ext uri="{28A0092B-C50C-407E-A947-70E740481C1C}">
                    <a14:useLocalDpi xmlns:a14="http://schemas.microsoft.com/office/drawing/2010/main" val="0"/>
                  </a:ext>
                </a:extLst>
              </a:blip>
              <a:srcRect t="44286"/>
              <a:stretch/>
            </p:blipFill>
            <p:spPr>
              <a:xfrm flipH="1">
                <a:off x="35369500" y="1218959"/>
                <a:ext cx="16076386" cy="5639041"/>
              </a:xfrm>
              <a:prstGeom prst="rect">
                <a:avLst/>
              </a:prstGeom>
            </p:spPr>
          </p:pic>
          <p:pic>
            <p:nvPicPr>
              <p:cNvPr id="398" name="Picture 397"/>
              <p:cNvPicPr>
                <a:picLocks noChangeAspect="1"/>
              </p:cNvPicPr>
              <p:nvPr/>
            </p:nvPicPr>
            <p:blipFill rotWithShape="1">
              <a:blip r:embed="rId6">
                <a:extLst>
                  <a:ext uri="{28A0092B-C50C-407E-A947-70E740481C1C}">
                    <a14:useLocalDpi xmlns:a14="http://schemas.microsoft.com/office/drawing/2010/main" val="0"/>
                  </a:ext>
                </a:extLst>
              </a:blip>
              <a:srcRect t="35793" r="513" b="51667"/>
              <a:stretch/>
            </p:blipFill>
            <p:spPr>
              <a:xfrm flipH="1">
                <a:off x="35318700" y="-57150"/>
                <a:ext cx="16127186" cy="1885950"/>
              </a:xfrm>
              <a:prstGeom prst="rect">
                <a:avLst/>
              </a:prstGeom>
            </p:spPr>
          </p:pic>
        </p:gr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1149" y="1669313"/>
              <a:ext cx="555292" cy="5188688"/>
            </a:xfrm>
            <a:prstGeom prst="rect">
              <a:avLst/>
            </a:prstGeom>
          </p:spPr>
        </p:pic>
        <p:pic>
          <p:nvPicPr>
            <p:cNvPr id="361" name="Picture 3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69179" y="1669313"/>
              <a:ext cx="555292" cy="5188688"/>
            </a:xfrm>
            <a:prstGeom prst="rect">
              <a:avLst/>
            </a:prstGeom>
          </p:spPr>
        </p:pic>
      </p:grpSp>
      <p:sp>
        <p:nvSpPr>
          <p:cNvPr id="399" name="Rounded Rectangle 398"/>
          <p:cNvSpPr/>
          <p:nvPr/>
        </p:nvSpPr>
        <p:spPr>
          <a:xfrm>
            <a:off x="4737100" y="115502"/>
            <a:ext cx="2108200" cy="798897"/>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BẮT ĐẦU</a:t>
            </a:r>
          </a:p>
        </p:txBody>
      </p:sp>
      <p:pic>
        <p:nvPicPr>
          <p:cNvPr id="403" name="Đồng-hồ-đếm-ngược-10-giâ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0252075" y="116755"/>
            <a:ext cx="1635125" cy="919758"/>
          </a:xfrm>
          <a:prstGeom prst="rect">
            <a:avLst/>
          </a:prstGeom>
        </p:spPr>
      </p:pic>
      <p:pic>
        <p:nvPicPr>
          <p:cNvPr id="345" name="Nhac Gunbound">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16411660" y="8358170"/>
            <a:ext cx="696840" cy="696840"/>
          </a:xfrm>
          <a:prstGeom prst="rect">
            <a:avLst/>
          </a:prstGeom>
        </p:spPr>
      </p:pic>
      <p:pic>
        <p:nvPicPr>
          <p:cNvPr id="346" name="Còi vịt chạy (mp3cut.net)">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1"/>
          <a:stretch>
            <a:fillRect/>
          </a:stretch>
        </p:blipFill>
        <p:spPr>
          <a:xfrm>
            <a:off x="16292197" y="6951517"/>
            <a:ext cx="935767" cy="935767"/>
          </a:xfrm>
          <a:prstGeom prst="rect">
            <a:avLst/>
          </a:prstGeom>
        </p:spPr>
      </p:pic>
      <p:grpSp>
        <p:nvGrpSpPr>
          <p:cNvPr id="12" name="Group 901"/>
          <p:cNvGrpSpPr/>
          <p:nvPr/>
        </p:nvGrpSpPr>
        <p:grpSpPr>
          <a:xfrm>
            <a:off x="6558412" y="1414797"/>
            <a:ext cx="1008505" cy="1015112"/>
            <a:chOff x="-163939" y="1022388"/>
            <a:chExt cx="1103740" cy="1110971"/>
          </a:xfrm>
        </p:grpSpPr>
        <p:pic>
          <p:nvPicPr>
            <p:cNvPr id="903" name="Picture 90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904" name="Rounded Rectangular Callout 90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Yên</a:t>
              </a:r>
              <a:endParaRPr lang="en-US" sz="1600" b="1" dirty="0">
                <a:solidFill>
                  <a:schemeClr val="tx1">
                    <a:lumMod val="10000"/>
                  </a:schemeClr>
                </a:solidFill>
              </a:endParaRPr>
            </a:p>
          </p:txBody>
        </p:sp>
      </p:grpSp>
      <p:grpSp>
        <p:nvGrpSpPr>
          <p:cNvPr id="13" name="Group 170"/>
          <p:cNvGrpSpPr/>
          <p:nvPr/>
        </p:nvGrpSpPr>
        <p:grpSpPr>
          <a:xfrm>
            <a:off x="5638142" y="1420683"/>
            <a:ext cx="1008505" cy="1015112"/>
            <a:chOff x="-163939" y="1022388"/>
            <a:chExt cx="1103740" cy="1110971"/>
          </a:xfrm>
        </p:grpSpPr>
        <p:pic>
          <p:nvPicPr>
            <p:cNvPr id="172" name="Picture 1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3" name="Rounded Rectangular Callout 17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Công</a:t>
              </a:r>
              <a:endParaRPr lang="en-US" sz="1600" b="1" dirty="0">
                <a:solidFill>
                  <a:schemeClr val="tx1">
                    <a:lumMod val="10000"/>
                  </a:schemeClr>
                </a:solidFill>
              </a:endParaRPr>
            </a:p>
          </p:txBody>
        </p:sp>
      </p:grpSp>
      <p:grpSp>
        <p:nvGrpSpPr>
          <p:cNvPr id="14" name="Group 173"/>
          <p:cNvGrpSpPr/>
          <p:nvPr/>
        </p:nvGrpSpPr>
        <p:grpSpPr>
          <a:xfrm>
            <a:off x="4709691" y="1397632"/>
            <a:ext cx="1008505" cy="1015112"/>
            <a:chOff x="-163939" y="1022388"/>
            <a:chExt cx="1103740" cy="1110971"/>
          </a:xfrm>
        </p:grpSpPr>
        <p:pic>
          <p:nvPicPr>
            <p:cNvPr id="175" name="Picture 1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6" name="Rounded Rectangular Callout 17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Đ.Cường</a:t>
              </a:r>
              <a:endParaRPr lang="en-US" sz="1600" b="1" dirty="0">
                <a:solidFill>
                  <a:schemeClr val="tx1">
                    <a:lumMod val="10000"/>
                  </a:schemeClr>
                </a:solidFill>
              </a:endParaRPr>
            </a:p>
          </p:txBody>
        </p:sp>
      </p:grpSp>
      <p:grpSp>
        <p:nvGrpSpPr>
          <p:cNvPr id="15" name="Group 176"/>
          <p:cNvGrpSpPr/>
          <p:nvPr/>
        </p:nvGrpSpPr>
        <p:grpSpPr>
          <a:xfrm>
            <a:off x="3811989" y="1397632"/>
            <a:ext cx="1008505" cy="1015112"/>
            <a:chOff x="-163939" y="1022388"/>
            <a:chExt cx="1103740" cy="1110971"/>
          </a:xfrm>
        </p:grpSpPr>
        <p:pic>
          <p:nvPicPr>
            <p:cNvPr id="178" name="Picture 1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9" name="Rounded Rectangular Callout 17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H.Cường</a:t>
              </a:r>
              <a:endParaRPr lang="en-US" sz="1600" b="1" dirty="0">
                <a:solidFill>
                  <a:schemeClr val="tx1">
                    <a:lumMod val="10000"/>
                  </a:schemeClr>
                </a:solidFill>
              </a:endParaRPr>
            </a:p>
          </p:txBody>
        </p:sp>
      </p:grpSp>
      <p:grpSp>
        <p:nvGrpSpPr>
          <p:cNvPr id="16" name="Group 179"/>
          <p:cNvGrpSpPr/>
          <p:nvPr/>
        </p:nvGrpSpPr>
        <p:grpSpPr>
          <a:xfrm>
            <a:off x="2893322" y="1397632"/>
            <a:ext cx="1008505" cy="1015112"/>
            <a:chOff x="-163939" y="1022388"/>
            <a:chExt cx="1103740" cy="1110971"/>
          </a:xfrm>
        </p:grpSpPr>
        <p:pic>
          <p:nvPicPr>
            <p:cNvPr id="181" name="Picture 1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2" name="Rounded Rectangular Callout 18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N.Cường</a:t>
              </a:r>
              <a:endParaRPr lang="en-US" sz="1600" b="1" dirty="0">
                <a:solidFill>
                  <a:schemeClr val="tx1">
                    <a:lumMod val="10000"/>
                  </a:schemeClr>
                </a:solidFill>
              </a:endParaRPr>
            </a:p>
          </p:txBody>
        </p:sp>
      </p:grpSp>
      <p:grpSp>
        <p:nvGrpSpPr>
          <p:cNvPr id="17" name="Group 182"/>
          <p:cNvGrpSpPr/>
          <p:nvPr/>
        </p:nvGrpSpPr>
        <p:grpSpPr>
          <a:xfrm>
            <a:off x="1879066" y="1397632"/>
            <a:ext cx="1075740" cy="1015112"/>
            <a:chOff x="-237523" y="1022388"/>
            <a:chExt cx="1177324" cy="1110971"/>
          </a:xfrm>
        </p:grpSpPr>
        <p:pic>
          <p:nvPicPr>
            <p:cNvPr id="184" name="Picture 18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5" name="Rounded Rectangular Callout 184"/>
            <p:cNvSpPr/>
            <p:nvPr/>
          </p:nvSpPr>
          <p:spPr>
            <a:xfrm>
              <a:off x="-237523"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Dung</a:t>
              </a:r>
              <a:endParaRPr lang="en-US" sz="1600" b="1" dirty="0">
                <a:solidFill>
                  <a:schemeClr val="tx1">
                    <a:lumMod val="10000"/>
                  </a:schemeClr>
                </a:solidFill>
              </a:endParaRPr>
            </a:p>
          </p:txBody>
        </p:sp>
      </p:grpSp>
      <p:grpSp>
        <p:nvGrpSpPr>
          <p:cNvPr id="18" name="Group 185"/>
          <p:cNvGrpSpPr/>
          <p:nvPr/>
        </p:nvGrpSpPr>
        <p:grpSpPr>
          <a:xfrm>
            <a:off x="1033714" y="1431843"/>
            <a:ext cx="1008505" cy="1015112"/>
            <a:chOff x="-163939" y="1022388"/>
            <a:chExt cx="1103740" cy="1110971"/>
          </a:xfrm>
        </p:grpSpPr>
        <p:pic>
          <p:nvPicPr>
            <p:cNvPr id="187" name="Picture 18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8" name="Rounded Rectangular Callout 18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Đào</a:t>
              </a:r>
              <a:r>
                <a:rPr lang="en-US" sz="1600" b="1" dirty="0" smtClean="0">
                  <a:solidFill>
                    <a:schemeClr val="tx1">
                      <a:lumMod val="10000"/>
                    </a:schemeClr>
                  </a:solidFill>
                </a:rPr>
                <a:t> </a:t>
              </a:r>
              <a:r>
                <a:rPr lang="en-US" sz="1600" b="1" dirty="0" err="1" smtClean="0">
                  <a:solidFill>
                    <a:schemeClr val="tx1">
                      <a:lumMod val="10000"/>
                    </a:schemeClr>
                  </a:solidFill>
                </a:rPr>
                <a:t>Duy</a:t>
              </a:r>
              <a:endParaRPr lang="en-US" sz="1600" b="1" dirty="0">
                <a:solidFill>
                  <a:schemeClr val="tx1">
                    <a:lumMod val="10000"/>
                  </a:schemeClr>
                </a:solidFill>
              </a:endParaRPr>
            </a:p>
          </p:txBody>
        </p:sp>
      </p:grpSp>
      <p:grpSp>
        <p:nvGrpSpPr>
          <p:cNvPr id="19" name="Group 188"/>
          <p:cNvGrpSpPr/>
          <p:nvPr/>
        </p:nvGrpSpPr>
        <p:grpSpPr>
          <a:xfrm>
            <a:off x="0" y="1341444"/>
            <a:ext cx="1008505" cy="1055453"/>
            <a:chOff x="-163939" y="1022388"/>
            <a:chExt cx="1103740" cy="1155122"/>
          </a:xfrm>
        </p:grpSpPr>
        <p:pic>
          <p:nvPicPr>
            <p:cNvPr id="190" name="Picture 1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55247"/>
              <a:ext cx="753162" cy="722263"/>
            </a:xfrm>
            <a:prstGeom prst="rect">
              <a:avLst/>
            </a:prstGeom>
          </p:spPr>
        </p:pic>
        <p:sp>
          <p:nvSpPr>
            <p:cNvPr id="191" name="Rounded Rectangular Callout 19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Đ. </a:t>
              </a:r>
              <a:r>
                <a:rPr lang="en-US" sz="1600" b="1" dirty="0" err="1" smtClean="0">
                  <a:solidFill>
                    <a:schemeClr val="tx1">
                      <a:lumMod val="10000"/>
                    </a:schemeClr>
                  </a:solidFill>
                </a:rPr>
                <a:t>Vinh</a:t>
              </a:r>
              <a:endParaRPr lang="en-US" sz="1600" b="1" dirty="0">
                <a:solidFill>
                  <a:schemeClr val="tx1">
                    <a:lumMod val="10000"/>
                  </a:schemeClr>
                </a:solidFill>
              </a:endParaRPr>
            </a:p>
          </p:txBody>
        </p:sp>
      </p:grpSp>
      <p:grpSp>
        <p:nvGrpSpPr>
          <p:cNvPr id="20" name="Group 191"/>
          <p:cNvGrpSpPr/>
          <p:nvPr/>
        </p:nvGrpSpPr>
        <p:grpSpPr>
          <a:xfrm>
            <a:off x="1893257" y="5729245"/>
            <a:ext cx="1008505" cy="1015112"/>
            <a:chOff x="-163939" y="1022388"/>
            <a:chExt cx="1103740" cy="1110971"/>
          </a:xfrm>
        </p:grpSpPr>
        <p:pic>
          <p:nvPicPr>
            <p:cNvPr id="193" name="Picture 1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4" name="Rounded Rectangular Callout 19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Hà</a:t>
              </a:r>
              <a:endParaRPr lang="en-US" sz="1600" b="1" dirty="0">
                <a:solidFill>
                  <a:schemeClr val="tx1">
                    <a:lumMod val="10000"/>
                  </a:schemeClr>
                </a:solidFill>
              </a:endParaRPr>
            </a:p>
          </p:txBody>
        </p:sp>
      </p:grpSp>
      <p:grpSp>
        <p:nvGrpSpPr>
          <p:cNvPr id="21" name="Group 194"/>
          <p:cNvGrpSpPr/>
          <p:nvPr/>
        </p:nvGrpSpPr>
        <p:grpSpPr>
          <a:xfrm>
            <a:off x="4676178" y="5675456"/>
            <a:ext cx="1008505" cy="1015112"/>
            <a:chOff x="-163939" y="1022388"/>
            <a:chExt cx="1103740" cy="1110971"/>
          </a:xfrm>
        </p:grpSpPr>
        <p:pic>
          <p:nvPicPr>
            <p:cNvPr id="196" name="Picture 1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7" name="Rounded Rectangular Callout 19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Hân</a:t>
              </a:r>
              <a:endParaRPr lang="en-US" sz="1600" b="1" dirty="0">
                <a:solidFill>
                  <a:schemeClr val="tx1">
                    <a:lumMod val="10000"/>
                  </a:schemeClr>
                </a:solidFill>
              </a:endParaRPr>
            </a:p>
          </p:txBody>
        </p:sp>
      </p:grpSp>
      <p:grpSp>
        <p:nvGrpSpPr>
          <p:cNvPr id="22" name="Group 197"/>
          <p:cNvGrpSpPr/>
          <p:nvPr/>
        </p:nvGrpSpPr>
        <p:grpSpPr>
          <a:xfrm>
            <a:off x="3667836" y="2971561"/>
            <a:ext cx="1008505" cy="1015112"/>
            <a:chOff x="-163939" y="1022388"/>
            <a:chExt cx="1103740" cy="1110971"/>
          </a:xfrm>
        </p:grpSpPr>
        <p:pic>
          <p:nvPicPr>
            <p:cNvPr id="199" name="Picture 1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0" name="Rounded Rectangular Callout 19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Huy</a:t>
              </a:r>
              <a:endParaRPr lang="en-US" sz="1600" b="1" dirty="0">
                <a:solidFill>
                  <a:schemeClr val="tx1">
                    <a:lumMod val="10000"/>
                  </a:schemeClr>
                </a:solidFill>
              </a:endParaRPr>
            </a:p>
          </p:txBody>
        </p:sp>
      </p:grpSp>
      <p:grpSp>
        <p:nvGrpSpPr>
          <p:cNvPr id="23" name="Group 200"/>
          <p:cNvGrpSpPr/>
          <p:nvPr/>
        </p:nvGrpSpPr>
        <p:grpSpPr>
          <a:xfrm>
            <a:off x="2779726" y="4310690"/>
            <a:ext cx="1008505" cy="1015112"/>
            <a:chOff x="-163939" y="1022388"/>
            <a:chExt cx="1103740" cy="1110971"/>
          </a:xfrm>
        </p:grpSpPr>
        <p:pic>
          <p:nvPicPr>
            <p:cNvPr id="202" name="Picture 2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3" name="Rounded Rectangular Callout 20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Huyền</a:t>
              </a:r>
              <a:endParaRPr lang="en-US" sz="1600" b="1" dirty="0">
                <a:solidFill>
                  <a:schemeClr val="tx1">
                    <a:lumMod val="10000"/>
                  </a:schemeClr>
                </a:solidFill>
              </a:endParaRPr>
            </a:p>
          </p:txBody>
        </p:sp>
      </p:grpSp>
      <p:grpSp>
        <p:nvGrpSpPr>
          <p:cNvPr id="24" name="Group 203"/>
          <p:cNvGrpSpPr/>
          <p:nvPr/>
        </p:nvGrpSpPr>
        <p:grpSpPr>
          <a:xfrm>
            <a:off x="1958162" y="2996132"/>
            <a:ext cx="1008505" cy="1015112"/>
            <a:chOff x="-163939" y="1022388"/>
            <a:chExt cx="1103740" cy="1110971"/>
          </a:xfrm>
        </p:grpSpPr>
        <p:pic>
          <p:nvPicPr>
            <p:cNvPr id="205" name="Picture 20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6" name="Rounded Rectangular Callout 20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Linh</a:t>
              </a:r>
              <a:endParaRPr lang="en-US" sz="1600" b="1" dirty="0">
                <a:solidFill>
                  <a:schemeClr val="tx1">
                    <a:lumMod val="10000"/>
                  </a:schemeClr>
                </a:solidFill>
              </a:endParaRPr>
            </a:p>
          </p:txBody>
        </p:sp>
      </p:grpSp>
      <p:grpSp>
        <p:nvGrpSpPr>
          <p:cNvPr id="25" name="Group 206"/>
          <p:cNvGrpSpPr/>
          <p:nvPr/>
        </p:nvGrpSpPr>
        <p:grpSpPr>
          <a:xfrm>
            <a:off x="1076282" y="3015707"/>
            <a:ext cx="1008505" cy="1015112"/>
            <a:chOff x="-163939" y="1022388"/>
            <a:chExt cx="1103740" cy="1110971"/>
          </a:xfrm>
        </p:grpSpPr>
        <p:pic>
          <p:nvPicPr>
            <p:cNvPr id="208" name="Picture 20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9" name="Rounded Rectangular Callout 20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Long</a:t>
              </a:r>
              <a:endParaRPr lang="en-US" sz="1600" b="1" dirty="0">
                <a:solidFill>
                  <a:schemeClr val="tx1">
                    <a:lumMod val="10000"/>
                  </a:schemeClr>
                </a:solidFill>
              </a:endParaRPr>
            </a:p>
          </p:txBody>
        </p:sp>
      </p:grpSp>
      <p:grpSp>
        <p:nvGrpSpPr>
          <p:cNvPr id="26" name="Group 209"/>
          <p:cNvGrpSpPr/>
          <p:nvPr/>
        </p:nvGrpSpPr>
        <p:grpSpPr>
          <a:xfrm>
            <a:off x="40255" y="3035426"/>
            <a:ext cx="1008505" cy="1015112"/>
            <a:chOff x="-163939" y="1022388"/>
            <a:chExt cx="1103740" cy="1110971"/>
          </a:xfrm>
        </p:grpSpPr>
        <p:pic>
          <p:nvPicPr>
            <p:cNvPr id="211" name="Picture 2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2" name="Rounded Rectangular Callout 21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Mai</a:t>
              </a:r>
              <a:endParaRPr lang="en-US" sz="1600" b="1" dirty="0">
                <a:solidFill>
                  <a:schemeClr val="tx1">
                    <a:lumMod val="10000"/>
                  </a:schemeClr>
                </a:solidFill>
              </a:endParaRPr>
            </a:p>
          </p:txBody>
        </p:sp>
      </p:grpSp>
      <p:grpSp>
        <p:nvGrpSpPr>
          <p:cNvPr id="27" name="Group 212"/>
          <p:cNvGrpSpPr/>
          <p:nvPr/>
        </p:nvGrpSpPr>
        <p:grpSpPr>
          <a:xfrm>
            <a:off x="6595830" y="3026145"/>
            <a:ext cx="1008505" cy="1015112"/>
            <a:chOff x="-163939" y="1022388"/>
            <a:chExt cx="1103740" cy="1110971"/>
          </a:xfrm>
        </p:grpSpPr>
        <p:pic>
          <p:nvPicPr>
            <p:cNvPr id="214" name="Picture 2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5" name="Rounded Rectangular Callout 21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Mạnh</a:t>
              </a:r>
              <a:endParaRPr lang="en-US" sz="1600" b="1" dirty="0">
                <a:solidFill>
                  <a:schemeClr val="tx1">
                    <a:lumMod val="10000"/>
                  </a:schemeClr>
                </a:solidFill>
              </a:endParaRPr>
            </a:p>
          </p:txBody>
        </p:sp>
      </p:grpSp>
      <p:grpSp>
        <p:nvGrpSpPr>
          <p:cNvPr id="28" name="Group 215"/>
          <p:cNvGrpSpPr/>
          <p:nvPr/>
        </p:nvGrpSpPr>
        <p:grpSpPr>
          <a:xfrm>
            <a:off x="5920529" y="3011646"/>
            <a:ext cx="1008505" cy="1015112"/>
            <a:chOff x="-163939" y="1022388"/>
            <a:chExt cx="1103740" cy="1110971"/>
          </a:xfrm>
        </p:grpSpPr>
        <p:pic>
          <p:nvPicPr>
            <p:cNvPr id="217" name="Picture 2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8" name="Rounded Rectangular Callout 21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B. Minh</a:t>
              </a:r>
              <a:endParaRPr lang="en-US" sz="1600" b="1" dirty="0">
                <a:solidFill>
                  <a:schemeClr val="tx1">
                    <a:lumMod val="10000"/>
                  </a:schemeClr>
                </a:solidFill>
              </a:endParaRPr>
            </a:p>
          </p:txBody>
        </p:sp>
      </p:grpSp>
      <p:grpSp>
        <p:nvGrpSpPr>
          <p:cNvPr id="29" name="Group 218"/>
          <p:cNvGrpSpPr/>
          <p:nvPr/>
        </p:nvGrpSpPr>
        <p:grpSpPr>
          <a:xfrm>
            <a:off x="4422884" y="2941078"/>
            <a:ext cx="1008505" cy="1015112"/>
            <a:chOff x="-163939" y="1022388"/>
            <a:chExt cx="1103740" cy="1110971"/>
          </a:xfrm>
        </p:grpSpPr>
        <p:pic>
          <p:nvPicPr>
            <p:cNvPr id="220" name="Picture 2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1" name="Rounded Rectangular Callout 22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H. Minh</a:t>
              </a:r>
              <a:endParaRPr lang="en-US" sz="1600" b="1" dirty="0">
                <a:solidFill>
                  <a:schemeClr val="tx1">
                    <a:lumMod val="10000"/>
                  </a:schemeClr>
                </a:solidFill>
              </a:endParaRPr>
            </a:p>
          </p:txBody>
        </p:sp>
      </p:grpSp>
      <p:grpSp>
        <p:nvGrpSpPr>
          <p:cNvPr id="30" name="Group 221"/>
          <p:cNvGrpSpPr/>
          <p:nvPr/>
        </p:nvGrpSpPr>
        <p:grpSpPr>
          <a:xfrm>
            <a:off x="3776820" y="4345838"/>
            <a:ext cx="1008505" cy="1015112"/>
            <a:chOff x="-163939" y="1022388"/>
            <a:chExt cx="1103740" cy="1110971"/>
          </a:xfrm>
        </p:grpSpPr>
        <p:pic>
          <p:nvPicPr>
            <p:cNvPr id="223" name="Picture 2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4" name="Rounded Rectangular Callout 22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Nam</a:t>
              </a:r>
              <a:endParaRPr lang="en-US" sz="1600" b="1" dirty="0">
                <a:solidFill>
                  <a:schemeClr val="tx1">
                    <a:lumMod val="10000"/>
                  </a:schemeClr>
                </a:solidFill>
              </a:endParaRPr>
            </a:p>
          </p:txBody>
        </p:sp>
      </p:grpSp>
      <p:grpSp>
        <p:nvGrpSpPr>
          <p:cNvPr id="31" name="Group 224"/>
          <p:cNvGrpSpPr/>
          <p:nvPr/>
        </p:nvGrpSpPr>
        <p:grpSpPr>
          <a:xfrm>
            <a:off x="2803627" y="3022892"/>
            <a:ext cx="1008505" cy="1015112"/>
            <a:chOff x="-163939" y="1022388"/>
            <a:chExt cx="1103740" cy="1110971"/>
          </a:xfrm>
        </p:grpSpPr>
        <p:pic>
          <p:nvPicPr>
            <p:cNvPr id="226" name="Picture 2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7" name="Rounded Rectangular Callout 22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Nghĩa</a:t>
              </a:r>
              <a:endParaRPr lang="en-US" sz="1600" b="1" dirty="0">
                <a:solidFill>
                  <a:schemeClr val="tx1">
                    <a:lumMod val="10000"/>
                  </a:schemeClr>
                </a:solidFill>
              </a:endParaRPr>
            </a:p>
          </p:txBody>
        </p:sp>
      </p:grpSp>
      <p:grpSp>
        <p:nvGrpSpPr>
          <p:cNvPr id="32" name="Group 227"/>
          <p:cNvGrpSpPr/>
          <p:nvPr/>
        </p:nvGrpSpPr>
        <p:grpSpPr>
          <a:xfrm>
            <a:off x="1855638" y="4348330"/>
            <a:ext cx="1008505" cy="1015112"/>
            <a:chOff x="-163939" y="1022388"/>
            <a:chExt cx="1103740" cy="1110971"/>
          </a:xfrm>
        </p:grpSpPr>
        <p:pic>
          <p:nvPicPr>
            <p:cNvPr id="229" name="Picture 2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0" name="Rounded Rectangular Callout 22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Ngọc</a:t>
              </a:r>
              <a:endParaRPr lang="en-US" sz="1600" b="1" dirty="0">
                <a:solidFill>
                  <a:schemeClr val="tx1">
                    <a:lumMod val="10000"/>
                  </a:schemeClr>
                </a:solidFill>
              </a:endParaRPr>
            </a:p>
          </p:txBody>
        </p:sp>
      </p:grpSp>
      <p:grpSp>
        <p:nvGrpSpPr>
          <p:cNvPr id="33" name="Group 230"/>
          <p:cNvGrpSpPr/>
          <p:nvPr/>
        </p:nvGrpSpPr>
        <p:grpSpPr>
          <a:xfrm>
            <a:off x="1090762" y="4352777"/>
            <a:ext cx="1008505" cy="1015112"/>
            <a:chOff x="-163939" y="1022388"/>
            <a:chExt cx="1103740" cy="1110971"/>
          </a:xfrm>
        </p:grpSpPr>
        <p:pic>
          <p:nvPicPr>
            <p:cNvPr id="232" name="Picture 2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3" name="Rounded Rectangular Callout 23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Phong</a:t>
              </a:r>
              <a:endParaRPr lang="en-US" sz="1600" b="1" dirty="0">
                <a:solidFill>
                  <a:schemeClr val="tx1">
                    <a:lumMod val="10000"/>
                  </a:schemeClr>
                </a:solidFill>
              </a:endParaRPr>
            </a:p>
          </p:txBody>
        </p:sp>
      </p:grpSp>
      <p:grpSp>
        <p:nvGrpSpPr>
          <p:cNvPr id="34" name="Group 233"/>
          <p:cNvGrpSpPr/>
          <p:nvPr/>
        </p:nvGrpSpPr>
        <p:grpSpPr>
          <a:xfrm>
            <a:off x="106730" y="4332155"/>
            <a:ext cx="1008505" cy="1015112"/>
            <a:chOff x="-163939" y="1022388"/>
            <a:chExt cx="1103740" cy="1110971"/>
          </a:xfrm>
        </p:grpSpPr>
        <p:pic>
          <p:nvPicPr>
            <p:cNvPr id="235" name="Picture 2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6" name="Rounded Rectangular Callout 23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Phương</a:t>
              </a:r>
              <a:endParaRPr lang="en-US" sz="1600" b="1" dirty="0">
                <a:solidFill>
                  <a:schemeClr val="tx1">
                    <a:lumMod val="10000"/>
                  </a:schemeClr>
                </a:solidFill>
              </a:endParaRPr>
            </a:p>
          </p:txBody>
        </p:sp>
      </p:grpSp>
      <p:grpSp>
        <p:nvGrpSpPr>
          <p:cNvPr id="35" name="Group 236"/>
          <p:cNvGrpSpPr/>
          <p:nvPr/>
        </p:nvGrpSpPr>
        <p:grpSpPr>
          <a:xfrm>
            <a:off x="6628246" y="4489628"/>
            <a:ext cx="900929" cy="1042006"/>
            <a:chOff x="-46205" y="992954"/>
            <a:chExt cx="986006" cy="1140405"/>
          </a:xfrm>
        </p:grpSpPr>
        <p:pic>
          <p:nvPicPr>
            <p:cNvPr id="238" name="Picture 2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9" name="Rounded Rectangular Callout 238"/>
            <p:cNvSpPr/>
            <p:nvPr/>
          </p:nvSpPr>
          <p:spPr>
            <a:xfrm>
              <a:off x="-46205" y="992954"/>
              <a:ext cx="901701"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Quang</a:t>
              </a:r>
              <a:endParaRPr lang="en-US" sz="1600" b="1" dirty="0">
                <a:solidFill>
                  <a:schemeClr val="tx1">
                    <a:lumMod val="10000"/>
                  </a:schemeClr>
                </a:solidFill>
              </a:endParaRPr>
            </a:p>
          </p:txBody>
        </p:sp>
      </p:grpSp>
      <p:grpSp>
        <p:nvGrpSpPr>
          <p:cNvPr id="36" name="Group 239"/>
          <p:cNvGrpSpPr/>
          <p:nvPr/>
        </p:nvGrpSpPr>
        <p:grpSpPr>
          <a:xfrm>
            <a:off x="5241588" y="2983019"/>
            <a:ext cx="1008505" cy="1015112"/>
            <a:chOff x="-163939" y="1022388"/>
            <a:chExt cx="1103740" cy="1110971"/>
          </a:xfrm>
        </p:grpSpPr>
        <p:pic>
          <p:nvPicPr>
            <p:cNvPr id="241" name="Picture 2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2" name="Rounded Rectangular Callout 24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Thảo</a:t>
              </a:r>
              <a:endParaRPr lang="en-US" sz="1600" b="1" dirty="0">
                <a:solidFill>
                  <a:schemeClr val="tx1">
                    <a:lumMod val="10000"/>
                  </a:schemeClr>
                </a:solidFill>
              </a:endParaRPr>
            </a:p>
          </p:txBody>
        </p:sp>
      </p:grpSp>
      <p:grpSp>
        <p:nvGrpSpPr>
          <p:cNvPr id="37" name="Group 242"/>
          <p:cNvGrpSpPr/>
          <p:nvPr/>
        </p:nvGrpSpPr>
        <p:grpSpPr>
          <a:xfrm>
            <a:off x="4812456" y="4440117"/>
            <a:ext cx="1008505" cy="1015112"/>
            <a:chOff x="-163939" y="1022388"/>
            <a:chExt cx="1103740" cy="1110971"/>
          </a:xfrm>
        </p:grpSpPr>
        <p:pic>
          <p:nvPicPr>
            <p:cNvPr id="244" name="Picture 2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5" name="Rounded Rectangular Callout 24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Thịnh</a:t>
              </a:r>
              <a:endParaRPr lang="en-US" sz="1600" b="1" dirty="0">
                <a:solidFill>
                  <a:schemeClr val="tx1">
                    <a:lumMod val="10000"/>
                  </a:schemeClr>
                </a:solidFill>
              </a:endParaRPr>
            </a:p>
          </p:txBody>
        </p:sp>
      </p:grpSp>
      <p:grpSp>
        <p:nvGrpSpPr>
          <p:cNvPr id="38" name="Group 245"/>
          <p:cNvGrpSpPr/>
          <p:nvPr/>
        </p:nvGrpSpPr>
        <p:grpSpPr>
          <a:xfrm>
            <a:off x="3747192" y="5654115"/>
            <a:ext cx="1008505" cy="1015112"/>
            <a:chOff x="-163939" y="1022388"/>
            <a:chExt cx="1103740" cy="1110971"/>
          </a:xfrm>
        </p:grpSpPr>
        <p:pic>
          <p:nvPicPr>
            <p:cNvPr id="247" name="Picture 2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8" name="Rounded Rectangular Callout 24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Tiến</a:t>
              </a:r>
              <a:endParaRPr lang="en-US" sz="1600" b="1" dirty="0">
                <a:solidFill>
                  <a:schemeClr val="tx1">
                    <a:lumMod val="10000"/>
                  </a:schemeClr>
                </a:solidFill>
              </a:endParaRPr>
            </a:p>
          </p:txBody>
        </p:sp>
      </p:grpSp>
      <p:grpSp>
        <p:nvGrpSpPr>
          <p:cNvPr id="39" name="Group 248"/>
          <p:cNvGrpSpPr/>
          <p:nvPr/>
        </p:nvGrpSpPr>
        <p:grpSpPr>
          <a:xfrm>
            <a:off x="2761977" y="5687915"/>
            <a:ext cx="1008505" cy="1015112"/>
            <a:chOff x="-163939" y="1022388"/>
            <a:chExt cx="1103740" cy="1110971"/>
          </a:xfrm>
        </p:grpSpPr>
        <p:pic>
          <p:nvPicPr>
            <p:cNvPr id="250" name="Picture 2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1" name="Rounded Rectangular Callout 25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Toàn</a:t>
              </a:r>
              <a:endParaRPr lang="en-US" sz="1600" b="1" dirty="0">
                <a:solidFill>
                  <a:schemeClr val="tx1">
                    <a:lumMod val="10000"/>
                  </a:schemeClr>
                </a:solidFill>
              </a:endParaRPr>
            </a:p>
          </p:txBody>
        </p:sp>
      </p:grpSp>
      <p:grpSp>
        <p:nvGrpSpPr>
          <p:cNvPr id="40" name="Group 251"/>
          <p:cNvGrpSpPr/>
          <p:nvPr/>
        </p:nvGrpSpPr>
        <p:grpSpPr>
          <a:xfrm>
            <a:off x="1048663" y="5682894"/>
            <a:ext cx="1008505" cy="1015112"/>
            <a:chOff x="-163939" y="1022388"/>
            <a:chExt cx="1103740" cy="1110971"/>
          </a:xfrm>
        </p:grpSpPr>
        <p:pic>
          <p:nvPicPr>
            <p:cNvPr id="253" name="Picture 2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4" name="Rounded Rectangular Callout 25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Vân</a:t>
              </a:r>
              <a:endParaRPr lang="en-US" sz="1600" b="1" dirty="0">
                <a:solidFill>
                  <a:schemeClr val="tx1">
                    <a:lumMod val="10000"/>
                  </a:schemeClr>
                </a:solidFill>
              </a:endParaRPr>
            </a:p>
          </p:txBody>
        </p:sp>
      </p:grpSp>
      <p:grpSp>
        <p:nvGrpSpPr>
          <p:cNvPr id="41" name="Group 254"/>
          <p:cNvGrpSpPr/>
          <p:nvPr/>
        </p:nvGrpSpPr>
        <p:grpSpPr>
          <a:xfrm>
            <a:off x="28006" y="5681600"/>
            <a:ext cx="1008505" cy="1015112"/>
            <a:chOff x="-163939" y="1022388"/>
            <a:chExt cx="1103740" cy="1110971"/>
          </a:xfrm>
        </p:grpSpPr>
        <p:pic>
          <p:nvPicPr>
            <p:cNvPr id="256" name="Picture 2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7" name="Rounded Rectangular Callout 25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Việt</a:t>
              </a:r>
              <a:endParaRPr lang="en-US" sz="1600" b="1" dirty="0">
                <a:solidFill>
                  <a:schemeClr val="tx1">
                    <a:lumMod val="10000"/>
                  </a:schemeClr>
                </a:solidFill>
              </a:endParaRPr>
            </a:p>
          </p:txBody>
        </p:sp>
      </p:grpSp>
      <p:grpSp>
        <p:nvGrpSpPr>
          <p:cNvPr id="42" name="Group 257"/>
          <p:cNvGrpSpPr/>
          <p:nvPr/>
        </p:nvGrpSpPr>
        <p:grpSpPr>
          <a:xfrm>
            <a:off x="6618820" y="5684938"/>
            <a:ext cx="1008505" cy="1015112"/>
            <a:chOff x="-163939" y="1022388"/>
            <a:chExt cx="1103740" cy="1110971"/>
          </a:xfrm>
        </p:grpSpPr>
        <p:pic>
          <p:nvPicPr>
            <p:cNvPr id="259" name="Picture 2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0" name="Rounded Rectangular Callout 25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Ngọc</a:t>
              </a:r>
              <a:r>
                <a:rPr lang="en-US" sz="1600" b="1" dirty="0" smtClean="0">
                  <a:solidFill>
                    <a:schemeClr val="tx1">
                      <a:lumMod val="10000"/>
                    </a:schemeClr>
                  </a:solidFill>
                </a:rPr>
                <a:t> </a:t>
              </a:r>
              <a:r>
                <a:rPr lang="en-US" sz="1600" b="1" dirty="0" err="1" smtClean="0">
                  <a:solidFill>
                    <a:schemeClr val="tx1">
                      <a:lumMod val="10000"/>
                    </a:schemeClr>
                  </a:solidFill>
                </a:rPr>
                <a:t>Duy</a:t>
              </a:r>
              <a:endParaRPr lang="en-US" sz="1600" b="1" dirty="0">
                <a:solidFill>
                  <a:schemeClr val="tx1">
                    <a:lumMod val="10000"/>
                  </a:schemeClr>
                </a:solidFill>
              </a:endParaRPr>
            </a:p>
          </p:txBody>
        </p:sp>
      </p:grpSp>
      <p:grpSp>
        <p:nvGrpSpPr>
          <p:cNvPr id="43" name="Group 260"/>
          <p:cNvGrpSpPr/>
          <p:nvPr/>
        </p:nvGrpSpPr>
        <p:grpSpPr>
          <a:xfrm>
            <a:off x="5708162" y="4463323"/>
            <a:ext cx="1008505" cy="1015112"/>
            <a:chOff x="-163939" y="1022388"/>
            <a:chExt cx="1103740" cy="1110971"/>
          </a:xfrm>
        </p:grpSpPr>
        <p:pic>
          <p:nvPicPr>
            <p:cNvPr id="262" name="Picture 2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3" name="Rounded Rectangular Callout 26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10000"/>
                    </a:schemeClr>
                  </a:solidFill>
                </a:rPr>
                <a:t>P. </a:t>
              </a:r>
              <a:r>
                <a:rPr lang="en-US" sz="1600" b="1" dirty="0" err="1" smtClean="0">
                  <a:solidFill>
                    <a:schemeClr val="tx1">
                      <a:lumMod val="10000"/>
                    </a:schemeClr>
                  </a:solidFill>
                </a:rPr>
                <a:t>Vinh</a:t>
              </a:r>
              <a:endParaRPr lang="en-US" sz="1600" b="1" dirty="0">
                <a:solidFill>
                  <a:schemeClr val="tx1">
                    <a:lumMod val="10000"/>
                  </a:schemeClr>
                </a:solidFill>
              </a:endParaRPr>
            </a:p>
          </p:txBody>
        </p:sp>
      </p:grpSp>
      <p:grpSp>
        <p:nvGrpSpPr>
          <p:cNvPr id="46" name="Group 263"/>
          <p:cNvGrpSpPr/>
          <p:nvPr/>
        </p:nvGrpSpPr>
        <p:grpSpPr>
          <a:xfrm>
            <a:off x="5685544" y="5703854"/>
            <a:ext cx="1008505" cy="1015112"/>
            <a:chOff x="-163939" y="1022388"/>
            <a:chExt cx="1103740" cy="1110971"/>
          </a:xfrm>
        </p:grpSpPr>
        <p:pic>
          <p:nvPicPr>
            <p:cNvPr id="265" name="Picture 2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6" name="Rounded Rectangular Callout 26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smtClean="0">
                  <a:solidFill>
                    <a:schemeClr val="tx1">
                      <a:lumMod val="10000"/>
                    </a:schemeClr>
                  </a:solidFill>
                </a:rPr>
                <a:t>Hằng</a:t>
              </a:r>
              <a:endParaRPr lang="en-US" sz="1600" b="1" dirty="0">
                <a:solidFill>
                  <a:schemeClr val="tx1">
                    <a:lumMod val="10000"/>
                  </a:schemeClr>
                </a:solidFill>
              </a:endParaRPr>
            </a:p>
          </p:txBody>
        </p:sp>
      </p:grpSp>
      <p:pic>
        <p:nvPicPr>
          <p:cNvPr id="350" name="Picture 2" descr="Kết quả hình ảnh cho FIREWORK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726838" y="180080"/>
            <a:ext cx="3001652" cy="2620444"/>
          </a:xfrm>
          <a:prstGeom prst="rect">
            <a:avLst/>
          </a:prstGeom>
          <a:noFill/>
          <a:extLst>
            <a:ext uri="{909E8E84-426E-40DD-AFC4-6F175D3DCCD1}">
              <a14:hiddenFill xmlns:a14="http://schemas.microsoft.com/office/drawing/2010/main">
                <a:solidFill>
                  <a:srgbClr val="FFFFFF"/>
                </a:solidFill>
              </a14:hiddenFill>
            </a:ext>
          </a:extLst>
        </p:spPr>
      </p:pic>
      <p:pic>
        <p:nvPicPr>
          <p:cNvPr id="123" name="Tiếng Yeah Cho Các Anh Em Làm Youtub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038259" y="152279"/>
            <a:ext cx="609600" cy="609600"/>
          </a:xfrm>
          <a:prstGeom prst="rect">
            <a:avLst/>
          </a:prstGeom>
        </p:spPr>
      </p:pic>
    </p:spTree>
    <p:extLst>
      <p:ext uri="{BB962C8B-B14F-4D97-AF65-F5344CB8AC3E}">
        <p14:creationId xmlns:p14="http://schemas.microsoft.com/office/powerpoint/2010/main" val="9156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632" fill="hold"/>
                                        <p:tgtEl>
                                          <p:spTgt spid="346"/>
                                        </p:tgtEl>
                                      </p:cBhvr>
                                    </p:cmd>
                                  </p:childTnLst>
                                </p:cTn>
                              </p:par>
                              <p:par>
                                <p:cTn id="12" presetID="1" presetClass="entr" presetSubtype="0" fill="hold" nodeType="withEffect">
                                  <p:stCondLst>
                                    <p:cond delay="10000"/>
                                  </p:stCondLst>
                                  <p:childTnLst>
                                    <p:set>
                                      <p:cBhvr>
                                        <p:cTn id="13" dur="1" fill="hold">
                                          <p:stCondLst>
                                            <p:cond delay="0"/>
                                          </p:stCondLst>
                                        </p:cTn>
                                        <p:tgtEl>
                                          <p:spTgt spid="350"/>
                                        </p:tgtEl>
                                        <p:attrNameLst>
                                          <p:attrName>style.visibility</p:attrName>
                                        </p:attrNameLst>
                                      </p:cBhvr>
                                      <p:to>
                                        <p:strVal val="visible"/>
                                      </p:to>
                                    </p:set>
                                  </p:childTnLst>
                                </p:cTn>
                              </p:par>
                              <p:par>
                                <p:cTn id="14" presetID="42" presetClass="path" presetSubtype="0" fill="hold" nodeType="withEffect">
                                  <p:stCondLst>
                                    <p:cond delay="0"/>
                                  </p:stCondLst>
                                  <p:childTnLst>
                                    <p:animMotion origin="layout" path="M 4.375E-6 -4.81481E-6 L -2.81185 0.0007 " pathEditMode="relative" rAng="0" ptsTypes="AA">
                                      <p:cBhvr>
                                        <p:cTn id="15" dur="30000" fill="hold"/>
                                        <p:tgtEl>
                                          <p:spTgt spid="3"/>
                                        </p:tgtEl>
                                        <p:attrNameLst>
                                          <p:attrName>ppt_x</p:attrName>
                                          <p:attrName>ppt_y</p:attrName>
                                        </p:attrNameLst>
                                      </p:cBhvr>
                                      <p:rCtr x="-140599" y="23"/>
                                    </p:animMotion>
                                  </p:childTnLst>
                                </p:cTn>
                              </p:par>
                              <p:par>
                                <p:cTn id="16" presetID="42" presetClass="path" presetSubtype="0" accel="50000" decel="50000" fill="hold" nodeType="withEffect">
                                  <p:stCondLst>
                                    <p:cond delay="0"/>
                                  </p:stCondLst>
                                  <p:childTnLst>
                                    <p:animMotion origin="layout" path="M 3.125E-6 -4.07407E-6 L 0.09336 -0.00439 " pathEditMode="relative" rAng="0" ptsTypes="AA">
                                      <p:cBhvr>
                                        <p:cTn id="17" dur="10000" fill="hold"/>
                                        <p:tgtEl>
                                          <p:spTgt spid="12"/>
                                        </p:tgtEl>
                                        <p:attrNameLst>
                                          <p:attrName>ppt_x</p:attrName>
                                          <p:attrName>ppt_y</p:attrName>
                                        </p:attrNameLst>
                                      </p:cBhvr>
                                      <p:rCtr x="4661" y="-231"/>
                                    </p:animMotion>
                                  </p:childTnLst>
                                </p:cTn>
                              </p:par>
                              <p:par>
                                <p:cTn id="18" presetID="42" presetClass="path" presetSubtype="0" accel="50000" decel="50000" fill="hold" nodeType="withEffect">
                                  <p:stCondLst>
                                    <p:cond delay="0"/>
                                  </p:stCondLst>
                                  <p:childTnLst>
                                    <p:animMotion origin="layout" path="M 3.95833E-6 1.48148E-6 L 0.17864 0.00625 " pathEditMode="relative" rAng="0" ptsTypes="AA">
                                      <p:cBhvr>
                                        <p:cTn id="19" dur="10000" fill="hold"/>
                                        <p:tgtEl>
                                          <p:spTgt spid="13"/>
                                        </p:tgtEl>
                                        <p:attrNameLst>
                                          <p:attrName>ppt_x</p:attrName>
                                          <p:attrName>ppt_y</p:attrName>
                                        </p:attrNameLst>
                                      </p:cBhvr>
                                      <p:rCtr x="8932" y="301"/>
                                    </p:animMotion>
                                  </p:childTnLst>
                                </p:cTn>
                              </p:par>
                              <p:par>
                                <p:cTn id="20" presetID="42" presetClass="path" presetSubtype="0" accel="50000" decel="50000" fill="hold" nodeType="withEffect">
                                  <p:stCondLst>
                                    <p:cond delay="0"/>
                                  </p:stCondLst>
                                  <p:childTnLst>
                                    <p:animMotion origin="layout" path="M -4.16667E-6 2.22222E-6 L 0.28112 0.00069 " pathEditMode="relative" rAng="0" ptsTypes="AA">
                                      <p:cBhvr>
                                        <p:cTn id="21" dur="10000" fill="hold"/>
                                        <p:tgtEl>
                                          <p:spTgt spid="14"/>
                                        </p:tgtEl>
                                        <p:attrNameLst>
                                          <p:attrName>ppt_x</p:attrName>
                                          <p:attrName>ppt_y</p:attrName>
                                        </p:attrNameLst>
                                      </p:cBhvr>
                                      <p:rCtr x="14049" y="23"/>
                                    </p:animMotion>
                                  </p:childTnLst>
                                </p:cTn>
                              </p:par>
                              <p:par>
                                <p:cTn id="22" presetID="42" presetClass="path" presetSubtype="0" accel="50000" decel="50000" fill="hold" nodeType="withEffect">
                                  <p:stCondLst>
                                    <p:cond delay="0"/>
                                  </p:stCondLst>
                                  <p:childTnLst>
                                    <p:animMotion origin="layout" path="M 3.54167E-6 2.22222E-6 L 0.32877 0.00116 " pathEditMode="relative" rAng="0" ptsTypes="AA">
                                      <p:cBhvr>
                                        <p:cTn id="23" dur="10000" fill="hold"/>
                                        <p:tgtEl>
                                          <p:spTgt spid="15"/>
                                        </p:tgtEl>
                                        <p:attrNameLst>
                                          <p:attrName>ppt_x</p:attrName>
                                          <p:attrName>ppt_y</p:attrName>
                                        </p:attrNameLst>
                                      </p:cBhvr>
                                      <p:rCtr x="16432" y="46"/>
                                    </p:animMotion>
                                  </p:childTnLst>
                                </p:cTn>
                              </p:par>
                              <p:par>
                                <p:cTn id="24" presetID="42" presetClass="path" presetSubtype="0" accel="50000" decel="50000" fill="hold" nodeType="withEffect">
                                  <p:stCondLst>
                                    <p:cond delay="0"/>
                                  </p:stCondLst>
                                  <p:childTnLst>
                                    <p:animMotion origin="layout" path="M 4.16667E-6 2.22222E-6 L 0.41862 0.00532 " pathEditMode="relative" rAng="0" ptsTypes="AA">
                                      <p:cBhvr>
                                        <p:cTn id="25" dur="10000" fill="hold"/>
                                        <p:tgtEl>
                                          <p:spTgt spid="16"/>
                                        </p:tgtEl>
                                        <p:attrNameLst>
                                          <p:attrName>ppt_x</p:attrName>
                                          <p:attrName>ppt_y</p:attrName>
                                        </p:attrNameLst>
                                      </p:cBhvr>
                                      <p:rCtr x="20924" y="255"/>
                                    </p:animMotion>
                                  </p:childTnLst>
                                </p:cTn>
                              </p:par>
                              <p:par>
                                <p:cTn id="26" presetID="42" presetClass="path" presetSubtype="0" accel="50000" decel="50000" fill="hold" nodeType="withEffect">
                                  <p:stCondLst>
                                    <p:cond delay="0"/>
                                  </p:stCondLst>
                                  <p:childTnLst>
                                    <p:animMotion origin="layout" path="M -1.45833E-6 2.22222E-6 L 0.51537 0.00486 " pathEditMode="relative" rAng="0" ptsTypes="AA">
                                      <p:cBhvr>
                                        <p:cTn id="27" dur="10000" fill="hold"/>
                                        <p:tgtEl>
                                          <p:spTgt spid="17"/>
                                        </p:tgtEl>
                                        <p:attrNameLst>
                                          <p:attrName>ppt_x</p:attrName>
                                          <p:attrName>ppt_y</p:attrName>
                                        </p:attrNameLst>
                                      </p:cBhvr>
                                      <p:rCtr x="25768" y="231"/>
                                    </p:animMotion>
                                  </p:childTnLst>
                                </p:cTn>
                              </p:par>
                              <p:par>
                                <p:cTn id="28" presetID="42" presetClass="path" presetSubtype="0" accel="50000" decel="50000" fill="hold" nodeType="withEffect">
                                  <p:stCondLst>
                                    <p:cond delay="0"/>
                                  </p:stCondLst>
                                  <p:childTnLst>
                                    <p:animMotion origin="layout" path="M -1.66667E-6 1.11111E-6 L 0.57044 0.00069 " pathEditMode="relative" rAng="0" ptsTypes="AA">
                                      <p:cBhvr>
                                        <p:cTn id="29" dur="10000" fill="hold"/>
                                        <p:tgtEl>
                                          <p:spTgt spid="18"/>
                                        </p:tgtEl>
                                        <p:attrNameLst>
                                          <p:attrName>ppt_x</p:attrName>
                                          <p:attrName>ppt_y</p:attrName>
                                        </p:attrNameLst>
                                      </p:cBhvr>
                                      <p:rCtr x="28516" y="23"/>
                                    </p:animMotion>
                                  </p:childTnLst>
                                </p:cTn>
                              </p:par>
                              <p:par>
                                <p:cTn id="30" presetID="42" presetClass="path" presetSubtype="0" accel="50000" decel="50000" fill="hold" nodeType="withEffect">
                                  <p:stCondLst>
                                    <p:cond delay="0"/>
                                  </p:stCondLst>
                                  <p:childTnLst>
                                    <p:animMotion origin="layout" path="M -0.12456 0.00209 L 0.70571 0.00649 " pathEditMode="relative" rAng="0" ptsTypes="AA">
                                      <p:cBhvr>
                                        <p:cTn id="31" dur="10000" fill="hold"/>
                                        <p:tgtEl>
                                          <p:spTgt spid="19"/>
                                        </p:tgtEl>
                                        <p:attrNameLst>
                                          <p:attrName>ppt_x</p:attrName>
                                          <p:attrName>ppt_y</p:attrName>
                                        </p:attrNameLst>
                                      </p:cBhvr>
                                      <p:rCtr x="415" y="2"/>
                                    </p:animMotion>
                                  </p:childTnLst>
                                </p:cTn>
                              </p:par>
                              <p:par>
                                <p:cTn id="32" presetID="42" presetClass="path" presetSubtype="0" accel="50000" decel="50000" fill="hold" nodeType="withEffect">
                                  <p:stCondLst>
                                    <p:cond delay="0"/>
                                  </p:stCondLst>
                                  <p:childTnLst>
                                    <p:animMotion origin="layout" path="M 1.875E-6 -1.11111E-6 L 0.12057 0.00301 " pathEditMode="relative" rAng="0" ptsTypes="AA">
                                      <p:cBhvr>
                                        <p:cTn id="33" dur="10000" fill="hold"/>
                                        <p:tgtEl>
                                          <p:spTgt spid="20"/>
                                        </p:tgtEl>
                                        <p:attrNameLst>
                                          <p:attrName>ppt_x</p:attrName>
                                          <p:attrName>ppt_y</p:attrName>
                                        </p:attrNameLst>
                                      </p:cBhvr>
                                      <p:rCtr x="6029" y="139"/>
                                    </p:animMotion>
                                  </p:childTnLst>
                                </p:cTn>
                              </p:par>
                              <p:par>
                                <p:cTn id="34" presetID="42" presetClass="path" presetSubtype="0" accel="50000" decel="50000" fill="hold" nodeType="withEffect">
                                  <p:stCondLst>
                                    <p:cond delay="0"/>
                                  </p:stCondLst>
                                  <p:childTnLst>
                                    <p:animMotion origin="layout" path="M 3.75E-6 -1.11111E-6 L 0.21041 -0.00069 " pathEditMode="relative" rAng="0" ptsTypes="AA">
                                      <p:cBhvr>
                                        <p:cTn id="35" dur="10000" fill="hold"/>
                                        <p:tgtEl>
                                          <p:spTgt spid="21"/>
                                        </p:tgtEl>
                                        <p:attrNameLst>
                                          <p:attrName>ppt_x</p:attrName>
                                          <p:attrName>ppt_y</p:attrName>
                                        </p:attrNameLst>
                                      </p:cBhvr>
                                      <p:rCtr x="10521" y="-46"/>
                                    </p:animMotion>
                                  </p:childTnLst>
                                </p:cTn>
                              </p:par>
                              <p:par>
                                <p:cTn id="36" presetID="42" presetClass="path" presetSubtype="0" accel="50000" decel="50000" fill="hold" nodeType="withEffect">
                                  <p:stCondLst>
                                    <p:cond delay="0"/>
                                  </p:stCondLst>
                                  <p:childTnLst>
                                    <p:animMotion origin="layout" path="M -1.04167E-6 -4.44444E-6 L 0.29167 0.00602 " pathEditMode="relative" rAng="0" ptsTypes="AA">
                                      <p:cBhvr>
                                        <p:cTn id="37" dur="10000" fill="hold"/>
                                        <p:tgtEl>
                                          <p:spTgt spid="22"/>
                                        </p:tgtEl>
                                        <p:attrNameLst>
                                          <p:attrName>ppt_x</p:attrName>
                                          <p:attrName>ppt_y</p:attrName>
                                        </p:attrNameLst>
                                      </p:cBhvr>
                                      <p:rCtr x="14583" y="301"/>
                                    </p:animMotion>
                                  </p:childTnLst>
                                </p:cTn>
                              </p:par>
                              <p:par>
                                <p:cTn id="38" presetID="42" presetClass="path" presetSubtype="0" accel="50000" decel="50000" fill="hold" nodeType="withEffect">
                                  <p:stCondLst>
                                    <p:cond delay="0"/>
                                  </p:stCondLst>
                                  <p:childTnLst>
                                    <p:animMotion origin="layout" path="M 8.33333E-7 4.81481E-6 L 0.38542 0.00671 " pathEditMode="relative" rAng="0" ptsTypes="AA">
                                      <p:cBhvr>
                                        <p:cTn id="39" dur="10000" fill="hold"/>
                                        <p:tgtEl>
                                          <p:spTgt spid="23"/>
                                        </p:tgtEl>
                                        <p:attrNameLst>
                                          <p:attrName>ppt_x</p:attrName>
                                          <p:attrName>ppt_y</p:attrName>
                                        </p:attrNameLst>
                                      </p:cBhvr>
                                      <p:rCtr x="19271" y="324"/>
                                    </p:animMotion>
                                  </p:childTnLst>
                                </p:cTn>
                              </p:par>
                              <p:par>
                                <p:cTn id="40" presetID="42" presetClass="path" presetSubtype="0" accel="50000" decel="50000" fill="hold" nodeType="withEffect">
                                  <p:stCondLst>
                                    <p:cond delay="0"/>
                                  </p:stCondLst>
                                  <p:childTnLst>
                                    <p:animMotion origin="layout" path="M 1.04167E-6 0 L 0.4431 0.0125 " pathEditMode="relative" rAng="0" ptsTypes="AA">
                                      <p:cBhvr>
                                        <p:cTn id="41" dur="10000" fill="hold"/>
                                        <p:tgtEl>
                                          <p:spTgt spid="24"/>
                                        </p:tgtEl>
                                        <p:attrNameLst>
                                          <p:attrName>ppt_x</p:attrName>
                                          <p:attrName>ppt_y</p:attrName>
                                        </p:attrNameLst>
                                      </p:cBhvr>
                                      <p:rCtr x="22148" y="625"/>
                                    </p:animMotion>
                                  </p:childTnLst>
                                </p:cTn>
                              </p:par>
                              <p:par>
                                <p:cTn id="42" presetID="42" presetClass="path" presetSubtype="0" accel="50000" decel="50000" fill="hold" nodeType="withEffect">
                                  <p:stCondLst>
                                    <p:cond delay="0"/>
                                  </p:stCondLst>
                                  <p:childTnLst>
                                    <p:animMotion origin="layout" path="M -2.70833E-6 4.07407E-6 L 0.54401 0.00578 " pathEditMode="relative" rAng="0" ptsTypes="AA">
                                      <p:cBhvr>
                                        <p:cTn id="43" dur="10000" fill="hold"/>
                                        <p:tgtEl>
                                          <p:spTgt spid="25"/>
                                        </p:tgtEl>
                                        <p:attrNameLst>
                                          <p:attrName>ppt_x</p:attrName>
                                          <p:attrName>ppt_y</p:attrName>
                                        </p:attrNameLst>
                                      </p:cBhvr>
                                      <p:rCtr x="27201" y="278"/>
                                    </p:animMotion>
                                  </p:childTnLst>
                                </p:cTn>
                              </p:par>
                              <p:par>
                                <p:cTn id="44" presetID="42" presetClass="path" presetSubtype="0" accel="50000" decel="50000" fill="hold" nodeType="withEffect">
                                  <p:stCondLst>
                                    <p:cond delay="0"/>
                                  </p:stCondLst>
                                  <p:childTnLst>
                                    <p:animMotion origin="layout" path="M -8.33333E-7 -3.7037E-6 L 0.67409 0.00857 " pathEditMode="relative" rAng="0" ptsTypes="AA">
                                      <p:cBhvr>
                                        <p:cTn id="45" dur="10000" fill="hold"/>
                                        <p:tgtEl>
                                          <p:spTgt spid="26"/>
                                        </p:tgtEl>
                                        <p:attrNameLst>
                                          <p:attrName>ppt_x</p:attrName>
                                          <p:attrName>ppt_y</p:attrName>
                                        </p:attrNameLst>
                                      </p:cBhvr>
                                      <p:rCtr x="33698" y="417"/>
                                    </p:animMotion>
                                  </p:childTnLst>
                                </p:cTn>
                              </p:par>
                              <p:par>
                                <p:cTn id="46" presetID="42" presetClass="path" presetSubtype="0" accel="50000" decel="50000" fill="hold" nodeType="withEffect">
                                  <p:stCondLst>
                                    <p:cond delay="0"/>
                                  </p:stCondLst>
                                  <p:childTnLst>
                                    <p:animMotion origin="layout" path="M -1.66667E-6 5.55112E-17 L 0.13972 0.00301 " pathEditMode="relative" rAng="0" ptsTypes="AA">
                                      <p:cBhvr>
                                        <p:cTn id="47" dur="10000" fill="hold"/>
                                        <p:tgtEl>
                                          <p:spTgt spid="27"/>
                                        </p:tgtEl>
                                        <p:attrNameLst>
                                          <p:attrName>ppt_x</p:attrName>
                                          <p:attrName>ppt_y</p:attrName>
                                        </p:attrNameLst>
                                      </p:cBhvr>
                                      <p:rCtr x="6979" y="139"/>
                                    </p:animMotion>
                                  </p:childTnLst>
                                </p:cTn>
                              </p:par>
                              <p:par>
                                <p:cTn id="48" presetID="42" presetClass="path" presetSubtype="0" accel="50000" decel="50000" fill="hold" nodeType="withEffect">
                                  <p:stCondLst>
                                    <p:cond delay="0"/>
                                  </p:stCondLst>
                                  <p:childTnLst>
                                    <p:animMotion origin="layout" path="M 3.95833E-6 1.85185E-6 L 0.2444 0.01134 " pathEditMode="relative" rAng="0" ptsTypes="AA">
                                      <p:cBhvr>
                                        <p:cTn id="49" dur="10000" fill="hold"/>
                                        <p:tgtEl>
                                          <p:spTgt spid="28"/>
                                        </p:tgtEl>
                                        <p:attrNameLst>
                                          <p:attrName>ppt_x</p:attrName>
                                          <p:attrName>ppt_y</p:attrName>
                                        </p:attrNameLst>
                                      </p:cBhvr>
                                      <p:rCtr x="12214" y="556"/>
                                    </p:animMotion>
                                  </p:childTnLst>
                                </p:cTn>
                              </p:par>
                              <p:par>
                                <p:cTn id="50" presetID="42" presetClass="path" presetSubtype="0" accel="50000" decel="50000" fill="hold" nodeType="withEffect">
                                  <p:stCondLst>
                                    <p:cond delay="0"/>
                                  </p:stCondLst>
                                  <p:childTnLst>
                                    <p:animMotion origin="layout" path="M -3.54167E-6 4.81481E-6 L 0.328 0.00162 " pathEditMode="relative" rAng="0" ptsTypes="AA">
                                      <p:cBhvr>
                                        <p:cTn id="51" dur="10000" fill="hold"/>
                                        <p:tgtEl>
                                          <p:spTgt spid="29"/>
                                        </p:tgtEl>
                                        <p:attrNameLst>
                                          <p:attrName>ppt_x</p:attrName>
                                          <p:attrName>ppt_y</p:attrName>
                                        </p:attrNameLst>
                                      </p:cBhvr>
                                      <p:rCtr x="16393" y="69"/>
                                    </p:animMotion>
                                  </p:childTnLst>
                                </p:cTn>
                              </p:par>
                              <p:par>
                                <p:cTn id="52" presetID="42" presetClass="path" presetSubtype="0" accel="50000" decel="50000" fill="hold" nodeType="withEffect">
                                  <p:stCondLst>
                                    <p:cond delay="0"/>
                                  </p:stCondLst>
                                  <p:childTnLst>
                                    <p:animMotion origin="layout" path="M -1.66667E-6 -4.44444E-6 L 0.4487 0.025 " pathEditMode="relative" rAng="0" ptsTypes="AA">
                                      <p:cBhvr>
                                        <p:cTn id="53" dur="10000" fill="hold"/>
                                        <p:tgtEl>
                                          <p:spTgt spid="30"/>
                                        </p:tgtEl>
                                        <p:attrNameLst>
                                          <p:attrName>ppt_x</p:attrName>
                                          <p:attrName>ppt_y</p:attrName>
                                        </p:attrNameLst>
                                      </p:cBhvr>
                                      <p:rCtr x="22435" y="1250"/>
                                    </p:animMotion>
                                  </p:childTnLst>
                                </p:cTn>
                              </p:par>
                              <p:par>
                                <p:cTn id="54" presetID="42" presetClass="path" presetSubtype="0" accel="50000" decel="50000" fill="hold" nodeType="withEffect">
                                  <p:stCondLst>
                                    <p:cond delay="0"/>
                                  </p:stCondLst>
                                  <p:childTnLst>
                                    <p:animMotion origin="layout" path="M -3.95833E-6 1.11111E-6 L 0.45079 -0.00116 " pathEditMode="relative" rAng="0" ptsTypes="AA">
                                      <p:cBhvr>
                                        <p:cTn id="55" dur="10000" fill="hold"/>
                                        <p:tgtEl>
                                          <p:spTgt spid="31"/>
                                        </p:tgtEl>
                                        <p:attrNameLst>
                                          <p:attrName>ppt_x</p:attrName>
                                          <p:attrName>ppt_y</p:attrName>
                                        </p:attrNameLst>
                                      </p:cBhvr>
                                      <p:rCtr x="22539" y="-69"/>
                                    </p:animMotion>
                                  </p:childTnLst>
                                </p:cTn>
                              </p:par>
                              <p:par>
                                <p:cTn id="56" presetID="42" presetClass="path" presetSubtype="0" accel="50000" decel="50000" fill="hold" nodeType="withEffect">
                                  <p:stCondLst>
                                    <p:cond delay="0"/>
                                  </p:stCondLst>
                                  <p:childTnLst>
                                    <p:animMotion origin="layout" path="M 4.16667E-7 5.55112E-17 L 0.53542 -0.01505 " pathEditMode="relative" rAng="0" ptsTypes="AA">
                                      <p:cBhvr>
                                        <p:cTn id="57" dur="10000" fill="hold"/>
                                        <p:tgtEl>
                                          <p:spTgt spid="32"/>
                                        </p:tgtEl>
                                        <p:attrNameLst>
                                          <p:attrName>ppt_x</p:attrName>
                                          <p:attrName>ppt_y</p:attrName>
                                        </p:attrNameLst>
                                      </p:cBhvr>
                                      <p:rCtr x="26771" y="-764"/>
                                    </p:animMotion>
                                  </p:childTnLst>
                                </p:cTn>
                              </p:par>
                              <p:par>
                                <p:cTn id="58" presetID="42" presetClass="path" presetSubtype="0" accel="50000" decel="50000" fill="hold" nodeType="withEffect">
                                  <p:stCondLst>
                                    <p:cond delay="0"/>
                                  </p:stCondLst>
                                  <p:childTnLst>
                                    <p:animMotion origin="layout" path="M 1.875E-6 3.7037E-6 L 0.59687 -0.01181 " pathEditMode="relative" rAng="0" ptsTypes="AA">
                                      <p:cBhvr>
                                        <p:cTn id="59" dur="10000" fill="hold"/>
                                        <p:tgtEl>
                                          <p:spTgt spid="33"/>
                                        </p:tgtEl>
                                        <p:attrNameLst>
                                          <p:attrName>ppt_x</p:attrName>
                                          <p:attrName>ppt_y</p:attrName>
                                        </p:attrNameLst>
                                      </p:cBhvr>
                                      <p:rCtr x="29844" y="-602"/>
                                    </p:animMotion>
                                  </p:childTnLst>
                                </p:cTn>
                              </p:par>
                              <p:par>
                                <p:cTn id="60" presetID="42" presetClass="path" presetSubtype="0" accel="50000" decel="50000" fill="hold" nodeType="withEffect">
                                  <p:stCondLst>
                                    <p:cond delay="0"/>
                                  </p:stCondLst>
                                  <p:childTnLst>
                                    <p:animMotion origin="layout" path="M -1.25E-6 -4.07407E-6 L 0.66055 -0.01759 " pathEditMode="relative" rAng="0" ptsTypes="AA">
                                      <p:cBhvr>
                                        <p:cTn id="61" dur="10000" fill="hold"/>
                                        <p:tgtEl>
                                          <p:spTgt spid="34"/>
                                        </p:tgtEl>
                                        <p:attrNameLst>
                                          <p:attrName>ppt_x</p:attrName>
                                          <p:attrName>ppt_y</p:attrName>
                                        </p:attrNameLst>
                                      </p:cBhvr>
                                      <p:rCtr x="33021" y="-880"/>
                                    </p:animMotion>
                                  </p:childTnLst>
                                </p:cTn>
                              </p:par>
                              <p:par>
                                <p:cTn id="62" presetID="42" presetClass="path" presetSubtype="0" accel="50000" decel="50000" fill="hold" nodeType="withEffect">
                                  <p:stCondLst>
                                    <p:cond delay="0"/>
                                  </p:stCondLst>
                                  <p:childTnLst>
                                    <p:animMotion origin="layout" path="M -3.54167E-6 -2.22222E-6 L 0.15951 0.02014 " pathEditMode="relative" rAng="0" ptsTypes="AA">
                                      <p:cBhvr>
                                        <p:cTn id="63" dur="10000" fill="hold"/>
                                        <p:tgtEl>
                                          <p:spTgt spid="35"/>
                                        </p:tgtEl>
                                        <p:attrNameLst>
                                          <p:attrName>ppt_x</p:attrName>
                                          <p:attrName>ppt_y</p:attrName>
                                        </p:attrNameLst>
                                      </p:cBhvr>
                                      <p:rCtr x="7969" y="995"/>
                                    </p:animMotion>
                                  </p:childTnLst>
                                </p:cTn>
                              </p:par>
                              <p:par>
                                <p:cTn id="64" presetID="42" presetClass="path" presetSubtype="0" accel="50000" decel="50000" fill="hold" nodeType="withEffect">
                                  <p:stCondLst>
                                    <p:cond delay="0"/>
                                  </p:stCondLst>
                                  <p:childTnLst>
                                    <p:animMotion origin="layout" path="M -4.58333E-6 -2.22222E-6 L 0.24024 0.01482 " pathEditMode="relative" rAng="0" ptsTypes="AA">
                                      <p:cBhvr>
                                        <p:cTn id="65" dur="10000" fill="hold"/>
                                        <p:tgtEl>
                                          <p:spTgt spid="36"/>
                                        </p:tgtEl>
                                        <p:attrNameLst>
                                          <p:attrName>ppt_x</p:attrName>
                                          <p:attrName>ppt_y</p:attrName>
                                        </p:attrNameLst>
                                      </p:cBhvr>
                                      <p:rCtr x="12005" y="741"/>
                                    </p:animMotion>
                                  </p:childTnLst>
                                </p:cTn>
                              </p:par>
                              <p:par>
                                <p:cTn id="66" presetID="42" presetClass="path" presetSubtype="0" accel="50000" decel="50000" fill="hold" nodeType="withEffect">
                                  <p:stCondLst>
                                    <p:cond delay="0"/>
                                  </p:stCondLst>
                                  <p:childTnLst>
                                    <p:animMotion origin="layout" path="M 6.25E-7 1.48148E-6 L 0.34844 0.03148 " pathEditMode="relative" rAng="0" ptsTypes="AA">
                                      <p:cBhvr>
                                        <p:cTn id="67" dur="10000" fill="hold"/>
                                        <p:tgtEl>
                                          <p:spTgt spid="37"/>
                                        </p:tgtEl>
                                        <p:attrNameLst>
                                          <p:attrName>ppt_x</p:attrName>
                                          <p:attrName>ppt_y</p:attrName>
                                        </p:attrNameLst>
                                      </p:cBhvr>
                                      <p:rCtr x="17422" y="1574"/>
                                    </p:animMotion>
                                  </p:childTnLst>
                                </p:cTn>
                              </p:par>
                              <p:par>
                                <p:cTn id="68" presetID="42" presetClass="path" presetSubtype="0" accel="50000" decel="50000" fill="hold" nodeType="withEffect">
                                  <p:stCondLst>
                                    <p:cond delay="0"/>
                                  </p:stCondLst>
                                  <p:childTnLst>
                                    <p:animMotion origin="layout" path="M -3.75E-6 4.81481E-6 L 0.4767 0.00787 " pathEditMode="relative" rAng="0" ptsTypes="AA">
                                      <p:cBhvr>
                                        <p:cTn id="69" dur="10000" fill="hold"/>
                                        <p:tgtEl>
                                          <p:spTgt spid="38"/>
                                        </p:tgtEl>
                                        <p:attrNameLst>
                                          <p:attrName>ppt_x</p:attrName>
                                          <p:attrName>ppt_y</p:attrName>
                                        </p:attrNameLst>
                                      </p:cBhvr>
                                      <p:rCtr x="23828" y="394"/>
                                    </p:animMotion>
                                  </p:childTnLst>
                                </p:cTn>
                              </p:par>
                              <p:par>
                                <p:cTn id="70" presetID="42" presetClass="path" presetSubtype="0" accel="50000" decel="50000" fill="hold" nodeType="withEffect">
                                  <p:stCondLst>
                                    <p:cond delay="0"/>
                                  </p:stCondLst>
                                  <p:childTnLst>
                                    <p:animMotion origin="layout" path="M -1.45833E-6 -4.44444E-6 L 0.47735 0.01737 " pathEditMode="relative" rAng="0" ptsTypes="AA">
                                      <p:cBhvr>
                                        <p:cTn id="71" dur="10000" fill="hold"/>
                                        <p:tgtEl>
                                          <p:spTgt spid="39"/>
                                        </p:tgtEl>
                                        <p:attrNameLst>
                                          <p:attrName>ppt_x</p:attrName>
                                          <p:attrName>ppt_y</p:attrName>
                                        </p:attrNameLst>
                                      </p:cBhvr>
                                      <p:rCtr x="23867" y="856"/>
                                    </p:animMotion>
                                  </p:childTnLst>
                                </p:cTn>
                              </p:par>
                              <p:par>
                                <p:cTn id="72" presetID="42" presetClass="path" presetSubtype="0" accel="50000" decel="50000" fill="hold" nodeType="withEffect">
                                  <p:stCondLst>
                                    <p:cond delay="0"/>
                                  </p:stCondLst>
                                  <p:childTnLst>
                                    <p:animMotion origin="layout" path="M 1.04167E-6 1.11111E-6 L 0.61706 0.01435 " pathEditMode="relative" rAng="0" ptsTypes="AA">
                                      <p:cBhvr>
                                        <p:cTn id="73" dur="10000" fill="hold"/>
                                        <p:tgtEl>
                                          <p:spTgt spid="40"/>
                                        </p:tgtEl>
                                        <p:attrNameLst>
                                          <p:attrName>ppt_x</p:attrName>
                                          <p:attrName>ppt_y</p:attrName>
                                        </p:attrNameLst>
                                      </p:cBhvr>
                                      <p:rCtr x="30846" y="718"/>
                                    </p:animMotion>
                                  </p:childTnLst>
                                </p:cTn>
                              </p:par>
                              <p:par>
                                <p:cTn id="74" presetID="42" presetClass="path" presetSubtype="0" accel="50000" decel="50000" fill="hold" nodeType="withEffect">
                                  <p:stCondLst>
                                    <p:cond delay="0"/>
                                  </p:stCondLst>
                                  <p:childTnLst>
                                    <p:animMotion origin="layout" path="M -2.08333E-6 1.11111E-6 L 0.63008 -0.00995 " pathEditMode="relative" rAng="0" ptsTypes="AA">
                                      <p:cBhvr>
                                        <p:cTn id="75" dur="10000" fill="hold"/>
                                        <p:tgtEl>
                                          <p:spTgt spid="41"/>
                                        </p:tgtEl>
                                        <p:attrNameLst>
                                          <p:attrName>ppt_x</p:attrName>
                                          <p:attrName>ppt_y</p:attrName>
                                        </p:attrNameLst>
                                      </p:cBhvr>
                                      <p:rCtr x="31497" y="-509"/>
                                    </p:animMotion>
                                  </p:childTnLst>
                                </p:cTn>
                              </p:par>
                              <p:par>
                                <p:cTn id="76" presetID="42" presetClass="path" presetSubtype="0" accel="50000" decel="50000" fill="hold" nodeType="withEffect">
                                  <p:stCondLst>
                                    <p:cond delay="0"/>
                                  </p:stCondLst>
                                  <p:childTnLst>
                                    <p:animMotion origin="layout" path="M -4.79167E-6 1.11111E-6 L 0.12865 0.00324 " pathEditMode="relative" rAng="0" ptsTypes="AA">
                                      <p:cBhvr>
                                        <p:cTn id="77" dur="10000" fill="hold"/>
                                        <p:tgtEl>
                                          <p:spTgt spid="42"/>
                                        </p:tgtEl>
                                        <p:attrNameLst>
                                          <p:attrName>ppt_x</p:attrName>
                                          <p:attrName>ppt_y</p:attrName>
                                        </p:attrNameLst>
                                      </p:cBhvr>
                                      <p:rCtr x="6432" y="162"/>
                                    </p:animMotion>
                                  </p:childTnLst>
                                </p:cTn>
                              </p:par>
                              <p:par>
                                <p:cTn id="78" presetID="42" presetClass="path" presetSubtype="0" accel="50000" decel="50000" fill="hold" nodeType="withEffect">
                                  <p:stCondLst>
                                    <p:cond delay="0"/>
                                  </p:stCondLst>
                                  <p:childTnLst>
                                    <p:animMotion origin="layout" path="M 4.79167E-6 -3.33333E-6 L 0.23255 0.0088 " pathEditMode="relative" rAng="0" ptsTypes="AA">
                                      <p:cBhvr>
                                        <p:cTn id="79" dur="10000" fill="hold"/>
                                        <p:tgtEl>
                                          <p:spTgt spid="43"/>
                                        </p:tgtEl>
                                        <p:attrNameLst>
                                          <p:attrName>ppt_x</p:attrName>
                                          <p:attrName>ppt_y</p:attrName>
                                        </p:attrNameLst>
                                      </p:cBhvr>
                                      <p:rCtr x="11628" y="440"/>
                                    </p:animMotion>
                                  </p:childTnLst>
                                </p:cTn>
                              </p:par>
                              <p:par>
                                <p:cTn id="80" presetID="42" presetClass="path" presetSubtype="0" accel="50000" decel="50000" fill="hold" nodeType="withEffect">
                                  <p:stCondLst>
                                    <p:cond delay="0"/>
                                  </p:stCondLst>
                                  <p:childTnLst>
                                    <p:animMotion origin="layout" path="M -0.0695 -0.00024 L 0.43629 -0.0125 " pathEditMode="relative" rAng="0" ptsTypes="AA">
                                      <p:cBhvr>
                                        <p:cTn id="81" dur="10000" fill="hold"/>
                                        <p:tgtEl>
                                          <p:spTgt spid="46"/>
                                        </p:tgtEl>
                                        <p:attrNameLst>
                                          <p:attrName>ppt_x</p:attrName>
                                          <p:attrName>ppt_y</p:attrName>
                                        </p:attrNameLst>
                                      </p:cBhvr>
                                      <p:rCtr x="253" y="-6"/>
                                    </p:animMotion>
                                  </p:childTnLst>
                                </p:cTn>
                              </p:par>
                              <p:par>
                                <p:cTn id="82" presetID="2" presetClass="mediacall" presetSubtype="0" fill="hold" nodeType="withEffect">
                                  <p:stCondLst>
                                    <p:cond delay="0"/>
                                  </p:stCondLst>
                                  <p:childTnLst>
                                    <p:cmd type="call" cmd="togglePause">
                                      <p:cBhvr>
                                        <p:cTn id="83" dur="1" fill="hold"/>
                                        <p:tgtEl>
                                          <p:spTgt spid="403"/>
                                        </p:tgtEl>
                                      </p:cBhvr>
                                    </p:cmd>
                                  </p:childTnLst>
                                </p:cTn>
                              </p:par>
                            </p:childTnLst>
                          </p:cTn>
                        </p:par>
                      </p:childTnLst>
                    </p:cTn>
                  </p:par>
                </p:childTnLst>
              </p:cTn>
              <p:nextCondLst>
                <p:cond evt="onClick" delay="0">
                  <p:tgtEl>
                    <p:spTgt spid="399"/>
                  </p:tgtEl>
                </p:cond>
              </p:nextCondLst>
            </p:seq>
            <p:video>
              <p:cMediaNode vol="80000">
                <p:cTn id="84" fill="hold" display="0">
                  <p:stCondLst>
                    <p:cond delay="indefinite"/>
                  </p:stCondLst>
                </p:cTn>
                <p:tgtEl>
                  <p:spTgt spid="403"/>
                </p:tgtEl>
              </p:cMediaNode>
            </p:video>
            <p:video>
              <p:cMediaNode vol="68367">
                <p:cTn id="85" repeatCount="indefinite" fill="hold" display="0">
                  <p:stCondLst>
                    <p:cond delay="indefinite"/>
                  </p:stCondLst>
                  <p:endCondLst>
                    <p:cond evt="onStopAudio" delay="0">
                      <p:tgtEl>
                        <p:sldTgt/>
                      </p:tgtEl>
                    </p:cond>
                  </p:endCondLst>
                </p:cTn>
                <p:tgtEl>
                  <p:spTgt spid="345"/>
                </p:tgtEl>
              </p:cMediaNode>
            </p:video>
            <p:video>
              <p:cMediaNode vol="80000">
                <p:cTn id="86" fill="hold" display="0">
                  <p:stCondLst>
                    <p:cond delay="indefinite"/>
                  </p:stCondLst>
                  <p:endCondLst>
                    <p:cond evt="onStopAudio" delay="0">
                      <p:tgtEl>
                        <p:sldTgt/>
                      </p:tgtEl>
                    </p:cond>
                  </p:endCondLst>
                </p:cTn>
                <p:tgtEl>
                  <p:spTgt spid="346"/>
                </p:tgtEl>
              </p:cMediaNode>
            </p:video>
            <p:seq concurrent="1" nextAc="seek">
              <p:cTn id="87" restart="whenNotActive" fill="hold" evtFilter="cancelBubble" nodeType="interactiveSeq">
                <p:stCondLst>
                  <p:cond evt="onClick" delay="0">
                    <p:tgtEl>
                      <p:spTgt spid="123"/>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6243" fill="hold"/>
                                        <p:tgtEl>
                                          <p:spTgt spid="123"/>
                                        </p:tgtEl>
                                      </p:cBhvr>
                                    </p:cmd>
                                  </p:childTnLst>
                                </p:cTn>
                              </p:par>
                            </p:childTnLst>
                          </p:cTn>
                        </p:par>
                      </p:childTnLst>
                    </p:cTn>
                  </p:par>
                </p:childTnLst>
              </p:cTn>
              <p:nextCondLst>
                <p:cond evt="onClick" delay="0">
                  <p:tgtEl>
                    <p:spTgt spid="123"/>
                  </p:tgtEl>
                </p:cond>
              </p:nextCondLst>
            </p:seq>
            <p:audio>
              <p:cMediaNode vol="80000">
                <p:cTn id="92" fill="hold" display="0">
                  <p:stCondLst>
                    <p:cond delay="indefinite"/>
                  </p:stCondLst>
                  <p:endCondLst>
                    <p:cond evt="onStopAudio" delay="0">
                      <p:tgtEl>
                        <p:sldTgt/>
                      </p:tgtEl>
                    </p:cond>
                  </p:endCondLst>
                </p:cTn>
                <p:tgtEl>
                  <p:spTgt spid="1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C592B250-66EB-CEC6-3A19-F82B0228A63D}"/>
              </a:ext>
            </a:extLst>
          </p:cNvPr>
          <p:cNvGrpSpPr/>
          <p:nvPr/>
        </p:nvGrpSpPr>
        <p:grpSpPr>
          <a:xfrm>
            <a:off x="3246436" y="196072"/>
            <a:ext cx="6543026" cy="1830415"/>
            <a:chOff x="679214" y="1129891"/>
            <a:chExt cx="3774571" cy="1596861"/>
          </a:xfrm>
        </p:grpSpPr>
        <p:sp>
          <p:nvSpPr>
            <p:cNvPr id="8" name="Hexagon 7">
              <a:extLst>
                <a:ext uri="{FF2B5EF4-FFF2-40B4-BE49-F238E27FC236}">
                  <a16:creationId xmlns:a16="http://schemas.microsoft.com/office/drawing/2014/main" xmlns=""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xmlns="" id="{9DF88549-029C-C0AB-3F89-78FEE52290C0}"/>
                </a:ext>
              </a:extLst>
            </p:cNvPr>
            <p:cNvSpPr txBox="1"/>
            <p:nvPr/>
          </p:nvSpPr>
          <p:spPr>
            <a:xfrm>
              <a:off x="1149137" y="1196271"/>
              <a:ext cx="2743648" cy="153048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2F2B20"/>
                  </a:solidFill>
                  <a:effectLst/>
                  <a:uLnTx/>
                  <a:uFillTx/>
                  <a:latin typeface="Cambria" panose="02040503050406030204" pitchFamily="18" charset="0"/>
                  <a:ea typeface="Cambria" panose="02040503050406030204" pitchFamily="18" charset="0"/>
                  <a:cs typeface="+mn-cs"/>
                </a:rPr>
                <a:t>Nêu</a:t>
              </a:r>
              <a:r>
                <a:rPr kumimoji="0" lang="en-US" sz="4000" b="1" i="0" u="none" strike="noStrike" kern="1200" cap="none" spc="0" normalizeH="0" noProof="0" dirty="0" smtClean="0">
                  <a:ln>
                    <a:noFill/>
                  </a:ln>
                  <a:solidFill>
                    <a:srgbClr val="2F2B20"/>
                  </a:solidFill>
                  <a:effectLst/>
                  <a:uLnTx/>
                  <a:uFillTx/>
                  <a:latin typeface="Cambria" panose="02040503050406030204" pitchFamily="18" charset="0"/>
                  <a:ea typeface="Cambria" panose="02040503050406030204" pitchFamily="18" charset="0"/>
                  <a:cs typeface="+mn-cs"/>
                </a:rPr>
                <a:t> </a:t>
              </a:r>
              <a:r>
                <a:rPr lang="en-US" sz="4000" b="1" dirty="0" smtClean="0">
                  <a:solidFill>
                    <a:srgbClr val="2F2B20"/>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smtClean="0">
                  <a:ln>
                    <a:noFill/>
                  </a:ln>
                  <a:solidFill>
                    <a:srgbClr val="2F2B20"/>
                  </a:solidFill>
                  <a:effectLst/>
                  <a:uLnTx/>
                  <a:uFillTx/>
                  <a:latin typeface="Cambria" panose="02040503050406030204" pitchFamily="18" charset="0"/>
                  <a:ea typeface="Cambria" panose="02040503050406030204" pitchFamily="18" charset="0"/>
                  <a:cs typeface="+mn-cs"/>
                </a:rPr>
                <a:t>ội</a:t>
              </a:r>
              <a:r>
                <a:rPr kumimoji="0" lang="en-US" sz="4000" b="1" i="0" u="none" strike="noStrike" kern="1200" cap="none" spc="0" normalizeH="0" baseline="0" noProof="0" dirty="0" smtClean="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xmlns="" id="{074D2E1F-F004-A59D-7D4A-7D8BA7A3965B}"/>
              </a:ext>
            </a:extLst>
          </p:cNvPr>
          <p:cNvCxnSpPr>
            <a:cxnSpLocks/>
            <a:stCxn id="8" idx="2"/>
          </p:cNvCxnSpPr>
          <p:nvPr/>
        </p:nvCxnSpPr>
        <p:spPr>
          <a:xfrm rot="5400000">
            <a:off x="2137890" y="913918"/>
            <a:ext cx="812505" cy="208051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15">
            <a:extLst>
              <a:ext uri="{FF2B5EF4-FFF2-40B4-BE49-F238E27FC236}">
                <a16:creationId xmlns:a16="http://schemas.microsoft.com/office/drawing/2014/main" xmlns=""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4" name="Group 2">
              <a:extLst>
                <a:ext uri="{FF2B5EF4-FFF2-40B4-BE49-F238E27FC236}">
                  <a16:creationId xmlns:a16="http://schemas.microsoft.com/office/drawing/2014/main" xmlns=""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xmlns=""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18" name="TextBox 26">
              <a:extLst>
                <a:ext uri="{FF2B5EF4-FFF2-40B4-BE49-F238E27FC236}">
                  <a16:creationId xmlns:a16="http://schemas.microsoft.com/office/drawing/2014/main" xmlns=""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xmlns=""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23">
            <a:extLst>
              <a:ext uri="{FF2B5EF4-FFF2-40B4-BE49-F238E27FC236}">
                <a16:creationId xmlns:a16="http://schemas.microsoft.com/office/drawing/2014/main" xmlns=""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6" name="Group 2">
              <a:extLst>
                <a:ext uri="{FF2B5EF4-FFF2-40B4-BE49-F238E27FC236}">
                  <a16:creationId xmlns:a16="http://schemas.microsoft.com/office/drawing/2014/main" xmlns=""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xmlns=""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26" name="TextBox 26">
              <a:extLst>
                <a:ext uri="{FF2B5EF4-FFF2-40B4-BE49-F238E27FC236}">
                  <a16:creationId xmlns:a16="http://schemas.microsoft.com/office/drawing/2014/main" xmlns="" id="{044E9511-7466-904F-1151-CA34302E2F33}"/>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a:t>
              </a:r>
              <a:r>
                <a:rPr lang="vi-VN" sz="2800" b="1" dirty="0" smtClean="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xmlns=""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31">
            <a:extLst>
              <a:ext uri="{FF2B5EF4-FFF2-40B4-BE49-F238E27FC236}">
                <a16:creationId xmlns:a16="http://schemas.microsoft.com/office/drawing/2014/main" xmlns=""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10" name="Group 2">
              <a:extLst>
                <a:ext uri="{FF2B5EF4-FFF2-40B4-BE49-F238E27FC236}">
                  <a16:creationId xmlns:a16="http://schemas.microsoft.com/office/drawing/2014/main" xmlns=""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xmlns=""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34" name="TextBox 26">
              <a:extLst>
                <a:ext uri="{FF2B5EF4-FFF2-40B4-BE49-F238E27FC236}">
                  <a16:creationId xmlns:a16="http://schemas.microsoft.com/office/drawing/2014/main" xmlns=""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xmlns="" id="{7F5C0F8C-079A-B2B9-3D5C-DF07A7B8DBA3}"/>
              </a:ext>
            </a:extLst>
          </p:cNvPr>
          <p:cNvCxnSpPr>
            <a:cxnSpLocks/>
            <a:stCxn id="8" idx="1"/>
          </p:cNvCxnSpPr>
          <p:nvPr/>
        </p:nvCxnSpPr>
        <p:spPr>
          <a:xfrm rot="16200000" flipH="1">
            <a:off x="9382942" y="1616479"/>
            <a:ext cx="940095" cy="8029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38">
            <a:extLst>
              <a:ext uri="{FF2B5EF4-FFF2-40B4-BE49-F238E27FC236}">
                <a16:creationId xmlns:a16="http://schemas.microsoft.com/office/drawing/2014/main" xmlns=""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12" name="Group 2">
              <a:extLst>
                <a:ext uri="{FF2B5EF4-FFF2-40B4-BE49-F238E27FC236}">
                  <a16:creationId xmlns:a16="http://schemas.microsoft.com/office/drawing/2014/main" xmlns=""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xmlns=""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41" name="TextBox 26">
              <a:extLst>
                <a:ext uri="{FF2B5EF4-FFF2-40B4-BE49-F238E27FC236}">
                  <a16:creationId xmlns:a16="http://schemas.microsoft.com/office/drawing/2014/main" xmlns=""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7910" y="765840"/>
            <a:ext cx="4085351" cy="2972745"/>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4742441" y="2096926"/>
            <a:ext cx="3735644" cy="448113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17007">
            <a:off x="7080309" y="3676237"/>
            <a:ext cx="1511205" cy="151120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320295">
            <a:off x="4342208" y="3566607"/>
            <a:ext cx="1511205" cy="1511205"/>
          </a:xfrm>
          <a:prstGeom prst="rect">
            <a:avLst/>
          </a:prstGeom>
        </p:spPr>
      </p:pic>
      <p:sp>
        <p:nvSpPr>
          <p:cNvPr id="6" name="Rectangle 5"/>
          <p:cNvSpPr/>
          <p:nvPr/>
        </p:nvSpPr>
        <p:spPr>
          <a:xfrm>
            <a:off x="7936936" y="1114670"/>
            <a:ext cx="3167296" cy="1964512"/>
          </a:xfrm>
          <a:prstGeom prst="rect">
            <a:avLst/>
          </a:prstGeom>
          <a:noFill/>
        </p:spPr>
        <p:txBody>
          <a:bodyPr wrap="square" lIns="91440" tIns="45720" rIns="91440" bIns="45720">
            <a:spAutoFit/>
          </a:bodyPr>
          <a:lstStyle/>
          <a:p>
            <a:pPr algn="ctr" defTabSz="914446">
              <a:lnSpc>
                <a:spcPct val="150000"/>
              </a:lnSpc>
            </a:pPr>
            <a:r>
              <a:rPr lang="en-US" sz="2800" b="1" dirty="0" err="1">
                <a:ln w="0"/>
                <a:solidFill>
                  <a:srgbClr val="FF0000"/>
                </a:solidFill>
              </a:rPr>
              <a:t>Các</a:t>
            </a:r>
            <a:r>
              <a:rPr lang="en-US" sz="2800" b="1" dirty="0">
                <a:ln w="0"/>
                <a:solidFill>
                  <a:srgbClr val="FF0000"/>
                </a:solidFill>
              </a:rPr>
              <a:t> </a:t>
            </a:r>
            <a:r>
              <a:rPr lang="en-US" sz="2800" b="1" dirty="0" err="1">
                <a:ln w="0"/>
                <a:solidFill>
                  <a:srgbClr val="FF0000"/>
                </a:solidFill>
              </a:rPr>
              <a:t>bạn</a:t>
            </a:r>
            <a:r>
              <a:rPr lang="en-US" sz="2800" b="1" dirty="0">
                <a:ln w="0"/>
                <a:solidFill>
                  <a:srgbClr val="FF0000"/>
                </a:solidFill>
              </a:rPr>
              <a:t> </a:t>
            </a:r>
            <a:r>
              <a:rPr lang="en-US" sz="2800" b="1" dirty="0" err="1">
                <a:ln w="0"/>
                <a:solidFill>
                  <a:srgbClr val="FF0000"/>
                </a:solidFill>
              </a:rPr>
              <a:t>thật</a:t>
            </a:r>
            <a:r>
              <a:rPr lang="en-US" sz="2800" b="1" dirty="0">
                <a:ln w="0"/>
                <a:solidFill>
                  <a:srgbClr val="FF0000"/>
                </a:solidFill>
              </a:rPr>
              <a:t> </a:t>
            </a:r>
            <a:r>
              <a:rPr lang="en-US" sz="2800" b="1" dirty="0" err="1">
                <a:ln w="0"/>
                <a:solidFill>
                  <a:srgbClr val="FF0000"/>
                </a:solidFill>
              </a:rPr>
              <a:t>giỏi</a:t>
            </a:r>
            <a:r>
              <a:rPr lang="en-US" sz="2800" b="1" dirty="0">
                <a:ln w="0"/>
                <a:solidFill>
                  <a:srgbClr val="FF0000"/>
                </a:solidFill>
              </a:rPr>
              <a:t>!</a:t>
            </a:r>
          </a:p>
          <a:p>
            <a:pPr algn="ctr" defTabSz="914446">
              <a:lnSpc>
                <a:spcPct val="150000"/>
              </a:lnSpc>
            </a:pPr>
            <a:r>
              <a:rPr lang="en-US" sz="2800" b="1" dirty="0" err="1">
                <a:ln w="0"/>
                <a:solidFill>
                  <a:srgbClr val="FF0000"/>
                </a:solidFill>
              </a:rPr>
              <a:t>Tớ</a:t>
            </a:r>
            <a:r>
              <a:rPr lang="en-US" sz="2800" b="1" dirty="0">
                <a:ln w="0"/>
                <a:solidFill>
                  <a:srgbClr val="FF0000"/>
                </a:solidFill>
              </a:rPr>
              <a:t> </a:t>
            </a:r>
            <a:r>
              <a:rPr lang="en-US" sz="2800" b="1" dirty="0" err="1">
                <a:ln w="0"/>
                <a:solidFill>
                  <a:srgbClr val="FF0000"/>
                </a:solidFill>
              </a:rPr>
              <a:t>cảm</a:t>
            </a:r>
            <a:r>
              <a:rPr lang="en-US" sz="2800" b="1" dirty="0">
                <a:ln w="0"/>
                <a:solidFill>
                  <a:srgbClr val="FF0000"/>
                </a:solidFill>
              </a:rPr>
              <a:t> </a:t>
            </a:r>
            <a:r>
              <a:rPr lang="en-US" sz="2800" b="1" dirty="0" err="1">
                <a:ln w="0"/>
                <a:solidFill>
                  <a:srgbClr val="FF0000"/>
                </a:solidFill>
              </a:rPr>
              <a:t>ơn</a:t>
            </a:r>
            <a:r>
              <a:rPr lang="en-US" sz="2800" b="1" dirty="0">
                <a:ln w="0"/>
                <a:solidFill>
                  <a:srgbClr val="FF0000"/>
                </a:solidFill>
              </a:rPr>
              <a:t> </a:t>
            </a:r>
            <a:r>
              <a:rPr lang="en-US" sz="2800" b="1" dirty="0" err="1">
                <a:ln w="0"/>
                <a:solidFill>
                  <a:srgbClr val="FF0000"/>
                </a:solidFill>
              </a:rPr>
              <a:t>các</a:t>
            </a:r>
            <a:r>
              <a:rPr lang="en-US" sz="2800" b="1" dirty="0">
                <a:ln w="0"/>
                <a:solidFill>
                  <a:srgbClr val="FF0000"/>
                </a:solidFill>
              </a:rPr>
              <a:t> </a:t>
            </a:r>
            <a:r>
              <a:rPr lang="en-US" sz="2800" b="1" dirty="0" err="1">
                <a:ln w="0"/>
                <a:solidFill>
                  <a:srgbClr val="FF0000"/>
                </a:solidFill>
              </a:rPr>
              <a:t>bạn</a:t>
            </a:r>
            <a:r>
              <a:rPr lang="en-US" sz="2800" b="1" dirty="0">
                <a:ln w="0"/>
                <a:solidFill>
                  <a:srgbClr val="FF0000"/>
                </a:solidFill>
              </a:rPr>
              <a:t> </a:t>
            </a:r>
            <a:r>
              <a:rPr lang="en-US" sz="2800" b="1" dirty="0" err="1">
                <a:ln w="0"/>
                <a:solidFill>
                  <a:srgbClr val="FF0000"/>
                </a:solidFill>
              </a:rPr>
              <a:t>rất</a:t>
            </a:r>
            <a:r>
              <a:rPr lang="en-US" sz="2800" b="1" dirty="0">
                <a:ln w="0"/>
                <a:solidFill>
                  <a:srgbClr val="FF0000"/>
                </a:solidFill>
              </a:rPr>
              <a:t> </a:t>
            </a:r>
            <a:r>
              <a:rPr lang="en-US" sz="2800" b="1" dirty="0" err="1">
                <a:ln w="0"/>
                <a:solidFill>
                  <a:srgbClr val="FF0000"/>
                </a:solidFill>
              </a:rPr>
              <a:t>nhiều</a:t>
            </a:r>
            <a:r>
              <a:rPr lang="en-US" sz="2800" b="1" dirty="0">
                <a:ln w="0"/>
                <a:solidFill>
                  <a:srgbClr val="FF0000"/>
                </a:solidFill>
              </a:rPr>
              <a:t>!</a:t>
            </a:r>
          </a:p>
        </p:txBody>
      </p:sp>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97735"/>
            <a:ext cx="609600" cy="609600"/>
          </a:xfrm>
          <a:prstGeom prst="rect">
            <a:avLst/>
          </a:prstGeom>
        </p:spPr>
      </p:pic>
      <p:pic>
        <p:nvPicPr>
          <p:cNvPr id="9"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2563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
                                        <p:tgtEl>
                                          <p:spTgt spid="4"/>
                                        </p:tgtEl>
                                      </p:cBhvr>
                                    </p:animEffect>
                                  </p:childTnLst>
                                </p:cTn>
                              </p:par>
                            </p:childTnLst>
                          </p:cTn>
                        </p:par>
                        <p:par>
                          <p:cTn id="12" fill="hold">
                            <p:stCondLst>
                              <p:cond delay="51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
                                        <p:tgtEl>
                                          <p:spTgt spid="5"/>
                                        </p:tgtEl>
                                      </p:cBhvr>
                                    </p:animEffect>
                                  </p:childTnLst>
                                </p:cTn>
                              </p:par>
                            </p:childTnLst>
                          </p:cTn>
                        </p:par>
                        <p:par>
                          <p:cTn id="16" fill="hold">
                            <p:stCondLst>
                              <p:cond delay="520"/>
                            </p:stCondLst>
                            <p:childTnLst>
                              <p:par>
                                <p:cTn id="17" presetID="32" presetClass="emph" presetSubtype="0" repeatCount="indefinite" fill="hold" nodeType="afterEffect">
                                  <p:stCondLst>
                                    <p:cond delay="0"/>
                                  </p:stCondLst>
                                  <p:childTnLst>
                                    <p:animRot by="120000">
                                      <p:cBhvr>
                                        <p:cTn id="18" dur="1" fill="hold">
                                          <p:stCondLst>
                                            <p:cond delay="0"/>
                                          </p:stCondLst>
                                        </p:cTn>
                                        <p:tgtEl>
                                          <p:spTgt spid="4"/>
                                        </p:tgtEl>
                                        <p:attrNameLst>
                                          <p:attrName>r</p:attrName>
                                        </p:attrNameLst>
                                      </p:cBhvr>
                                    </p:animRot>
                                    <p:animRot by="-240000">
                                      <p:cBhvr>
                                        <p:cTn id="19" dur="2" fill="hold">
                                          <p:stCondLst>
                                            <p:cond delay="99"/>
                                          </p:stCondLst>
                                        </p:cTn>
                                        <p:tgtEl>
                                          <p:spTgt spid="4"/>
                                        </p:tgtEl>
                                        <p:attrNameLst>
                                          <p:attrName>r</p:attrName>
                                        </p:attrNameLst>
                                      </p:cBhvr>
                                    </p:animRot>
                                    <p:animRot by="240000">
                                      <p:cBhvr>
                                        <p:cTn id="20" dur="2" fill="hold">
                                          <p:stCondLst>
                                            <p:cond delay="199"/>
                                          </p:stCondLst>
                                        </p:cTn>
                                        <p:tgtEl>
                                          <p:spTgt spid="4"/>
                                        </p:tgtEl>
                                        <p:attrNameLst>
                                          <p:attrName>r</p:attrName>
                                        </p:attrNameLst>
                                      </p:cBhvr>
                                    </p:animRot>
                                    <p:animRot by="-240000">
                                      <p:cBhvr>
                                        <p:cTn id="21" dur="2" fill="hold">
                                          <p:stCondLst>
                                            <p:cond delay="298"/>
                                          </p:stCondLst>
                                        </p:cTn>
                                        <p:tgtEl>
                                          <p:spTgt spid="4"/>
                                        </p:tgtEl>
                                        <p:attrNameLst>
                                          <p:attrName>r</p:attrName>
                                        </p:attrNameLst>
                                      </p:cBhvr>
                                    </p:animRot>
                                    <p:animRot by="120000">
                                      <p:cBhvr>
                                        <p:cTn id="22" dur="2" fill="hold">
                                          <p:stCondLst>
                                            <p:cond delay="499"/>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 fill="hold">
                                          <p:stCondLst>
                                            <p:cond delay="0"/>
                                          </p:stCondLst>
                                        </p:cTn>
                                        <p:tgtEl>
                                          <p:spTgt spid="5"/>
                                        </p:tgtEl>
                                        <p:attrNameLst>
                                          <p:attrName>r</p:attrName>
                                        </p:attrNameLst>
                                      </p:cBhvr>
                                    </p:animRot>
                                    <p:animRot by="-240000">
                                      <p:cBhvr>
                                        <p:cTn id="25" dur="2" fill="hold">
                                          <p:stCondLst>
                                            <p:cond delay="99"/>
                                          </p:stCondLst>
                                        </p:cTn>
                                        <p:tgtEl>
                                          <p:spTgt spid="5"/>
                                        </p:tgtEl>
                                        <p:attrNameLst>
                                          <p:attrName>r</p:attrName>
                                        </p:attrNameLst>
                                      </p:cBhvr>
                                    </p:animRot>
                                    <p:animRot by="240000">
                                      <p:cBhvr>
                                        <p:cTn id="26" dur="2" fill="hold">
                                          <p:stCondLst>
                                            <p:cond delay="199"/>
                                          </p:stCondLst>
                                        </p:cTn>
                                        <p:tgtEl>
                                          <p:spTgt spid="5"/>
                                        </p:tgtEl>
                                        <p:attrNameLst>
                                          <p:attrName>r</p:attrName>
                                        </p:attrNameLst>
                                      </p:cBhvr>
                                    </p:animRot>
                                    <p:animRot by="-240000">
                                      <p:cBhvr>
                                        <p:cTn id="27" dur="2" fill="hold">
                                          <p:stCondLst>
                                            <p:cond delay="298"/>
                                          </p:stCondLst>
                                        </p:cTn>
                                        <p:tgtEl>
                                          <p:spTgt spid="5"/>
                                        </p:tgtEl>
                                        <p:attrNameLst>
                                          <p:attrName>r</p:attrName>
                                        </p:attrNameLst>
                                      </p:cBhvr>
                                    </p:animRot>
                                    <p:animRot by="120000">
                                      <p:cBhvr>
                                        <p:cTn id="28" dur="2" fill="hold">
                                          <p:stCondLst>
                                            <p:cond delay="499"/>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
                                      <p:cBhvr>
                                        <p:cTn id="30" dur="1" fill="hold"/>
                                        <p:tgtEl>
                                          <p:spTgt spid="8"/>
                                        </p:tgtEl>
                                      </p:cBhvr>
                                    </p:cmd>
                                  </p:childTnLst>
                                </p:cTn>
                              </p:par>
                              <p:par>
                                <p:cTn id="31" presetID="1" presetClass="mediacall" presetSubtype="0" fill="hold" nodeType="withEffect">
                                  <p:stCondLst>
                                    <p:cond delay="0"/>
                                  </p:stCondLst>
                                  <p:childTnLst>
                                    <p:cmd type="call" cmd="playFrom(0.0)">
                                      <p:cBhvr>
                                        <p:cTn id="32" dur="34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audio>
              <p:cMediaNode vol="80000">
                <p:cTn id="34"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376</Words>
  <Application>Microsoft Office PowerPoint</Application>
  <PresentationFormat>Widescreen</PresentationFormat>
  <Paragraphs>97</Paragraphs>
  <Slides>13</Slides>
  <Notes>6</Notes>
  <HiddenSlides>0</HiddenSlides>
  <MMClips>13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맑은 고딕</vt:lpstr>
      <vt:lpstr>Arial</vt:lpstr>
      <vt:lpstr>Calibri</vt:lpstr>
      <vt:lpstr>Calibri Light</vt:lpstr>
      <vt:lpstr>Cambria</vt:lpstr>
      <vt:lpstr>Times New Roman</vt:lpstr>
      <vt:lpstr>等线</vt:lpstr>
      <vt:lpstr>Printable Number Sense Activities for Pre-K by Slidesgo</vt:lpstr>
      <vt:lpstr>3_Office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2023-09-26T00:49:33Z</dcterms:created>
  <dcterms:modified xsi:type="dcterms:W3CDTF">2023-11-29T02:45:34Z</dcterms:modified>
</cp:coreProperties>
</file>