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46"/>
  </p:notesMasterIdLst>
  <p:sldIdLst>
    <p:sldId id="272" r:id="rId2"/>
    <p:sldId id="316" r:id="rId3"/>
    <p:sldId id="269" r:id="rId4"/>
    <p:sldId id="297" r:id="rId5"/>
    <p:sldId id="270" r:id="rId6"/>
    <p:sldId id="332" r:id="rId7"/>
    <p:sldId id="349" r:id="rId8"/>
    <p:sldId id="271" r:id="rId9"/>
    <p:sldId id="324" r:id="rId10"/>
    <p:sldId id="323" r:id="rId11"/>
    <p:sldId id="321" r:id="rId12"/>
    <p:sldId id="322" r:id="rId13"/>
    <p:sldId id="273" r:id="rId14"/>
    <p:sldId id="274" r:id="rId15"/>
    <p:sldId id="275" r:id="rId16"/>
    <p:sldId id="276" r:id="rId17"/>
    <p:sldId id="278" r:id="rId18"/>
    <p:sldId id="348" r:id="rId19"/>
    <p:sldId id="279" r:id="rId20"/>
    <p:sldId id="280" r:id="rId21"/>
    <p:sldId id="325" r:id="rId22"/>
    <p:sldId id="319" r:id="rId23"/>
    <p:sldId id="286" r:id="rId24"/>
    <p:sldId id="287" r:id="rId25"/>
    <p:sldId id="284" r:id="rId26"/>
    <p:sldId id="285" r:id="rId27"/>
    <p:sldId id="289" r:id="rId28"/>
    <p:sldId id="290" r:id="rId29"/>
    <p:sldId id="326" r:id="rId30"/>
    <p:sldId id="291" r:id="rId31"/>
    <p:sldId id="292" r:id="rId32"/>
    <p:sldId id="293" r:id="rId33"/>
    <p:sldId id="340" r:id="rId34"/>
    <p:sldId id="341" r:id="rId35"/>
    <p:sldId id="346" r:id="rId36"/>
    <p:sldId id="347" r:id="rId37"/>
    <p:sldId id="345" r:id="rId38"/>
    <p:sldId id="343" r:id="rId39"/>
    <p:sldId id="309" r:id="rId40"/>
    <p:sldId id="310" r:id="rId41"/>
    <p:sldId id="311" r:id="rId42"/>
    <p:sldId id="312" r:id="rId43"/>
    <p:sldId id="314" r:id="rId44"/>
    <p:sldId id="350" r:id="rId45"/>
  </p:sldIdLst>
  <p:sldSz cx="12192000" cy="6858000"/>
  <p:notesSz cx="6858000" cy="9144000"/>
  <p:custDataLst>
    <p:tags r:id="rId4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0000"/>
    <a:srgbClr val="FFFF00"/>
    <a:srgbClr val="8000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737" autoAdjust="0"/>
    <p:restoredTop sz="94660"/>
  </p:normalViewPr>
  <p:slideViewPr>
    <p:cSldViewPr>
      <p:cViewPr varScale="1">
        <p:scale>
          <a:sx n="77" d="100"/>
          <a:sy n="77" d="100"/>
        </p:scale>
        <p:origin x="102" y="264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1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gs" Target="tags/tag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1D08B58-F87C-4224-B524-5C0BD5ED0D5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8B9F07C7-E774-4DDB-8263-9A25D3ABBBC3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989A821-2FEC-4A30-845A-91C7B8CC70BE}" type="datetimeFigureOut">
              <a:rPr lang="en-US"/>
              <a:pPr>
                <a:defRPr/>
              </a:pPr>
              <a:t>5/21/2024</a:t>
            </a:fld>
            <a:endParaRPr lang="en-US"/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52034ED1-B747-4CF3-8405-35CC185EF5C2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9F2D60F3-EB91-4BD0-B25D-EED4708BA10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04C214FA-C494-4749-8084-A015B1A4FFC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9879" name="Rectangle 7">
            <a:extLst>
              <a:ext uri="{FF2B5EF4-FFF2-40B4-BE49-F238E27FC236}">
                <a16:creationId xmlns:a16="http://schemas.microsoft.com/office/drawing/2014/main" id="{314CE71B-2762-4044-82C9-6F704F2275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53856A-CE35-4BBB-A6B4-CDA2BB835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52193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12DF4A0B-4C81-E415-134C-7F0B2E30A7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A3EF387D-7496-F5D1-CA46-7AB2DD9D451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702BBAC5-4F41-F766-527B-25DB00B2118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B42F4A83-417E-43BF-91A3-D991D6DD42A8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3CD71518-9CB7-4DFC-BBA6-139DD258037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4F7DEA60-91A6-4112-A691-8CF21971B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vi-VN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34DEC91A-9E1A-4ACF-B6FA-8FBCEBBE50B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78D822E-3C64-432D-BB8A-131BDB8AC760}" type="slidenum">
              <a:rPr lang="en-US" altLang="en-US" sz="1200"/>
              <a:pPr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>
            <a:extLst>
              <a:ext uri="{FF2B5EF4-FFF2-40B4-BE49-F238E27FC236}">
                <a16:creationId xmlns:a16="http://schemas.microsoft.com/office/drawing/2014/main" id="{6869813B-8AD4-464B-847F-94E41124F137}"/>
              </a:ext>
            </a:extLst>
          </p:cNvPr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fld id="{9E5454A2-E4C1-4667-8EF9-225B657CF294}" type="slidenum">
              <a:rPr lang="en-US" altLang="en-US" sz="1200" b="0"/>
              <a:pPr algn="r" eaLnBrk="1" hangingPunct="1"/>
              <a:t>43</a:t>
            </a:fld>
            <a:endParaRPr lang="en-US" altLang="en-US" sz="1200" b="0"/>
          </a:p>
        </p:txBody>
      </p:sp>
      <p:sp>
        <p:nvSpPr>
          <p:cNvPr id="65539" name="Rectangle 2">
            <a:extLst>
              <a:ext uri="{FF2B5EF4-FFF2-40B4-BE49-F238E27FC236}">
                <a16:creationId xmlns:a16="http://schemas.microsoft.com/office/drawing/2014/main" id="{3245B6CF-732E-40FB-AE81-6D7168F83B0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>
            <a:extLst>
              <a:ext uri="{FF2B5EF4-FFF2-40B4-BE49-F238E27FC236}">
                <a16:creationId xmlns:a16="http://schemas.microsoft.com/office/drawing/2014/main" id="{FBE9E043-A77D-4C6D-A5F2-4A1FC2D8471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Ra töøng caâu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08C2A1C1-4956-883C-0AD1-602C2F9C072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E94FE0F1-EDE2-914D-FCA8-8C2050823A8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28EE5299-B28C-0C4A-F860-DBCED698183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09F5C6C-0DA3-460C-BC51-DAA9252F6DE8}" type="slidenum">
              <a:rPr lang="en-US" altLang="en-US"/>
              <a:pPr/>
              <a:t>44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7E979A6-9161-46A0-857C-47C1FB392A9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F47722-0A86-478B-AE2A-83B7C4BAD2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5730465-FFB0-48B3-B6F0-1BA37D9A69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3E761-E0C0-46D1-88A8-1F5F6462EB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0562072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39A9152-469B-47EF-BC56-5405AA6086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948999-6B4D-48F5-9715-5C8A455A099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94430A-DDF3-4946-AC0B-B2BA3B3E65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B063FB-2A25-4757-8D48-14F2C058E3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878257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09556BB-D6AF-43A6-9383-08C04A25B57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A95A49E-4A5C-47F5-994B-6A970FBF6B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CD74A50-AD7C-4552-BD9B-736610227C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FA98F1-EAAF-45F3-AC07-DEACC8D928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16407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A12E1B5-EB98-4C9B-AD6A-EECAB551811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66FCED7-6257-4062-AE41-B20806F9DC5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3A2AE75-1EE3-4EEC-84E3-676EC610DDE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008483-E2F5-465D-AFE3-72F5DFE531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617107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0939078-91EB-4805-A93C-80E3D18C0A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B2E147A-331E-462F-B8CA-911301ADA6F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802D675-1099-48DD-BF94-C9A7258D9A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C26E39-B22E-4318-8E73-A56B6ACD39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429460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580F018-D902-4297-A95A-C5BD829F90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5D8D36-10D5-45E1-BB89-8A460E0B8C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90C7C9-F644-4261-A64D-A0AB338A8D6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3272E9-1F95-4128-9FAF-1B10901B1F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509789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2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2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BE9D9A7-8E32-4EF2-AD33-3362C180074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2E453DB-B442-428A-8E31-46E2455C881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408E4770-0EDF-4EF2-8FD7-E1DADFB1F6A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8357548-F6D3-4374-9E01-39912D137C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3285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4578E0E-D035-4C99-BD9B-009147D36F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3FF3563-2FAD-4936-A9D8-5F1889650E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9828BB38-B529-461C-A6FC-A0135E2E8B1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192388-1A25-4599-ADDD-419347D1D8A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788170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3FAD375-EB4E-487D-A5F1-EDD27BE7DE0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DC3A9FE-673B-41B2-BF37-2B96AAA27F0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A8203E-6D2A-4256-8AD1-CB667AD070C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A354E7-5153-45DE-B99E-E814F7B1D7D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962898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2"/>
            <a:ext cx="681566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AF2C91F-5DC7-4D6C-9FA1-44D4E996F12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DB8E9CA-5A4C-4103-BAAA-2D9746CF161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5FBFBF-E3BD-4B2B-9505-E6702ACBFC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440CC25-A42F-4A92-928D-9667967C7E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03079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614323-B05F-4A65-8F68-20393ADF8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51A8119-D055-4622-B3E2-4DAE91F1BD7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6CEC40-2FA5-4B63-B87A-6E15E7B079C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DAF7B8-509F-4FF5-82BC-FD003FE18F3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3542161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CFDFE"/>
            </a:gs>
            <a:gs pos="74001">
              <a:srgbClr val="E0F1F2"/>
            </a:gs>
            <a:gs pos="83000">
              <a:srgbClr val="E0F1F2"/>
            </a:gs>
            <a:gs pos="100000">
              <a:srgbClr val="EBF6F7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555FF371-7A0A-40CD-BFEC-AF9A44AD2B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36C7A652-E344-45FD-BED2-F3D3A608EE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C6D2A57-DBCE-4EF5-898A-B2780632A5F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B37CE1E1-B9E5-442E-8D8D-E027A96FF33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A637A32C-9C89-406A-B28F-DC2FAFE60444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fld id="{E776EC2E-86B8-4FE1-9AD2-9BE2422598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  <p:sldLayoutId id="2147483954" r:id="rId2"/>
    <p:sldLayoutId id="2147483955" r:id="rId3"/>
    <p:sldLayoutId id="2147483956" r:id="rId4"/>
    <p:sldLayoutId id="2147483957" r:id="rId5"/>
    <p:sldLayoutId id="2147483958" r:id="rId6"/>
    <p:sldLayoutId id="2147483959" r:id="rId7"/>
    <p:sldLayoutId id="2147483960" r:id="rId8"/>
    <p:sldLayoutId id="2147483961" r:id="rId9"/>
    <p:sldLayoutId id="2147483962" r:id="rId10"/>
    <p:sldLayoutId id="214748396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vi.wikipedia.org/wiki/Parthenon" TargetMode="Externa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vi.wikipedia.org/wiki/Athens" TargetMode="External"/><Relationship Id="rId5" Type="http://schemas.openxmlformats.org/officeDocument/2006/relationships/hyperlink" Target="https://vi.wikipedia.org/wiki/Acropolis" TargetMode="External"/><Relationship Id="rId4" Type="http://schemas.openxmlformats.org/officeDocument/2006/relationships/hyperlink" Target="https://vi.wikipedia.org/wiki/Athena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CA909C-1BF5-7514-CA91-ECEAD4CBD44D}"/>
              </a:ext>
            </a:extLst>
          </p:cNvPr>
          <p:cNvSpPr/>
          <p:nvPr/>
        </p:nvSpPr>
        <p:spPr>
          <a:xfrm>
            <a:off x="4800600" y="1142471"/>
            <a:ext cx="2422525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4800" kern="10" dirty="0" err="1">
                <a:solidFill>
                  <a:srgbClr val="0000FF"/>
                </a:solidFill>
              </a:rPr>
              <a:t>Địa</a:t>
            </a:r>
            <a:r>
              <a:rPr lang="en-US" sz="4800" kern="10" dirty="0">
                <a:solidFill>
                  <a:srgbClr val="0000FF"/>
                </a:solidFill>
              </a:rPr>
              <a:t> </a:t>
            </a:r>
            <a:r>
              <a:rPr lang="en-US" sz="4800" kern="10" dirty="0" err="1">
                <a:solidFill>
                  <a:srgbClr val="0000FF"/>
                </a:solidFill>
              </a:rPr>
              <a:t>lí</a:t>
            </a:r>
            <a:endParaRPr lang="en-US" sz="4800" b="1" kern="10" dirty="0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BB15F78-F31C-2235-F6DA-B08B33B8AB7D}"/>
              </a:ext>
            </a:extLst>
          </p:cNvPr>
          <p:cNvSpPr/>
          <p:nvPr/>
        </p:nvSpPr>
        <p:spPr>
          <a:xfrm>
            <a:off x="625643" y="2373908"/>
            <a:ext cx="109728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6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6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Châu </a:t>
            </a:r>
            <a:r>
              <a:rPr lang="en-US" sz="6600" b="1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6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7" name="Picture 7" descr="Ảnh15">
            <a:extLst>
              <a:ext uri="{FF2B5EF4-FFF2-40B4-BE49-F238E27FC236}">
                <a16:creationId xmlns:a16="http://schemas.microsoft.com/office/drawing/2014/main" id="{9BFFF81D-20EC-336C-6EBE-512204288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802063"/>
            <a:ext cx="2071688" cy="153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2" descr="I">
            <a:extLst>
              <a:ext uri="{FF2B5EF4-FFF2-40B4-BE49-F238E27FC236}">
                <a16:creationId xmlns:a16="http://schemas.microsoft.com/office/drawing/2014/main" id="{D0B7E98A-3797-9019-646F-25D2C021E5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684588"/>
            <a:ext cx="279082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2" descr="I">
            <a:extLst>
              <a:ext uri="{FF2B5EF4-FFF2-40B4-BE49-F238E27FC236}">
                <a16:creationId xmlns:a16="http://schemas.microsoft.com/office/drawing/2014/main" id="{FA2DAA35-84D6-0972-B5C6-14C6A7D48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3659188"/>
            <a:ext cx="2644775" cy="279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Ảnh15">
            <a:extLst>
              <a:ext uri="{FF2B5EF4-FFF2-40B4-BE49-F238E27FC236}">
                <a16:creationId xmlns:a16="http://schemas.microsoft.com/office/drawing/2014/main" id="{7B62A848-B9AA-4EC3-840B-8E3880039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3835400"/>
            <a:ext cx="2071687" cy="152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4" descr="ctree">
            <a:extLst>
              <a:ext uri="{FF2B5EF4-FFF2-40B4-BE49-F238E27FC236}">
                <a16:creationId xmlns:a16="http://schemas.microsoft.com/office/drawing/2014/main" id="{22EF2A53-F594-AEBE-9728-7C5AD25E4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82563"/>
            <a:ext cx="2043113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2" name="Group 19">
            <a:extLst>
              <a:ext uri="{FF2B5EF4-FFF2-40B4-BE49-F238E27FC236}">
                <a16:creationId xmlns:a16="http://schemas.microsoft.com/office/drawing/2014/main" id="{BF3235BE-C216-90CB-F430-CFE9E30066EE}"/>
              </a:ext>
            </a:extLst>
          </p:cNvPr>
          <p:cNvGrpSpPr>
            <a:grpSpLocks noChangeAspect="1"/>
          </p:cNvGrpSpPr>
          <p:nvPr/>
        </p:nvGrpSpPr>
        <p:grpSpPr bwMode="auto">
          <a:xfrm flipH="1">
            <a:off x="10050463" y="76031"/>
            <a:ext cx="1833562" cy="3246437"/>
            <a:chOff x="4080" y="1392"/>
            <a:chExt cx="1296" cy="2784"/>
          </a:xfrm>
        </p:grpSpPr>
        <p:sp>
          <p:nvSpPr>
            <p:cNvPr id="3083" name="AutoShape 20">
              <a:extLst>
                <a:ext uri="{FF2B5EF4-FFF2-40B4-BE49-F238E27FC236}">
                  <a16:creationId xmlns:a16="http://schemas.microsoft.com/office/drawing/2014/main" id="{6F4298FD-BDEE-2E02-70B5-D6FD990E872F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080" y="1392"/>
              <a:ext cx="1296" cy="27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4" name="Freeform 21">
              <a:extLst>
                <a:ext uri="{FF2B5EF4-FFF2-40B4-BE49-F238E27FC236}">
                  <a16:creationId xmlns:a16="http://schemas.microsoft.com/office/drawing/2014/main" id="{6ECF5B82-3C31-F507-2B16-FD1A7174A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7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2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4 h 586"/>
                <a:gd name="T32" fmla="*/ 302 w 382"/>
                <a:gd name="T33" fmla="*/ 206 h 586"/>
                <a:gd name="T34" fmla="*/ 351 w 382"/>
                <a:gd name="T35" fmla="*/ 319 h 586"/>
                <a:gd name="T36" fmla="*/ 382 w 382"/>
                <a:gd name="T37" fmla="*/ 460 h 586"/>
                <a:gd name="T38" fmla="*/ 360 w 382"/>
                <a:gd name="T39" fmla="*/ 471 h 586"/>
                <a:gd name="T40" fmla="*/ 369 w 382"/>
                <a:gd name="T41" fmla="*/ 517 h 586"/>
                <a:gd name="T42" fmla="*/ 325 w 382"/>
                <a:gd name="T43" fmla="*/ 546 h 586"/>
                <a:gd name="T44" fmla="*/ 325 w 382"/>
                <a:gd name="T45" fmla="*/ 576 h 586"/>
                <a:gd name="T46" fmla="*/ 222 w 382"/>
                <a:gd name="T47" fmla="*/ 559 h 586"/>
                <a:gd name="T48" fmla="*/ 220 w 382"/>
                <a:gd name="T49" fmla="*/ 586 h 586"/>
                <a:gd name="T50" fmla="*/ 165 w 382"/>
                <a:gd name="T51" fmla="*/ 439 h 586"/>
                <a:gd name="T52" fmla="*/ 138 w 382"/>
                <a:gd name="T53" fmla="*/ 450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7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7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2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4"/>
                  </a:lnTo>
                  <a:lnTo>
                    <a:pt x="302" y="206"/>
                  </a:lnTo>
                  <a:lnTo>
                    <a:pt x="351" y="319"/>
                  </a:lnTo>
                  <a:lnTo>
                    <a:pt x="382" y="460"/>
                  </a:lnTo>
                  <a:lnTo>
                    <a:pt x="360" y="471"/>
                  </a:lnTo>
                  <a:lnTo>
                    <a:pt x="369" y="517"/>
                  </a:lnTo>
                  <a:lnTo>
                    <a:pt x="325" y="546"/>
                  </a:lnTo>
                  <a:lnTo>
                    <a:pt x="325" y="576"/>
                  </a:lnTo>
                  <a:lnTo>
                    <a:pt x="222" y="559"/>
                  </a:lnTo>
                  <a:lnTo>
                    <a:pt x="220" y="586"/>
                  </a:lnTo>
                  <a:lnTo>
                    <a:pt x="165" y="439"/>
                  </a:lnTo>
                  <a:lnTo>
                    <a:pt x="138" y="450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7"/>
                  </a:lnTo>
                  <a:close/>
                </a:path>
              </a:pathLst>
            </a:custGeom>
            <a:solidFill>
              <a:srgbClr val="99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5" name="Freeform 22">
              <a:extLst>
                <a:ext uri="{FF2B5EF4-FFF2-40B4-BE49-F238E27FC236}">
                  <a16:creationId xmlns:a16="http://schemas.microsoft.com/office/drawing/2014/main" id="{AFF13B16-09FA-E8D6-A793-A2E7F78E44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5" y="3558"/>
              <a:ext cx="382" cy="586"/>
            </a:xfrm>
            <a:custGeom>
              <a:avLst/>
              <a:gdLst>
                <a:gd name="T0" fmla="*/ 134 w 382"/>
                <a:gd name="T1" fmla="*/ 505 h 586"/>
                <a:gd name="T2" fmla="*/ 80 w 382"/>
                <a:gd name="T3" fmla="*/ 435 h 586"/>
                <a:gd name="T4" fmla="*/ 47 w 382"/>
                <a:gd name="T5" fmla="*/ 275 h 586"/>
                <a:gd name="T6" fmla="*/ 33 w 382"/>
                <a:gd name="T7" fmla="*/ 254 h 586"/>
                <a:gd name="T8" fmla="*/ 11 w 382"/>
                <a:gd name="T9" fmla="*/ 136 h 586"/>
                <a:gd name="T10" fmla="*/ 0 w 382"/>
                <a:gd name="T11" fmla="*/ 71 h 586"/>
                <a:gd name="T12" fmla="*/ 4 w 382"/>
                <a:gd name="T13" fmla="*/ 48 h 586"/>
                <a:gd name="T14" fmla="*/ 7 w 382"/>
                <a:gd name="T15" fmla="*/ 15 h 586"/>
                <a:gd name="T16" fmla="*/ 24 w 382"/>
                <a:gd name="T17" fmla="*/ 0 h 586"/>
                <a:gd name="T18" fmla="*/ 57 w 382"/>
                <a:gd name="T19" fmla="*/ 35 h 586"/>
                <a:gd name="T20" fmla="*/ 96 w 382"/>
                <a:gd name="T21" fmla="*/ 44 h 586"/>
                <a:gd name="T22" fmla="*/ 151 w 382"/>
                <a:gd name="T23" fmla="*/ 54 h 586"/>
                <a:gd name="T24" fmla="*/ 204 w 382"/>
                <a:gd name="T25" fmla="*/ 33 h 586"/>
                <a:gd name="T26" fmla="*/ 216 w 382"/>
                <a:gd name="T27" fmla="*/ 52 h 586"/>
                <a:gd name="T28" fmla="*/ 244 w 382"/>
                <a:gd name="T29" fmla="*/ 155 h 586"/>
                <a:gd name="T30" fmla="*/ 283 w 382"/>
                <a:gd name="T31" fmla="*/ 202 h 586"/>
                <a:gd name="T32" fmla="*/ 302 w 382"/>
                <a:gd name="T33" fmla="*/ 206 h 586"/>
                <a:gd name="T34" fmla="*/ 350 w 382"/>
                <a:gd name="T35" fmla="*/ 317 h 586"/>
                <a:gd name="T36" fmla="*/ 382 w 382"/>
                <a:gd name="T37" fmla="*/ 458 h 586"/>
                <a:gd name="T38" fmla="*/ 359 w 382"/>
                <a:gd name="T39" fmla="*/ 469 h 586"/>
                <a:gd name="T40" fmla="*/ 368 w 382"/>
                <a:gd name="T41" fmla="*/ 515 h 586"/>
                <a:gd name="T42" fmla="*/ 324 w 382"/>
                <a:gd name="T43" fmla="*/ 544 h 586"/>
                <a:gd name="T44" fmla="*/ 325 w 382"/>
                <a:gd name="T45" fmla="*/ 574 h 586"/>
                <a:gd name="T46" fmla="*/ 222 w 382"/>
                <a:gd name="T47" fmla="*/ 557 h 586"/>
                <a:gd name="T48" fmla="*/ 220 w 382"/>
                <a:gd name="T49" fmla="*/ 586 h 586"/>
                <a:gd name="T50" fmla="*/ 163 w 382"/>
                <a:gd name="T51" fmla="*/ 439 h 586"/>
                <a:gd name="T52" fmla="*/ 138 w 382"/>
                <a:gd name="T53" fmla="*/ 448 h 586"/>
                <a:gd name="T54" fmla="*/ 139 w 382"/>
                <a:gd name="T55" fmla="*/ 473 h 586"/>
                <a:gd name="T56" fmla="*/ 121 w 382"/>
                <a:gd name="T57" fmla="*/ 467 h 586"/>
                <a:gd name="T58" fmla="*/ 134 w 382"/>
                <a:gd name="T59" fmla="*/ 505 h 58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382" h="586">
                  <a:moveTo>
                    <a:pt x="134" y="505"/>
                  </a:moveTo>
                  <a:lnTo>
                    <a:pt x="80" y="435"/>
                  </a:lnTo>
                  <a:lnTo>
                    <a:pt x="47" y="275"/>
                  </a:lnTo>
                  <a:lnTo>
                    <a:pt x="33" y="254"/>
                  </a:lnTo>
                  <a:lnTo>
                    <a:pt x="11" y="136"/>
                  </a:lnTo>
                  <a:lnTo>
                    <a:pt x="0" y="71"/>
                  </a:lnTo>
                  <a:lnTo>
                    <a:pt x="4" y="48"/>
                  </a:lnTo>
                  <a:lnTo>
                    <a:pt x="7" y="15"/>
                  </a:lnTo>
                  <a:lnTo>
                    <a:pt x="24" y="0"/>
                  </a:lnTo>
                  <a:lnTo>
                    <a:pt x="57" y="35"/>
                  </a:lnTo>
                  <a:lnTo>
                    <a:pt x="96" y="44"/>
                  </a:lnTo>
                  <a:lnTo>
                    <a:pt x="151" y="54"/>
                  </a:lnTo>
                  <a:lnTo>
                    <a:pt x="204" y="33"/>
                  </a:lnTo>
                  <a:lnTo>
                    <a:pt x="216" y="52"/>
                  </a:lnTo>
                  <a:lnTo>
                    <a:pt x="244" y="155"/>
                  </a:lnTo>
                  <a:lnTo>
                    <a:pt x="283" y="202"/>
                  </a:lnTo>
                  <a:lnTo>
                    <a:pt x="302" y="206"/>
                  </a:lnTo>
                  <a:lnTo>
                    <a:pt x="350" y="317"/>
                  </a:lnTo>
                  <a:lnTo>
                    <a:pt x="382" y="458"/>
                  </a:lnTo>
                  <a:lnTo>
                    <a:pt x="359" y="469"/>
                  </a:lnTo>
                  <a:lnTo>
                    <a:pt x="368" y="515"/>
                  </a:lnTo>
                  <a:lnTo>
                    <a:pt x="324" y="544"/>
                  </a:lnTo>
                  <a:lnTo>
                    <a:pt x="325" y="574"/>
                  </a:lnTo>
                  <a:lnTo>
                    <a:pt x="222" y="557"/>
                  </a:lnTo>
                  <a:lnTo>
                    <a:pt x="220" y="586"/>
                  </a:lnTo>
                  <a:lnTo>
                    <a:pt x="163" y="439"/>
                  </a:lnTo>
                  <a:lnTo>
                    <a:pt x="138" y="448"/>
                  </a:lnTo>
                  <a:lnTo>
                    <a:pt x="139" y="473"/>
                  </a:lnTo>
                  <a:lnTo>
                    <a:pt x="121" y="467"/>
                  </a:lnTo>
                  <a:lnTo>
                    <a:pt x="134" y="505"/>
                  </a:lnTo>
                </a:path>
              </a:pathLst>
            </a:cu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6" name="Freeform 23">
              <a:extLst>
                <a:ext uri="{FF2B5EF4-FFF2-40B4-BE49-F238E27FC236}">
                  <a16:creationId xmlns:a16="http://schemas.microsoft.com/office/drawing/2014/main" id="{04367676-5DBE-68A2-BE0F-81CC36641E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3" y="3539"/>
              <a:ext cx="383" cy="536"/>
            </a:xfrm>
            <a:custGeom>
              <a:avLst/>
              <a:gdLst>
                <a:gd name="T0" fmla="*/ 369 w 383"/>
                <a:gd name="T1" fmla="*/ 418 h 536"/>
                <a:gd name="T2" fmla="*/ 352 w 383"/>
                <a:gd name="T3" fmla="*/ 345 h 536"/>
                <a:gd name="T4" fmla="*/ 320 w 383"/>
                <a:gd name="T5" fmla="*/ 261 h 536"/>
                <a:gd name="T6" fmla="*/ 285 w 383"/>
                <a:gd name="T7" fmla="*/ 216 h 536"/>
                <a:gd name="T8" fmla="*/ 257 w 383"/>
                <a:gd name="T9" fmla="*/ 179 h 536"/>
                <a:gd name="T10" fmla="*/ 229 w 383"/>
                <a:gd name="T11" fmla="*/ 113 h 536"/>
                <a:gd name="T12" fmla="*/ 189 w 383"/>
                <a:gd name="T13" fmla="*/ 48 h 536"/>
                <a:gd name="T14" fmla="*/ 153 w 383"/>
                <a:gd name="T15" fmla="*/ 61 h 536"/>
                <a:gd name="T16" fmla="*/ 96 w 383"/>
                <a:gd name="T17" fmla="*/ 52 h 536"/>
                <a:gd name="T18" fmla="*/ 49 w 383"/>
                <a:gd name="T19" fmla="*/ 34 h 536"/>
                <a:gd name="T20" fmla="*/ 24 w 383"/>
                <a:gd name="T21" fmla="*/ 4 h 536"/>
                <a:gd name="T22" fmla="*/ 6 w 383"/>
                <a:gd name="T23" fmla="*/ 34 h 536"/>
                <a:gd name="T24" fmla="*/ 0 w 383"/>
                <a:gd name="T25" fmla="*/ 92 h 536"/>
                <a:gd name="T26" fmla="*/ 6 w 383"/>
                <a:gd name="T27" fmla="*/ 57 h 536"/>
                <a:gd name="T28" fmla="*/ 19 w 383"/>
                <a:gd name="T29" fmla="*/ 15 h 536"/>
                <a:gd name="T30" fmla="*/ 55 w 383"/>
                <a:gd name="T31" fmla="*/ 52 h 536"/>
                <a:gd name="T32" fmla="*/ 96 w 383"/>
                <a:gd name="T33" fmla="*/ 55 h 536"/>
                <a:gd name="T34" fmla="*/ 98 w 383"/>
                <a:gd name="T35" fmla="*/ 61 h 536"/>
                <a:gd name="T36" fmla="*/ 77 w 383"/>
                <a:gd name="T37" fmla="*/ 74 h 536"/>
                <a:gd name="T38" fmla="*/ 58 w 383"/>
                <a:gd name="T39" fmla="*/ 78 h 536"/>
                <a:gd name="T40" fmla="*/ 31 w 383"/>
                <a:gd name="T41" fmla="*/ 46 h 536"/>
                <a:gd name="T42" fmla="*/ 14 w 383"/>
                <a:gd name="T43" fmla="*/ 55 h 536"/>
                <a:gd name="T44" fmla="*/ 7 w 383"/>
                <a:gd name="T45" fmla="*/ 103 h 536"/>
                <a:gd name="T46" fmla="*/ 18 w 383"/>
                <a:gd name="T47" fmla="*/ 179 h 536"/>
                <a:gd name="T48" fmla="*/ 30 w 383"/>
                <a:gd name="T49" fmla="*/ 235 h 536"/>
                <a:gd name="T50" fmla="*/ 97 w 383"/>
                <a:gd name="T51" fmla="*/ 473 h 536"/>
                <a:gd name="T52" fmla="*/ 110 w 383"/>
                <a:gd name="T53" fmla="*/ 494 h 536"/>
                <a:gd name="T54" fmla="*/ 89 w 383"/>
                <a:gd name="T55" fmla="*/ 477 h 536"/>
                <a:gd name="T56" fmla="*/ 72 w 383"/>
                <a:gd name="T57" fmla="*/ 443 h 536"/>
                <a:gd name="T58" fmla="*/ 58 w 383"/>
                <a:gd name="T59" fmla="*/ 372 h 536"/>
                <a:gd name="T60" fmla="*/ 34 w 383"/>
                <a:gd name="T61" fmla="*/ 280 h 536"/>
                <a:gd name="T62" fmla="*/ 17 w 383"/>
                <a:gd name="T63" fmla="*/ 197 h 536"/>
                <a:gd name="T64" fmla="*/ 8 w 383"/>
                <a:gd name="T65" fmla="*/ 139 h 536"/>
                <a:gd name="T66" fmla="*/ 7 w 383"/>
                <a:gd name="T67" fmla="*/ 145 h 536"/>
                <a:gd name="T68" fmla="*/ 25 w 383"/>
                <a:gd name="T69" fmla="*/ 248 h 536"/>
                <a:gd name="T70" fmla="*/ 55 w 383"/>
                <a:gd name="T71" fmla="*/ 359 h 536"/>
                <a:gd name="T72" fmla="*/ 69 w 383"/>
                <a:gd name="T73" fmla="*/ 444 h 536"/>
                <a:gd name="T74" fmla="*/ 86 w 383"/>
                <a:gd name="T75" fmla="*/ 479 h 536"/>
                <a:gd name="T76" fmla="*/ 126 w 383"/>
                <a:gd name="T77" fmla="*/ 515 h 536"/>
                <a:gd name="T78" fmla="*/ 94 w 383"/>
                <a:gd name="T79" fmla="*/ 462 h 536"/>
                <a:gd name="T80" fmla="*/ 69 w 383"/>
                <a:gd name="T81" fmla="*/ 393 h 536"/>
                <a:gd name="T82" fmla="*/ 41 w 383"/>
                <a:gd name="T83" fmla="*/ 267 h 536"/>
                <a:gd name="T84" fmla="*/ 27 w 383"/>
                <a:gd name="T85" fmla="*/ 206 h 536"/>
                <a:gd name="T86" fmla="*/ 14 w 383"/>
                <a:gd name="T87" fmla="*/ 126 h 536"/>
                <a:gd name="T88" fmla="*/ 14 w 383"/>
                <a:gd name="T89" fmla="*/ 86 h 536"/>
                <a:gd name="T90" fmla="*/ 18 w 383"/>
                <a:gd name="T91" fmla="*/ 46 h 536"/>
                <a:gd name="T92" fmla="*/ 38 w 383"/>
                <a:gd name="T93" fmla="*/ 65 h 536"/>
                <a:gd name="T94" fmla="*/ 72 w 383"/>
                <a:gd name="T95" fmla="*/ 86 h 536"/>
                <a:gd name="T96" fmla="*/ 87 w 383"/>
                <a:gd name="T97" fmla="*/ 78 h 536"/>
                <a:gd name="T98" fmla="*/ 111 w 383"/>
                <a:gd name="T99" fmla="*/ 65 h 536"/>
                <a:gd name="T100" fmla="*/ 146 w 383"/>
                <a:gd name="T101" fmla="*/ 90 h 536"/>
                <a:gd name="T102" fmla="*/ 176 w 383"/>
                <a:gd name="T103" fmla="*/ 74 h 536"/>
                <a:gd name="T104" fmla="*/ 218 w 383"/>
                <a:gd name="T105" fmla="*/ 137 h 536"/>
                <a:gd name="T106" fmla="*/ 255 w 383"/>
                <a:gd name="T107" fmla="*/ 214 h 536"/>
                <a:gd name="T108" fmla="*/ 267 w 383"/>
                <a:gd name="T109" fmla="*/ 225 h 536"/>
                <a:gd name="T110" fmla="*/ 279 w 383"/>
                <a:gd name="T111" fmla="*/ 235 h 536"/>
                <a:gd name="T112" fmla="*/ 298 w 383"/>
                <a:gd name="T113" fmla="*/ 244 h 536"/>
                <a:gd name="T114" fmla="*/ 317 w 383"/>
                <a:gd name="T115" fmla="*/ 288 h 536"/>
                <a:gd name="T116" fmla="*/ 342 w 383"/>
                <a:gd name="T117" fmla="*/ 353 h 536"/>
                <a:gd name="T118" fmla="*/ 371 w 383"/>
                <a:gd name="T119" fmla="*/ 473 h 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83" h="536">
                  <a:moveTo>
                    <a:pt x="383" y="496"/>
                  </a:moveTo>
                  <a:lnTo>
                    <a:pt x="381" y="486"/>
                  </a:lnTo>
                  <a:lnTo>
                    <a:pt x="380" y="479"/>
                  </a:lnTo>
                  <a:lnTo>
                    <a:pt x="378" y="471"/>
                  </a:lnTo>
                  <a:lnTo>
                    <a:pt x="377" y="462"/>
                  </a:lnTo>
                  <a:lnTo>
                    <a:pt x="374" y="452"/>
                  </a:lnTo>
                  <a:lnTo>
                    <a:pt x="373" y="444"/>
                  </a:lnTo>
                  <a:lnTo>
                    <a:pt x="371" y="435"/>
                  </a:lnTo>
                  <a:lnTo>
                    <a:pt x="370" y="425"/>
                  </a:lnTo>
                  <a:lnTo>
                    <a:pt x="369" y="422"/>
                  </a:lnTo>
                  <a:lnTo>
                    <a:pt x="369" y="418"/>
                  </a:lnTo>
                  <a:lnTo>
                    <a:pt x="368" y="412"/>
                  </a:lnTo>
                  <a:lnTo>
                    <a:pt x="368" y="408"/>
                  </a:lnTo>
                  <a:lnTo>
                    <a:pt x="367" y="402"/>
                  </a:lnTo>
                  <a:lnTo>
                    <a:pt x="365" y="397"/>
                  </a:lnTo>
                  <a:lnTo>
                    <a:pt x="365" y="393"/>
                  </a:lnTo>
                  <a:lnTo>
                    <a:pt x="364" y="387"/>
                  </a:lnTo>
                  <a:lnTo>
                    <a:pt x="362" y="378"/>
                  </a:lnTo>
                  <a:lnTo>
                    <a:pt x="360" y="370"/>
                  </a:lnTo>
                  <a:lnTo>
                    <a:pt x="358" y="361"/>
                  </a:lnTo>
                  <a:lnTo>
                    <a:pt x="355" y="353"/>
                  </a:lnTo>
                  <a:lnTo>
                    <a:pt x="352" y="345"/>
                  </a:lnTo>
                  <a:lnTo>
                    <a:pt x="350" y="338"/>
                  </a:lnTo>
                  <a:lnTo>
                    <a:pt x="346" y="330"/>
                  </a:lnTo>
                  <a:lnTo>
                    <a:pt x="343" y="322"/>
                  </a:lnTo>
                  <a:lnTo>
                    <a:pt x="340" y="315"/>
                  </a:lnTo>
                  <a:lnTo>
                    <a:pt x="338" y="307"/>
                  </a:lnTo>
                  <a:lnTo>
                    <a:pt x="334" y="301"/>
                  </a:lnTo>
                  <a:lnTo>
                    <a:pt x="331" y="292"/>
                  </a:lnTo>
                  <a:lnTo>
                    <a:pt x="327" y="286"/>
                  </a:lnTo>
                  <a:lnTo>
                    <a:pt x="325" y="277"/>
                  </a:lnTo>
                  <a:lnTo>
                    <a:pt x="322" y="269"/>
                  </a:lnTo>
                  <a:lnTo>
                    <a:pt x="320" y="261"/>
                  </a:lnTo>
                  <a:lnTo>
                    <a:pt x="316" y="256"/>
                  </a:lnTo>
                  <a:lnTo>
                    <a:pt x="314" y="248"/>
                  </a:lnTo>
                  <a:lnTo>
                    <a:pt x="311" y="240"/>
                  </a:lnTo>
                  <a:lnTo>
                    <a:pt x="308" y="233"/>
                  </a:lnTo>
                  <a:lnTo>
                    <a:pt x="305" y="225"/>
                  </a:lnTo>
                  <a:lnTo>
                    <a:pt x="302" y="219"/>
                  </a:lnTo>
                  <a:lnTo>
                    <a:pt x="300" y="214"/>
                  </a:lnTo>
                  <a:lnTo>
                    <a:pt x="296" y="208"/>
                  </a:lnTo>
                  <a:lnTo>
                    <a:pt x="291" y="217"/>
                  </a:lnTo>
                  <a:lnTo>
                    <a:pt x="288" y="216"/>
                  </a:lnTo>
                  <a:lnTo>
                    <a:pt x="285" y="216"/>
                  </a:lnTo>
                  <a:lnTo>
                    <a:pt x="283" y="212"/>
                  </a:lnTo>
                  <a:lnTo>
                    <a:pt x="281" y="210"/>
                  </a:lnTo>
                  <a:lnTo>
                    <a:pt x="279" y="208"/>
                  </a:lnTo>
                  <a:lnTo>
                    <a:pt x="277" y="204"/>
                  </a:lnTo>
                  <a:lnTo>
                    <a:pt x="275" y="202"/>
                  </a:lnTo>
                  <a:lnTo>
                    <a:pt x="273" y="200"/>
                  </a:lnTo>
                  <a:lnTo>
                    <a:pt x="269" y="197"/>
                  </a:lnTo>
                  <a:lnTo>
                    <a:pt x="266" y="193"/>
                  </a:lnTo>
                  <a:lnTo>
                    <a:pt x="263" y="189"/>
                  </a:lnTo>
                  <a:lnTo>
                    <a:pt x="259" y="185"/>
                  </a:lnTo>
                  <a:lnTo>
                    <a:pt x="257" y="179"/>
                  </a:lnTo>
                  <a:lnTo>
                    <a:pt x="254" y="176"/>
                  </a:lnTo>
                  <a:lnTo>
                    <a:pt x="250" y="170"/>
                  </a:lnTo>
                  <a:lnTo>
                    <a:pt x="248" y="164"/>
                  </a:lnTo>
                  <a:lnTo>
                    <a:pt x="246" y="158"/>
                  </a:lnTo>
                  <a:lnTo>
                    <a:pt x="243" y="153"/>
                  </a:lnTo>
                  <a:lnTo>
                    <a:pt x="240" y="147"/>
                  </a:lnTo>
                  <a:lnTo>
                    <a:pt x="238" y="141"/>
                  </a:lnTo>
                  <a:lnTo>
                    <a:pt x="235" y="134"/>
                  </a:lnTo>
                  <a:lnTo>
                    <a:pt x="234" y="126"/>
                  </a:lnTo>
                  <a:lnTo>
                    <a:pt x="231" y="120"/>
                  </a:lnTo>
                  <a:lnTo>
                    <a:pt x="229" y="113"/>
                  </a:lnTo>
                  <a:lnTo>
                    <a:pt x="228" y="101"/>
                  </a:lnTo>
                  <a:lnTo>
                    <a:pt x="227" y="92"/>
                  </a:lnTo>
                  <a:lnTo>
                    <a:pt x="225" y="82"/>
                  </a:lnTo>
                  <a:lnTo>
                    <a:pt x="225" y="74"/>
                  </a:lnTo>
                  <a:lnTo>
                    <a:pt x="224" y="73"/>
                  </a:lnTo>
                  <a:lnTo>
                    <a:pt x="224" y="71"/>
                  </a:lnTo>
                  <a:lnTo>
                    <a:pt x="222" y="71"/>
                  </a:lnTo>
                  <a:lnTo>
                    <a:pt x="198" y="38"/>
                  </a:lnTo>
                  <a:lnTo>
                    <a:pt x="195" y="40"/>
                  </a:lnTo>
                  <a:lnTo>
                    <a:pt x="191" y="44"/>
                  </a:lnTo>
                  <a:lnTo>
                    <a:pt x="189" y="48"/>
                  </a:lnTo>
                  <a:lnTo>
                    <a:pt x="186" y="50"/>
                  </a:lnTo>
                  <a:lnTo>
                    <a:pt x="182" y="52"/>
                  </a:lnTo>
                  <a:lnTo>
                    <a:pt x="179" y="54"/>
                  </a:lnTo>
                  <a:lnTo>
                    <a:pt x="176" y="55"/>
                  </a:lnTo>
                  <a:lnTo>
                    <a:pt x="173" y="55"/>
                  </a:lnTo>
                  <a:lnTo>
                    <a:pt x="170" y="57"/>
                  </a:lnTo>
                  <a:lnTo>
                    <a:pt x="167" y="57"/>
                  </a:lnTo>
                  <a:lnTo>
                    <a:pt x="163" y="59"/>
                  </a:lnTo>
                  <a:lnTo>
                    <a:pt x="160" y="59"/>
                  </a:lnTo>
                  <a:lnTo>
                    <a:pt x="157" y="59"/>
                  </a:lnTo>
                  <a:lnTo>
                    <a:pt x="153" y="61"/>
                  </a:lnTo>
                  <a:lnTo>
                    <a:pt x="150" y="63"/>
                  </a:lnTo>
                  <a:lnTo>
                    <a:pt x="146" y="63"/>
                  </a:lnTo>
                  <a:lnTo>
                    <a:pt x="141" y="57"/>
                  </a:lnTo>
                  <a:lnTo>
                    <a:pt x="135" y="54"/>
                  </a:lnTo>
                  <a:lnTo>
                    <a:pt x="130" y="50"/>
                  </a:lnTo>
                  <a:lnTo>
                    <a:pt x="124" y="48"/>
                  </a:lnTo>
                  <a:lnTo>
                    <a:pt x="119" y="48"/>
                  </a:lnTo>
                  <a:lnTo>
                    <a:pt x="113" y="48"/>
                  </a:lnTo>
                  <a:lnTo>
                    <a:pt x="107" y="50"/>
                  </a:lnTo>
                  <a:lnTo>
                    <a:pt x="102" y="50"/>
                  </a:lnTo>
                  <a:lnTo>
                    <a:pt x="96" y="52"/>
                  </a:lnTo>
                  <a:lnTo>
                    <a:pt x="91" y="54"/>
                  </a:lnTo>
                  <a:lnTo>
                    <a:pt x="85" y="55"/>
                  </a:lnTo>
                  <a:lnTo>
                    <a:pt x="81" y="55"/>
                  </a:lnTo>
                  <a:lnTo>
                    <a:pt x="75" y="55"/>
                  </a:lnTo>
                  <a:lnTo>
                    <a:pt x="69" y="54"/>
                  </a:lnTo>
                  <a:lnTo>
                    <a:pt x="65" y="52"/>
                  </a:lnTo>
                  <a:lnTo>
                    <a:pt x="59" y="48"/>
                  </a:lnTo>
                  <a:lnTo>
                    <a:pt x="57" y="46"/>
                  </a:lnTo>
                  <a:lnTo>
                    <a:pt x="55" y="42"/>
                  </a:lnTo>
                  <a:lnTo>
                    <a:pt x="52" y="38"/>
                  </a:lnTo>
                  <a:lnTo>
                    <a:pt x="49" y="34"/>
                  </a:lnTo>
                  <a:lnTo>
                    <a:pt x="47" y="33"/>
                  </a:lnTo>
                  <a:lnTo>
                    <a:pt x="45" y="29"/>
                  </a:lnTo>
                  <a:lnTo>
                    <a:pt x="43" y="25"/>
                  </a:lnTo>
                  <a:lnTo>
                    <a:pt x="41" y="21"/>
                  </a:lnTo>
                  <a:lnTo>
                    <a:pt x="38" y="19"/>
                  </a:lnTo>
                  <a:lnTo>
                    <a:pt x="36" y="15"/>
                  </a:lnTo>
                  <a:lnTo>
                    <a:pt x="34" y="13"/>
                  </a:lnTo>
                  <a:lnTo>
                    <a:pt x="31" y="10"/>
                  </a:lnTo>
                  <a:lnTo>
                    <a:pt x="29" y="8"/>
                  </a:lnTo>
                  <a:lnTo>
                    <a:pt x="27" y="4"/>
                  </a:lnTo>
                  <a:lnTo>
                    <a:pt x="24" y="4"/>
                  </a:lnTo>
                  <a:lnTo>
                    <a:pt x="21" y="0"/>
                  </a:lnTo>
                  <a:lnTo>
                    <a:pt x="20" y="6"/>
                  </a:lnTo>
                  <a:lnTo>
                    <a:pt x="18" y="8"/>
                  </a:lnTo>
                  <a:lnTo>
                    <a:pt x="17" y="12"/>
                  </a:lnTo>
                  <a:lnTo>
                    <a:pt x="16" y="13"/>
                  </a:lnTo>
                  <a:lnTo>
                    <a:pt x="14" y="15"/>
                  </a:lnTo>
                  <a:lnTo>
                    <a:pt x="12" y="15"/>
                  </a:lnTo>
                  <a:lnTo>
                    <a:pt x="10" y="17"/>
                  </a:lnTo>
                  <a:lnTo>
                    <a:pt x="8" y="19"/>
                  </a:lnTo>
                  <a:lnTo>
                    <a:pt x="6" y="27"/>
                  </a:lnTo>
                  <a:lnTo>
                    <a:pt x="6" y="34"/>
                  </a:lnTo>
                  <a:lnTo>
                    <a:pt x="5" y="44"/>
                  </a:lnTo>
                  <a:lnTo>
                    <a:pt x="5" y="54"/>
                  </a:lnTo>
                  <a:lnTo>
                    <a:pt x="5" y="63"/>
                  </a:lnTo>
                  <a:lnTo>
                    <a:pt x="5" y="73"/>
                  </a:lnTo>
                  <a:lnTo>
                    <a:pt x="2" y="80"/>
                  </a:lnTo>
                  <a:lnTo>
                    <a:pt x="0" y="88"/>
                  </a:lnTo>
                  <a:lnTo>
                    <a:pt x="0" y="90"/>
                  </a:lnTo>
                  <a:lnTo>
                    <a:pt x="0" y="94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2"/>
                  </a:lnTo>
                  <a:lnTo>
                    <a:pt x="1" y="90"/>
                  </a:lnTo>
                  <a:lnTo>
                    <a:pt x="1" y="88"/>
                  </a:lnTo>
                  <a:lnTo>
                    <a:pt x="2" y="86"/>
                  </a:lnTo>
                  <a:lnTo>
                    <a:pt x="3" y="84"/>
                  </a:lnTo>
                  <a:lnTo>
                    <a:pt x="5" y="82"/>
                  </a:lnTo>
                  <a:lnTo>
                    <a:pt x="6" y="80"/>
                  </a:lnTo>
                  <a:lnTo>
                    <a:pt x="6" y="78"/>
                  </a:lnTo>
                  <a:lnTo>
                    <a:pt x="7" y="76"/>
                  </a:lnTo>
                  <a:lnTo>
                    <a:pt x="7" y="71"/>
                  </a:lnTo>
                  <a:lnTo>
                    <a:pt x="7" y="63"/>
                  </a:lnTo>
                  <a:lnTo>
                    <a:pt x="6" y="57"/>
                  </a:lnTo>
                  <a:lnTo>
                    <a:pt x="6" y="50"/>
                  </a:lnTo>
                  <a:lnTo>
                    <a:pt x="6" y="44"/>
                  </a:lnTo>
                  <a:lnTo>
                    <a:pt x="7" y="38"/>
                  </a:lnTo>
                  <a:lnTo>
                    <a:pt x="8" y="33"/>
                  </a:lnTo>
                  <a:lnTo>
                    <a:pt x="9" y="27"/>
                  </a:lnTo>
                  <a:lnTo>
                    <a:pt x="11" y="25"/>
                  </a:lnTo>
                  <a:lnTo>
                    <a:pt x="12" y="23"/>
                  </a:lnTo>
                  <a:lnTo>
                    <a:pt x="15" y="23"/>
                  </a:lnTo>
                  <a:lnTo>
                    <a:pt x="16" y="21"/>
                  </a:lnTo>
                  <a:lnTo>
                    <a:pt x="18" y="17"/>
                  </a:lnTo>
                  <a:lnTo>
                    <a:pt x="19" y="15"/>
                  </a:lnTo>
                  <a:lnTo>
                    <a:pt x="20" y="13"/>
                  </a:lnTo>
                  <a:lnTo>
                    <a:pt x="21" y="8"/>
                  </a:lnTo>
                  <a:lnTo>
                    <a:pt x="22" y="6"/>
                  </a:lnTo>
                  <a:lnTo>
                    <a:pt x="27" y="10"/>
                  </a:lnTo>
                  <a:lnTo>
                    <a:pt x="31" y="15"/>
                  </a:lnTo>
                  <a:lnTo>
                    <a:pt x="35" y="21"/>
                  </a:lnTo>
                  <a:lnTo>
                    <a:pt x="39" y="27"/>
                  </a:lnTo>
                  <a:lnTo>
                    <a:pt x="43" y="33"/>
                  </a:lnTo>
                  <a:lnTo>
                    <a:pt x="47" y="38"/>
                  </a:lnTo>
                  <a:lnTo>
                    <a:pt x="50" y="46"/>
                  </a:lnTo>
                  <a:lnTo>
                    <a:pt x="55" y="52"/>
                  </a:lnTo>
                  <a:lnTo>
                    <a:pt x="59" y="55"/>
                  </a:lnTo>
                  <a:lnTo>
                    <a:pt x="63" y="61"/>
                  </a:lnTo>
                  <a:lnTo>
                    <a:pt x="67" y="65"/>
                  </a:lnTo>
                  <a:lnTo>
                    <a:pt x="72" y="67"/>
                  </a:lnTo>
                  <a:lnTo>
                    <a:pt x="76" y="67"/>
                  </a:lnTo>
                  <a:lnTo>
                    <a:pt x="82" y="67"/>
                  </a:lnTo>
                  <a:lnTo>
                    <a:pt x="86" y="65"/>
                  </a:lnTo>
                  <a:lnTo>
                    <a:pt x="92" y="61"/>
                  </a:lnTo>
                  <a:lnTo>
                    <a:pt x="93" y="59"/>
                  </a:lnTo>
                  <a:lnTo>
                    <a:pt x="94" y="57"/>
                  </a:lnTo>
                  <a:lnTo>
                    <a:pt x="96" y="55"/>
                  </a:lnTo>
                  <a:lnTo>
                    <a:pt x="97" y="54"/>
                  </a:lnTo>
                  <a:lnTo>
                    <a:pt x="98" y="54"/>
                  </a:lnTo>
                  <a:lnTo>
                    <a:pt x="101" y="52"/>
                  </a:lnTo>
                  <a:lnTo>
                    <a:pt x="102" y="52"/>
                  </a:lnTo>
                  <a:lnTo>
                    <a:pt x="104" y="54"/>
                  </a:lnTo>
                  <a:lnTo>
                    <a:pt x="104" y="52"/>
                  </a:lnTo>
                  <a:lnTo>
                    <a:pt x="103" y="52"/>
                  </a:lnTo>
                  <a:lnTo>
                    <a:pt x="103" y="54"/>
                  </a:lnTo>
                  <a:lnTo>
                    <a:pt x="102" y="55"/>
                  </a:lnTo>
                  <a:lnTo>
                    <a:pt x="101" y="59"/>
                  </a:lnTo>
                  <a:lnTo>
                    <a:pt x="98" y="61"/>
                  </a:lnTo>
                  <a:lnTo>
                    <a:pt x="96" y="63"/>
                  </a:lnTo>
                  <a:lnTo>
                    <a:pt x="94" y="63"/>
                  </a:lnTo>
                  <a:lnTo>
                    <a:pt x="92" y="65"/>
                  </a:lnTo>
                  <a:lnTo>
                    <a:pt x="91" y="65"/>
                  </a:lnTo>
                  <a:lnTo>
                    <a:pt x="88" y="67"/>
                  </a:lnTo>
                  <a:lnTo>
                    <a:pt x="86" y="71"/>
                  </a:lnTo>
                  <a:lnTo>
                    <a:pt x="85" y="73"/>
                  </a:lnTo>
                  <a:lnTo>
                    <a:pt x="83" y="73"/>
                  </a:lnTo>
                  <a:lnTo>
                    <a:pt x="81" y="74"/>
                  </a:lnTo>
                  <a:lnTo>
                    <a:pt x="79" y="74"/>
                  </a:lnTo>
                  <a:lnTo>
                    <a:pt x="77" y="74"/>
                  </a:lnTo>
                  <a:lnTo>
                    <a:pt x="76" y="74"/>
                  </a:lnTo>
                  <a:lnTo>
                    <a:pt x="74" y="76"/>
                  </a:lnTo>
                  <a:lnTo>
                    <a:pt x="73" y="74"/>
                  </a:lnTo>
                  <a:lnTo>
                    <a:pt x="71" y="74"/>
                  </a:lnTo>
                  <a:lnTo>
                    <a:pt x="68" y="74"/>
                  </a:lnTo>
                  <a:lnTo>
                    <a:pt x="67" y="74"/>
                  </a:lnTo>
                  <a:lnTo>
                    <a:pt x="65" y="76"/>
                  </a:lnTo>
                  <a:lnTo>
                    <a:pt x="64" y="76"/>
                  </a:lnTo>
                  <a:lnTo>
                    <a:pt x="62" y="76"/>
                  </a:lnTo>
                  <a:lnTo>
                    <a:pt x="59" y="76"/>
                  </a:lnTo>
                  <a:lnTo>
                    <a:pt x="58" y="78"/>
                  </a:lnTo>
                  <a:lnTo>
                    <a:pt x="56" y="76"/>
                  </a:lnTo>
                  <a:lnTo>
                    <a:pt x="54" y="73"/>
                  </a:lnTo>
                  <a:lnTo>
                    <a:pt x="52" y="71"/>
                  </a:lnTo>
                  <a:lnTo>
                    <a:pt x="48" y="67"/>
                  </a:lnTo>
                  <a:lnTo>
                    <a:pt x="46" y="63"/>
                  </a:lnTo>
                  <a:lnTo>
                    <a:pt x="44" y="59"/>
                  </a:lnTo>
                  <a:lnTo>
                    <a:pt x="41" y="57"/>
                  </a:lnTo>
                  <a:lnTo>
                    <a:pt x="39" y="54"/>
                  </a:lnTo>
                  <a:lnTo>
                    <a:pt x="37" y="50"/>
                  </a:lnTo>
                  <a:lnTo>
                    <a:pt x="34" y="48"/>
                  </a:lnTo>
                  <a:lnTo>
                    <a:pt x="31" y="46"/>
                  </a:lnTo>
                  <a:lnTo>
                    <a:pt x="29" y="42"/>
                  </a:lnTo>
                  <a:lnTo>
                    <a:pt x="27" y="40"/>
                  </a:lnTo>
                  <a:lnTo>
                    <a:pt x="24" y="38"/>
                  </a:lnTo>
                  <a:lnTo>
                    <a:pt x="21" y="36"/>
                  </a:lnTo>
                  <a:lnTo>
                    <a:pt x="18" y="34"/>
                  </a:lnTo>
                  <a:lnTo>
                    <a:pt x="17" y="36"/>
                  </a:lnTo>
                  <a:lnTo>
                    <a:pt x="16" y="36"/>
                  </a:lnTo>
                  <a:lnTo>
                    <a:pt x="15" y="38"/>
                  </a:lnTo>
                  <a:lnTo>
                    <a:pt x="15" y="42"/>
                  </a:lnTo>
                  <a:lnTo>
                    <a:pt x="14" y="50"/>
                  </a:lnTo>
                  <a:lnTo>
                    <a:pt x="14" y="55"/>
                  </a:lnTo>
                  <a:lnTo>
                    <a:pt x="14" y="63"/>
                  </a:lnTo>
                  <a:lnTo>
                    <a:pt x="14" y="69"/>
                  </a:lnTo>
                  <a:lnTo>
                    <a:pt x="14" y="74"/>
                  </a:lnTo>
                  <a:lnTo>
                    <a:pt x="12" y="80"/>
                  </a:lnTo>
                  <a:lnTo>
                    <a:pt x="10" y="84"/>
                  </a:lnTo>
                  <a:lnTo>
                    <a:pt x="9" y="88"/>
                  </a:lnTo>
                  <a:lnTo>
                    <a:pt x="7" y="92"/>
                  </a:lnTo>
                  <a:lnTo>
                    <a:pt x="6" y="95"/>
                  </a:lnTo>
                  <a:lnTo>
                    <a:pt x="5" y="99"/>
                  </a:lnTo>
                  <a:lnTo>
                    <a:pt x="6" y="101"/>
                  </a:lnTo>
                  <a:lnTo>
                    <a:pt x="7" y="103"/>
                  </a:lnTo>
                  <a:lnTo>
                    <a:pt x="7" y="105"/>
                  </a:lnTo>
                  <a:lnTo>
                    <a:pt x="8" y="107"/>
                  </a:lnTo>
                  <a:lnTo>
                    <a:pt x="10" y="124"/>
                  </a:lnTo>
                  <a:lnTo>
                    <a:pt x="11" y="130"/>
                  </a:lnTo>
                  <a:lnTo>
                    <a:pt x="12" y="137"/>
                  </a:lnTo>
                  <a:lnTo>
                    <a:pt x="14" y="145"/>
                  </a:lnTo>
                  <a:lnTo>
                    <a:pt x="14" y="153"/>
                  </a:lnTo>
                  <a:lnTo>
                    <a:pt x="15" y="160"/>
                  </a:lnTo>
                  <a:lnTo>
                    <a:pt x="16" y="166"/>
                  </a:lnTo>
                  <a:lnTo>
                    <a:pt x="17" y="174"/>
                  </a:lnTo>
                  <a:lnTo>
                    <a:pt x="18" y="179"/>
                  </a:lnTo>
                  <a:lnTo>
                    <a:pt x="19" y="185"/>
                  </a:lnTo>
                  <a:lnTo>
                    <a:pt x="20" y="193"/>
                  </a:lnTo>
                  <a:lnTo>
                    <a:pt x="21" y="198"/>
                  </a:lnTo>
                  <a:lnTo>
                    <a:pt x="24" y="206"/>
                  </a:lnTo>
                  <a:lnTo>
                    <a:pt x="25" y="212"/>
                  </a:lnTo>
                  <a:lnTo>
                    <a:pt x="26" y="217"/>
                  </a:lnTo>
                  <a:lnTo>
                    <a:pt x="28" y="223"/>
                  </a:lnTo>
                  <a:lnTo>
                    <a:pt x="29" y="229"/>
                  </a:lnTo>
                  <a:lnTo>
                    <a:pt x="29" y="231"/>
                  </a:lnTo>
                  <a:lnTo>
                    <a:pt x="29" y="233"/>
                  </a:lnTo>
                  <a:lnTo>
                    <a:pt x="30" y="235"/>
                  </a:lnTo>
                  <a:lnTo>
                    <a:pt x="30" y="237"/>
                  </a:lnTo>
                  <a:lnTo>
                    <a:pt x="30" y="238"/>
                  </a:lnTo>
                  <a:lnTo>
                    <a:pt x="82" y="456"/>
                  </a:lnTo>
                  <a:lnTo>
                    <a:pt x="84" y="460"/>
                  </a:lnTo>
                  <a:lnTo>
                    <a:pt x="86" y="460"/>
                  </a:lnTo>
                  <a:lnTo>
                    <a:pt x="87" y="462"/>
                  </a:lnTo>
                  <a:lnTo>
                    <a:pt x="89" y="463"/>
                  </a:lnTo>
                  <a:lnTo>
                    <a:pt x="92" y="467"/>
                  </a:lnTo>
                  <a:lnTo>
                    <a:pt x="93" y="469"/>
                  </a:lnTo>
                  <a:lnTo>
                    <a:pt x="95" y="471"/>
                  </a:lnTo>
                  <a:lnTo>
                    <a:pt x="97" y="473"/>
                  </a:lnTo>
                  <a:lnTo>
                    <a:pt x="100" y="477"/>
                  </a:lnTo>
                  <a:lnTo>
                    <a:pt x="101" y="479"/>
                  </a:lnTo>
                  <a:lnTo>
                    <a:pt x="103" y="483"/>
                  </a:lnTo>
                  <a:lnTo>
                    <a:pt x="104" y="484"/>
                  </a:lnTo>
                  <a:lnTo>
                    <a:pt x="106" y="486"/>
                  </a:lnTo>
                  <a:lnTo>
                    <a:pt x="107" y="490"/>
                  </a:lnTo>
                  <a:lnTo>
                    <a:pt x="110" y="494"/>
                  </a:lnTo>
                  <a:lnTo>
                    <a:pt x="111" y="498"/>
                  </a:lnTo>
                  <a:lnTo>
                    <a:pt x="111" y="500"/>
                  </a:lnTo>
                  <a:lnTo>
                    <a:pt x="111" y="498"/>
                  </a:lnTo>
                  <a:lnTo>
                    <a:pt x="110" y="494"/>
                  </a:lnTo>
                  <a:lnTo>
                    <a:pt x="107" y="492"/>
                  </a:lnTo>
                  <a:lnTo>
                    <a:pt x="106" y="490"/>
                  </a:lnTo>
                  <a:lnTo>
                    <a:pt x="104" y="488"/>
                  </a:lnTo>
                  <a:lnTo>
                    <a:pt x="103" y="486"/>
                  </a:lnTo>
                  <a:lnTo>
                    <a:pt x="101" y="484"/>
                  </a:lnTo>
                  <a:lnTo>
                    <a:pt x="100" y="484"/>
                  </a:lnTo>
                  <a:lnTo>
                    <a:pt x="97" y="483"/>
                  </a:lnTo>
                  <a:lnTo>
                    <a:pt x="95" y="483"/>
                  </a:lnTo>
                  <a:lnTo>
                    <a:pt x="93" y="481"/>
                  </a:lnTo>
                  <a:lnTo>
                    <a:pt x="92" y="479"/>
                  </a:lnTo>
                  <a:lnTo>
                    <a:pt x="89" y="477"/>
                  </a:lnTo>
                  <a:lnTo>
                    <a:pt x="87" y="477"/>
                  </a:lnTo>
                  <a:lnTo>
                    <a:pt x="85" y="475"/>
                  </a:lnTo>
                  <a:lnTo>
                    <a:pt x="83" y="473"/>
                  </a:lnTo>
                  <a:lnTo>
                    <a:pt x="81" y="471"/>
                  </a:lnTo>
                  <a:lnTo>
                    <a:pt x="79" y="471"/>
                  </a:lnTo>
                  <a:lnTo>
                    <a:pt x="78" y="469"/>
                  </a:lnTo>
                  <a:lnTo>
                    <a:pt x="77" y="469"/>
                  </a:lnTo>
                  <a:lnTo>
                    <a:pt x="77" y="467"/>
                  </a:lnTo>
                  <a:lnTo>
                    <a:pt x="75" y="460"/>
                  </a:lnTo>
                  <a:lnTo>
                    <a:pt x="74" y="450"/>
                  </a:lnTo>
                  <a:lnTo>
                    <a:pt x="72" y="443"/>
                  </a:lnTo>
                  <a:lnTo>
                    <a:pt x="71" y="433"/>
                  </a:lnTo>
                  <a:lnTo>
                    <a:pt x="68" y="423"/>
                  </a:lnTo>
                  <a:lnTo>
                    <a:pt x="66" y="416"/>
                  </a:lnTo>
                  <a:lnTo>
                    <a:pt x="64" y="408"/>
                  </a:lnTo>
                  <a:lnTo>
                    <a:pt x="62" y="399"/>
                  </a:lnTo>
                  <a:lnTo>
                    <a:pt x="62" y="395"/>
                  </a:lnTo>
                  <a:lnTo>
                    <a:pt x="60" y="389"/>
                  </a:lnTo>
                  <a:lnTo>
                    <a:pt x="59" y="385"/>
                  </a:lnTo>
                  <a:lnTo>
                    <a:pt x="59" y="381"/>
                  </a:lnTo>
                  <a:lnTo>
                    <a:pt x="58" y="376"/>
                  </a:lnTo>
                  <a:lnTo>
                    <a:pt x="58" y="372"/>
                  </a:lnTo>
                  <a:lnTo>
                    <a:pt x="57" y="366"/>
                  </a:lnTo>
                  <a:lnTo>
                    <a:pt x="57" y="362"/>
                  </a:lnTo>
                  <a:lnTo>
                    <a:pt x="55" y="353"/>
                  </a:lnTo>
                  <a:lnTo>
                    <a:pt x="54" y="345"/>
                  </a:lnTo>
                  <a:lnTo>
                    <a:pt x="52" y="338"/>
                  </a:lnTo>
                  <a:lnTo>
                    <a:pt x="50" y="330"/>
                  </a:lnTo>
                  <a:lnTo>
                    <a:pt x="48" y="322"/>
                  </a:lnTo>
                  <a:lnTo>
                    <a:pt x="47" y="315"/>
                  </a:lnTo>
                  <a:lnTo>
                    <a:pt x="45" y="307"/>
                  </a:lnTo>
                  <a:lnTo>
                    <a:pt x="44" y="299"/>
                  </a:lnTo>
                  <a:lnTo>
                    <a:pt x="34" y="280"/>
                  </a:lnTo>
                  <a:lnTo>
                    <a:pt x="33" y="271"/>
                  </a:lnTo>
                  <a:lnTo>
                    <a:pt x="31" y="261"/>
                  </a:lnTo>
                  <a:lnTo>
                    <a:pt x="29" y="252"/>
                  </a:lnTo>
                  <a:lnTo>
                    <a:pt x="28" y="242"/>
                  </a:lnTo>
                  <a:lnTo>
                    <a:pt x="26" y="233"/>
                  </a:lnTo>
                  <a:lnTo>
                    <a:pt x="24" y="225"/>
                  </a:lnTo>
                  <a:lnTo>
                    <a:pt x="21" y="217"/>
                  </a:lnTo>
                  <a:lnTo>
                    <a:pt x="19" y="210"/>
                  </a:lnTo>
                  <a:lnTo>
                    <a:pt x="18" y="204"/>
                  </a:lnTo>
                  <a:lnTo>
                    <a:pt x="17" y="200"/>
                  </a:lnTo>
                  <a:lnTo>
                    <a:pt x="17" y="197"/>
                  </a:lnTo>
                  <a:lnTo>
                    <a:pt x="16" y="193"/>
                  </a:lnTo>
                  <a:lnTo>
                    <a:pt x="15" y="185"/>
                  </a:lnTo>
                  <a:lnTo>
                    <a:pt x="14" y="177"/>
                  </a:lnTo>
                  <a:lnTo>
                    <a:pt x="12" y="172"/>
                  </a:lnTo>
                  <a:lnTo>
                    <a:pt x="12" y="164"/>
                  </a:lnTo>
                  <a:lnTo>
                    <a:pt x="11" y="158"/>
                  </a:lnTo>
                  <a:lnTo>
                    <a:pt x="10" y="155"/>
                  </a:lnTo>
                  <a:lnTo>
                    <a:pt x="10" y="151"/>
                  </a:lnTo>
                  <a:lnTo>
                    <a:pt x="9" y="147"/>
                  </a:lnTo>
                  <a:lnTo>
                    <a:pt x="9" y="143"/>
                  </a:lnTo>
                  <a:lnTo>
                    <a:pt x="8" y="139"/>
                  </a:lnTo>
                  <a:lnTo>
                    <a:pt x="7" y="135"/>
                  </a:lnTo>
                  <a:lnTo>
                    <a:pt x="6" y="132"/>
                  </a:lnTo>
                  <a:lnTo>
                    <a:pt x="6" y="124"/>
                  </a:lnTo>
                  <a:lnTo>
                    <a:pt x="5" y="118"/>
                  </a:lnTo>
                  <a:lnTo>
                    <a:pt x="3" y="113"/>
                  </a:lnTo>
                  <a:lnTo>
                    <a:pt x="2" y="107"/>
                  </a:lnTo>
                  <a:lnTo>
                    <a:pt x="3" y="115"/>
                  </a:lnTo>
                  <a:lnTo>
                    <a:pt x="3" y="122"/>
                  </a:lnTo>
                  <a:lnTo>
                    <a:pt x="5" y="130"/>
                  </a:lnTo>
                  <a:lnTo>
                    <a:pt x="6" y="137"/>
                  </a:lnTo>
                  <a:lnTo>
                    <a:pt x="7" y="145"/>
                  </a:lnTo>
                  <a:lnTo>
                    <a:pt x="8" y="151"/>
                  </a:lnTo>
                  <a:lnTo>
                    <a:pt x="9" y="158"/>
                  </a:lnTo>
                  <a:lnTo>
                    <a:pt x="10" y="168"/>
                  </a:lnTo>
                  <a:lnTo>
                    <a:pt x="12" y="177"/>
                  </a:lnTo>
                  <a:lnTo>
                    <a:pt x="14" y="189"/>
                  </a:lnTo>
                  <a:lnTo>
                    <a:pt x="14" y="198"/>
                  </a:lnTo>
                  <a:lnTo>
                    <a:pt x="15" y="210"/>
                  </a:lnTo>
                  <a:lnTo>
                    <a:pt x="17" y="219"/>
                  </a:lnTo>
                  <a:lnTo>
                    <a:pt x="20" y="229"/>
                  </a:lnTo>
                  <a:lnTo>
                    <a:pt x="22" y="238"/>
                  </a:lnTo>
                  <a:lnTo>
                    <a:pt x="25" y="248"/>
                  </a:lnTo>
                  <a:lnTo>
                    <a:pt x="27" y="259"/>
                  </a:lnTo>
                  <a:lnTo>
                    <a:pt x="28" y="269"/>
                  </a:lnTo>
                  <a:lnTo>
                    <a:pt x="30" y="280"/>
                  </a:lnTo>
                  <a:lnTo>
                    <a:pt x="30" y="292"/>
                  </a:lnTo>
                  <a:lnTo>
                    <a:pt x="43" y="311"/>
                  </a:lnTo>
                  <a:lnTo>
                    <a:pt x="44" y="320"/>
                  </a:lnTo>
                  <a:lnTo>
                    <a:pt x="46" y="328"/>
                  </a:lnTo>
                  <a:lnTo>
                    <a:pt x="48" y="336"/>
                  </a:lnTo>
                  <a:lnTo>
                    <a:pt x="50" y="343"/>
                  </a:lnTo>
                  <a:lnTo>
                    <a:pt x="53" y="351"/>
                  </a:lnTo>
                  <a:lnTo>
                    <a:pt x="55" y="359"/>
                  </a:lnTo>
                  <a:lnTo>
                    <a:pt x="56" y="368"/>
                  </a:lnTo>
                  <a:lnTo>
                    <a:pt x="57" y="378"/>
                  </a:lnTo>
                  <a:lnTo>
                    <a:pt x="58" y="385"/>
                  </a:lnTo>
                  <a:lnTo>
                    <a:pt x="59" y="395"/>
                  </a:lnTo>
                  <a:lnTo>
                    <a:pt x="60" y="402"/>
                  </a:lnTo>
                  <a:lnTo>
                    <a:pt x="62" y="410"/>
                  </a:lnTo>
                  <a:lnTo>
                    <a:pt x="63" y="418"/>
                  </a:lnTo>
                  <a:lnTo>
                    <a:pt x="65" y="425"/>
                  </a:lnTo>
                  <a:lnTo>
                    <a:pt x="66" y="433"/>
                  </a:lnTo>
                  <a:lnTo>
                    <a:pt x="68" y="441"/>
                  </a:lnTo>
                  <a:lnTo>
                    <a:pt x="69" y="444"/>
                  </a:lnTo>
                  <a:lnTo>
                    <a:pt x="69" y="450"/>
                  </a:lnTo>
                  <a:lnTo>
                    <a:pt x="71" y="454"/>
                  </a:lnTo>
                  <a:lnTo>
                    <a:pt x="73" y="458"/>
                  </a:lnTo>
                  <a:lnTo>
                    <a:pt x="73" y="462"/>
                  </a:lnTo>
                  <a:lnTo>
                    <a:pt x="74" y="465"/>
                  </a:lnTo>
                  <a:lnTo>
                    <a:pt x="75" y="471"/>
                  </a:lnTo>
                  <a:lnTo>
                    <a:pt x="75" y="475"/>
                  </a:lnTo>
                  <a:lnTo>
                    <a:pt x="78" y="475"/>
                  </a:lnTo>
                  <a:lnTo>
                    <a:pt x="81" y="475"/>
                  </a:lnTo>
                  <a:lnTo>
                    <a:pt x="83" y="477"/>
                  </a:lnTo>
                  <a:lnTo>
                    <a:pt x="86" y="479"/>
                  </a:lnTo>
                  <a:lnTo>
                    <a:pt x="88" y="481"/>
                  </a:lnTo>
                  <a:lnTo>
                    <a:pt x="91" y="483"/>
                  </a:lnTo>
                  <a:lnTo>
                    <a:pt x="94" y="486"/>
                  </a:lnTo>
                  <a:lnTo>
                    <a:pt x="96" y="488"/>
                  </a:lnTo>
                  <a:lnTo>
                    <a:pt x="102" y="494"/>
                  </a:lnTo>
                  <a:lnTo>
                    <a:pt x="129" y="536"/>
                  </a:lnTo>
                  <a:lnTo>
                    <a:pt x="130" y="532"/>
                  </a:lnTo>
                  <a:lnTo>
                    <a:pt x="131" y="530"/>
                  </a:lnTo>
                  <a:lnTo>
                    <a:pt x="131" y="528"/>
                  </a:lnTo>
                  <a:lnTo>
                    <a:pt x="129" y="523"/>
                  </a:lnTo>
                  <a:lnTo>
                    <a:pt x="126" y="515"/>
                  </a:lnTo>
                  <a:lnTo>
                    <a:pt x="123" y="509"/>
                  </a:lnTo>
                  <a:lnTo>
                    <a:pt x="121" y="502"/>
                  </a:lnTo>
                  <a:lnTo>
                    <a:pt x="117" y="496"/>
                  </a:lnTo>
                  <a:lnTo>
                    <a:pt x="115" y="490"/>
                  </a:lnTo>
                  <a:lnTo>
                    <a:pt x="113" y="484"/>
                  </a:lnTo>
                  <a:lnTo>
                    <a:pt x="110" y="481"/>
                  </a:lnTo>
                  <a:lnTo>
                    <a:pt x="106" y="477"/>
                  </a:lnTo>
                  <a:lnTo>
                    <a:pt x="103" y="475"/>
                  </a:lnTo>
                  <a:lnTo>
                    <a:pt x="101" y="469"/>
                  </a:lnTo>
                  <a:lnTo>
                    <a:pt x="97" y="465"/>
                  </a:lnTo>
                  <a:lnTo>
                    <a:pt x="94" y="462"/>
                  </a:lnTo>
                  <a:lnTo>
                    <a:pt x="92" y="458"/>
                  </a:lnTo>
                  <a:lnTo>
                    <a:pt x="88" y="452"/>
                  </a:lnTo>
                  <a:lnTo>
                    <a:pt x="86" y="446"/>
                  </a:lnTo>
                  <a:lnTo>
                    <a:pt x="84" y="441"/>
                  </a:lnTo>
                  <a:lnTo>
                    <a:pt x="82" y="435"/>
                  </a:lnTo>
                  <a:lnTo>
                    <a:pt x="79" y="429"/>
                  </a:lnTo>
                  <a:lnTo>
                    <a:pt x="77" y="422"/>
                  </a:lnTo>
                  <a:lnTo>
                    <a:pt x="75" y="416"/>
                  </a:lnTo>
                  <a:lnTo>
                    <a:pt x="73" y="408"/>
                  </a:lnTo>
                  <a:lnTo>
                    <a:pt x="72" y="401"/>
                  </a:lnTo>
                  <a:lnTo>
                    <a:pt x="69" y="393"/>
                  </a:lnTo>
                  <a:lnTo>
                    <a:pt x="66" y="380"/>
                  </a:lnTo>
                  <a:lnTo>
                    <a:pt x="63" y="366"/>
                  </a:lnTo>
                  <a:lnTo>
                    <a:pt x="60" y="353"/>
                  </a:lnTo>
                  <a:lnTo>
                    <a:pt x="58" y="340"/>
                  </a:lnTo>
                  <a:lnTo>
                    <a:pt x="56" y="326"/>
                  </a:lnTo>
                  <a:lnTo>
                    <a:pt x="53" y="313"/>
                  </a:lnTo>
                  <a:lnTo>
                    <a:pt x="50" y="299"/>
                  </a:lnTo>
                  <a:lnTo>
                    <a:pt x="47" y="290"/>
                  </a:lnTo>
                  <a:lnTo>
                    <a:pt x="45" y="282"/>
                  </a:lnTo>
                  <a:lnTo>
                    <a:pt x="43" y="275"/>
                  </a:lnTo>
                  <a:lnTo>
                    <a:pt x="41" y="267"/>
                  </a:lnTo>
                  <a:lnTo>
                    <a:pt x="40" y="259"/>
                  </a:lnTo>
                  <a:lnTo>
                    <a:pt x="38" y="250"/>
                  </a:lnTo>
                  <a:lnTo>
                    <a:pt x="37" y="244"/>
                  </a:lnTo>
                  <a:lnTo>
                    <a:pt x="35" y="237"/>
                  </a:lnTo>
                  <a:lnTo>
                    <a:pt x="33" y="229"/>
                  </a:lnTo>
                  <a:lnTo>
                    <a:pt x="33" y="227"/>
                  </a:lnTo>
                  <a:lnTo>
                    <a:pt x="33" y="225"/>
                  </a:lnTo>
                  <a:lnTo>
                    <a:pt x="31" y="223"/>
                  </a:lnTo>
                  <a:lnTo>
                    <a:pt x="30" y="223"/>
                  </a:lnTo>
                  <a:lnTo>
                    <a:pt x="28" y="214"/>
                  </a:lnTo>
                  <a:lnTo>
                    <a:pt x="27" y="206"/>
                  </a:lnTo>
                  <a:lnTo>
                    <a:pt x="25" y="197"/>
                  </a:lnTo>
                  <a:lnTo>
                    <a:pt x="22" y="187"/>
                  </a:lnTo>
                  <a:lnTo>
                    <a:pt x="21" y="177"/>
                  </a:lnTo>
                  <a:lnTo>
                    <a:pt x="19" y="168"/>
                  </a:lnTo>
                  <a:lnTo>
                    <a:pt x="18" y="158"/>
                  </a:lnTo>
                  <a:lnTo>
                    <a:pt x="17" y="149"/>
                  </a:lnTo>
                  <a:lnTo>
                    <a:pt x="17" y="145"/>
                  </a:lnTo>
                  <a:lnTo>
                    <a:pt x="16" y="139"/>
                  </a:lnTo>
                  <a:lnTo>
                    <a:pt x="16" y="135"/>
                  </a:lnTo>
                  <a:lnTo>
                    <a:pt x="15" y="130"/>
                  </a:lnTo>
                  <a:lnTo>
                    <a:pt x="14" y="126"/>
                  </a:lnTo>
                  <a:lnTo>
                    <a:pt x="14" y="122"/>
                  </a:lnTo>
                  <a:lnTo>
                    <a:pt x="12" y="116"/>
                  </a:lnTo>
                  <a:lnTo>
                    <a:pt x="11" y="113"/>
                  </a:lnTo>
                  <a:lnTo>
                    <a:pt x="10" y="109"/>
                  </a:lnTo>
                  <a:lnTo>
                    <a:pt x="10" y="107"/>
                  </a:lnTo>
                  <a:lnTo>
                    <a:pt x="9" y="103"/>
                  </a:lnTo>
                  <a:lnTo>
                    <a:pt x="8" y="99"/>
                  </a:lnTo>
                  <a:lnTo>
                    <a:pt x="9" y="95"/>
                  </a:lnTo>
                  <a:lnTo>
                    <a:pt x="11" y="92"/>
                  </a:lnTo>
                  <a:lnTo>
                    <a:pt x="12" y="90"/>
                  </a:lnTo>
                  <a:lnTo>
                    <a:pt x="14" y="86"/>
                  </a:lnTo>
                  <a:lnTo>
                    <a:pt x="15" y="82"/>
                  </a:lnTo>
                  <a:lnTo>
                    <a:pt x="16" y="76"/>
                  </a:lnTo>
                  <a:lnTo>
                    <a:pt x="16" y="73"/>
                  </a:lnTo>
                  <a:lnTo>
                    <a:pt x="16" y="67"/>
                  </a:lnTo>
                  <a:lnTo>
                    <a:pt x="17" y="63"/>
                  </a:lnTo>
                  <a:lnTo>
                    <a:pt x="17" y="59"/>
                  </a:lnTo>
                  <a:lnTo>
                    <a:pt x="17" y="55"/>
                  </a:lnTo>
                  <a:lnTo>
                    <a:pt x="17" y="52"/>
                  </a:lnTo>
                  <a:lnTo>
                    <a:pt x="17" y="50"/>
                  </a:lnTo>
                  <a:lnTo>
                    <a:pt x="17" y="48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6"/>
                  </a:lnTo>
                  <a:lnTo>
                    <a:pt x="24" y="46"/>
                  </a:lnTo>
                  <a:lnTo>
                    <a:pt x="25" y="48"/>
                  </a:lnTo>
                  <a:lnTo>
                    <a:pt x="26" y="50"/>
                  </a:lnTo>
                  <a:lnTo>
                    <a:pt x="27" y="50"/>
                  </a:lnTo>
                  <a:lnTo>
                    <a:pt x="28" y="54"/>
                  </a:lnTo>
                  <a:lnTo>
                    <a:pt x="30" y="54"/>
                  </a:lnTo>
                  <a:lnTo>
                    <a:pt x="33" y="57"/>
                  </a:lnTo>
                  <a:lnTo>
                    <a:pt x="36" y="63"/>
                  </a:lnTo>
                  <a:lnTo>
                    <a:pt x="38" y="65"/>
                  </a:lnTo>
                  <a:lnTo>
                    <a:pt x="41" y="69"/>
                  </a:lnTo>
                  <a:lnTo>
                    <a:pt x="44" y="73"/>
                  </a:lnTo>
                  <a:lnTo>
                    <a:pt x="47" y="76"/>
                  </a:lnTo>
                  <a:lnTo>
                    <a:pt x="50" y="78"/>
                  </a:lnTo>
                  <a:lnTo>
                    <a:pt x="53" y="80"/>
                  </a:lnTo>
                  <a:lnTo>
                    <a:pt x="56" y="84"/>
                  </a:lnTo>
                  <a:lnTo>
                    <a:pt x="59" y="84"/>
                  </a:lnTo>
                  <a:lnTo>
                    <a:pt x="62" y="86"/>
                  </a:lnTo>
                  <a:lnTo>
                    <a:pt x="65" y="86"/>
                  </a:lnTo>
                  <a:lnTo>
                    <a:pt x="68" y="86"/>
                  </a:lnTo>
                  <a:lnTo>
                    <a:pt x="72" y="86"/>
                  </a:lnTo>
                  <a:lnTo>
                    <a:pt x="75" y="84"/>
                  </a:lnTo>
                  <a:lnTo>
                    <a:pt x="78" y="82"/>
                  </a:lnTo>
                  <a:lnTo>
                    <a:pt x="79" y="84"/>
                  </a:lnTo>
                  <a:lnTo>
                    <a:pt x="81" y="84"/>
                  </a:lnTo>
                  <a:lnTo>
                    <a:pt x="82" y="84"/>
                  </a:lnTo>
                  <a:lnTo>
                    <a:pt x="83" y="82"/>
                  </a:lnTo>
                  <a:lnTo>
                    <a:pt x="84" y="80"/>
                  </a:lnTo>
                  <a:lnTo>
                    <a:pt x="85" y="80"/>
                  </a:lnTo>
                  <a:lnTo>
                    <a:pt x="86" y="80"/>
                  </a:lnTo>
                  <a:lnTo>
                    <a:pt x="86" y="78"/>
                  </a:lnTo>
                  <a:lnTo>
                    <a:pt x="87" y="78"/>
                  </a:lnTo>
                  <a:lnTo>
                    <a:pt x="88" y="76"/>
                  </a:lnTo>
                  <a:lnTo>
                    <a:pt x="89" y="76"/>
                  </a:lnTo>
                  <a:lnTo>
                    <a:pt x="92" y="74"/>
                  </a:lnTo>
                  <a:lnTo>
                    <a:pt x="94" y="73"/>
                  </a:lnTo>
                  <a:lnTo>
                    <a:pt x="96" y="71"/>
                  </a:lnTo>
                  <a:lnTo>
                    <a:pt x="98" y="67"/>
                  </a:lnTo>
                  <a:lnTo>
                    <a:pt x="101" y="67"/>
                  </a:lnTo>
                  <a:lnTo>
                    <a:pt x="103" y="65"/>
                  </a:lnTo>
                  <a:lnTo>
                    <a:pt x="105" y="63"/>
                  </a:lnTo>
                  <a:lnTo>
                    <a:pt x="107" y="65"/>
                  </a:lnTo>
                  <a:lnTo>
                    <a:pt x="111" y="65"/>
                  </a:lnTo>
                  <a:lnTo>
                    <a:pt x="114" y="67"/>
                  </a:lnTo>
                  <a:lnTo>
                    <a:pt x="117" y="69"/>
                  </a:lnTo>
                  <a:lnTo>
                    <a:pt x="120" y="71"/>
                  </a:lnTo>
                  <a:lnTo>
                    <a:pt x="123" y="74"/>
                  </a:lnTo>
                  <a:lnTo>
                    <a:pt x="126" y="76"/>
                  </a:lnTo>
                  <a:lnTo>
                    <a:pt x="130" y="80"/>
                  </a:lnTo>
                  <a:lnTo>
                    <a:pt x="133" y="82"/>
                  </a:lnTo>
                  <a:lnTo>
                    <a:pt x="136" y="84"/>
                  </a:lnTo>
                  <a:lnTo>
                    <a:pt x="140" y="88"/>
                  </a:lnTo>
                  <a:lnTo>
                    <a:pt x="143" y="88"/>
                  </a:lnTo>
                  <a:lnTo>
                    <a:pt x="146" y="90"/>
                  </a:lnTo>
                  <a:lnTo>
                    <a:pt x="150" y="90"/>
                  </a:lnTo>
                  <a:lnTo>
                    <a:pt x="153" y="90"/>
                  </a:lnTo>
                  <a:lnTo>
                    <a:pt x="155" y="88"/>
                  </a:lnTo>
                  <a:lnTo>
                    <a:pt x="159" y="86"/>
                  </a:lnTo>
                  <a:lnTo>
                    <a:pt x="161" y="84"/>
                  </a:lnTo>
                  <a:lnTo>
                    <a:pt x="164" y="84"/>
                  </a:lnTo>
                  <a:lnTo>
                    <a:pt x="167" y="82"/>
                  </a:lnTo>
                  <a:lnTo>
                    <a:pt x="169" y="80"/>
                  </a:lnTo>
                  <a:lnTo>
                    <a:pt x="171" y="78"/>
                  </a:lnTo>
                  <a:lnTo>
                    <a:pt x="173" y="76"/>
                  </a:lnTo>
                  <a:lnTo>
                    <a:pt x="176" y="74"/>
                  </a:lnTo>
                  <a:lnTo>
                    <a:pt x="178" y="74"/>
                  </a:lnTo>
                  <a:lnTo>
                    <a:pt x="180" y="73"/>
                  </a:lnTo>
                  <a:lnTo>
                    <a:pt x="182" y="71"/>
                  </a:lnTo>
                  <a:lnTo>
                    <a:pt x="184" y="69"/>
                  </a:lnTo>
                  <a:lnTo>
                    <a:pt x="188" y="67"/>
                  </a:lnTo>
                  <a:lnTo>
                    <a:pt x="190" y="67"/>
                  </a:lnTo>
                  <a:lnTo>
                    <a:pt x="192" y="67"/>
                  </a:lnTo>
                  <a:lnTo>
                    <a:pt x="195" y="67"/>
                  </a:lnTo>
                  <a:lnTo>
                    <a:pt x="197" y="67"/>
                  </a:lnTo>
                  <a:lnTo>
                    <a:pt x="206" y="86"/>
                  </a:lnTo>
                  <a:lnTo>
                    <a:pt x="218" y="137"/>
                  </a:lnTo>
                  <a:lnTo>
                    <a:pt x="226" y="172"/>
                  </a:lnTo>
                  <a:lnTo>
                    <a:pt x="229" y="176"/>
                  </a:lnTo>
                  <a:lnTo>
                    <a:pt x="233" y="181"/>
                  </a:lnTo>
                  <a:lnTo>
                    <a:pt x="236" y="185"/>
                  </a:lnTo>
                  <a:lnTo>
                    <a:pt x="239" y="191"/>
                  </a:lnTo>
                  <a:lnTo>
                    <a:pt x="243" y="197"/>
                  </a:lnTo>
                  <a:lnTo>
                    <a:pt x="246" y="200"/>
                  </a:lnTo>
                  <a:lnTo>
                    <a:pt x="249" y="206"/>
                  </a:lnTo>
                  <a:lnTo>
                    <a:pt x="253" y="212"/>
                  </a:lnTo>
                  <a:lnTo>
                    <a:pt x="254" y="214"/>
                  </a:lnTo>
                  <a:lnTo>
                    <a:pt x="255" y="214"/>
                  </a:lnTo>
                  <a:lnTo>
                    <a:pt x="256" y="214"/>
                  </a:lnTo>
                  <a:lnTo>
                    <a:pt x="257" y="216"/>
                  </a:lnTo>
                  <a:lnTo>
                    <a:pt x="258" y="216"/>
                  </a:lnTo>
                  <a:lnTo>
                    <a:pt x="259" y="217"/>
                  </a:lnTo>
                  <a:lnTo>
                    <a:pt x="260" y="217"/>
                  </a:lnTo>
                  <a:lnTo>
                    <a:pt x="262" y="219"/>
                  </a:lnTo>
                  <a:lnTo>
                    <a:pt x="263" y="221"/>
                  </a:lnTo>
                  <a:lnTo>
                    <a:pt x="264" y="221"/>
                  </a:lnTo>
                  <a:lnTo>
                    <a:pt x="265" y="223"/>
                  </a:lnTo>
                  <a:lnTo>
                    <a:pt x="266" y="223"/>
                  </a:lnTo>
                  <a:lnTo>
                    <a:pt x="267" y="225"/>
                  </a:lnTo>
                  <a:lnTo>
                    <a:pt x="268" y="225"/>
                  </a:lnTo>
                  <a:lnTo>
                    <a:pt x="269" y="227"/>
                  </a:lnTo>
                  <a:lnTo>
                    <a:pt x="270" y="227"/>
                  </a:lnTo>
                  <a:lnTo>
                    <a:pt x="272" y="229"/>
                  </a:lnTo>
                  <a:lnTo>
                    <a:pt x="273" y="229"/>
                  </a:lnTo>
                  <a:lnTo>
                    <a:pt x="274" y="231"/>
                  </a:lnTo>
                  <a:lnTo>
                    <a:pt x="275" y="231"/>
                  </a:lnTo>
                  <a:lnTo>
                    <a:pt x="276" y="231"/>
                  </a:lnTo>
                  <a:lnTo>
                    <a:pt x="277" y="233"/>
                  </a:lnTo>
                  <a:lnTo>
                    <a:pt x="278" y="233"/>
                  </a:lnTo>
                  <a:lnTo>
                    <a:pt x="279" y="235"/>
                  </a:lnTo>
                  <a:lnTo>
                    <a:pt x="281" y="235"/>
                  </a:lnTo>
                  <a:lnTo>
                    <a:pt x="282" y="235"/>
                  </a:lnTo>
                  <a:lnTo>
                    <a:pt x="284" y="235"/>
                  </a:lnTo>
                  <a:lnTo>
                    <a:pt x="285" y="237"/>
                  </a:lnTo>
                  <a:lnTo>
                    <a:pt x="286" y="237"/>
                  </a:lnTo>
                  <a:lnTo>
                    <a:pt x="288" y="237"/>
                  </a:lnTo>
                  <a:lnTo>
                    <a:pt x="291" y="237"/>
                  </a:lnTo>
                  <a:lnTo>
                    <a:pt x="293" y="238"/>
                  </a:lnTo>
                  <a:lnTo>
                    <a:pt x="295" y="240"/>
                  </a:lnTo>
                  <a:lnTo>
                    <a:pt x="297" y="242"/>
                  </a:lnTo>
                  <a:lnTo>
                    <a:pt x="298" y="244"/>
                  </a:lnTo>
                  <a:lnTo>
                    <a:pt x="301" y="248"/>
                  </a:lnTo>
                  <a:lnTo>
                    <a:pt x="303" y="250"/>
                  </a:lnTo>
                  <a:lnTo>
                    <a:pt x="304" y="256"/>
                  </a:lnTo>
                  <a:lnTo>
                    <a:pt x="306" y="258"/>
                  </a:lnTo>
                  <a:lnTo>
                    <a:pt x="307" y="261"/>
                  </a:lnTo>
                  <a:lnTo>
                    <a:pt x="308" y="267"/>
                  </a:lnTo>
                  <a:lnTo>
                    <a:pt x="311" y="271"/>
                  </a:lnTo>
                  <a:lnTo>
                    <a:pt x="312" y="275"/>
                  </a:lnTo>
                  <a:lnTo>
                    <a:pt x="314" y="279"/>
                  </a:lnTo>
                  <a:lnTo>
                    <a:pt x="316" y="282"/>
                  </a:lnTo>
                  <a:lnTo>
                    <a:pt x="317" y="288"/>
                  </a:lnTo>
                  <a:lnTo>
                    <a:pt x="320" y="294"/>
                  </a:lnTo>
                  <a:lnTo>
                    <a:pt x="322" y="299"/>
                  </a:lnTo>
                  <a:lnTo>
                    <a:pt x="324" y="307"/>
                  </a:lnTo>
                  <a:lnTo>
                    <a:pt x="326" y="311"/>
                  </a:lnTo>
                  <a:lnTo>
                    <a:pt x="329" y="317"/>
                  </a:lnTo>
                  <a:lnTo>
                    <a:pt x="331" y="324"/>
                  </a:lnTo>
                  <a:lnTo>
                    <a:pt x="333" y="328"/>
                  </a:lnTo>
                  <a:lnTo>
                    <a:pt x="335" y="334"/>
                  </a:lnTo>
                  <a:lnTo>
                    <a:pt x="338" y="341"/>
                  </a:lnTo>
                  <a:lnTo>
                    <a:pt x="340" y="345"/>
                  </a:lnTo>
                  <a:lnTo>
                    <a:pt x="342" y="353"/>
                  </a:lnTo>
                  <a:lnTo>
                    <a:pt x="344" y="359"/>
                  </a:lnTo>
                  <a:lnTo>
                    <a:pt x="346" y="364"/>
                  </a:lnTo>
                  <a:lnTo>
                    <a:pt x="348" y="372"/>
                  </a:lnTo>
                  <a:lnTo>
                    <a:pt x="350" y="378"/>
                  </a:lnTo>
                  <a:lnTo>
                    <a:pt x="353" y="393"/>
                  </a:lnTo>
                  <a:lnTo>
                    <a:pt x="357" y="406"/>
                  </a:lnTo>
                  <a:lnTo>
                    <a:pt x="359" y="420"/>
                  </a:lnTo>
                  <a:lnTo>
                    <a:pt x="362" y="433"/>
                  </a:lnTo>
                  <a:lnTo>
                    <a:pt x="365" y="446"/>
                  </a:lnTo>
                  <a:lnTo>
                    <a:pt x="368" y="460"/>
                  </a:lnTo>
                  <a:lnTo>
                    <a:pt x="371" y="473"/>
                  </a:lnTo>
                  <a:lnTo>
                    <a:pt x="374" y="486"/>
                  </a:lnTo>
                  <a:lnTo>
                    <a:pt x="376" y="490"/>
                  </a:lnTo>
                  <a:lnTo>
                    <a:pt x="377" y="494"/>
                  </a:lnTo>
                  <a:lnTo>
                    <a:pt x="378" y="500"/>
                  </a:lnTo>
                  <a:lnTo>
                    <a:pt x="378" y="504"/>
                  </a:lnTo>
                  <a:lnTo>
                    <a:pt x="383" y="502"/>
                  </a:lnTo>
                  <a:lnTo>
                    <a:pt x="383" y="500"/>
                  </a:lnTo>
                  <a:lnTo>
                    <a:pt x="383" y="49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Freeform 24">
              <a:extLst>
                <a:ext uri="{FF2B5EF4-FFF2-40B4-BE49-F238E27FC236}">
                  <a16:creationId xmlns:a16="http://schemas.microsoft.com/office/drawing/2014/main" id="{C692CA63-9A1F-2308-5655-12A6B0181F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6" y="3818"/>
              <a:ext cx="44" cy="143"/>
            </a:xfrm>
            <a:custGeom>
              <a:avLst/>
              <a:gdLst>
                <a:gd name="T0" fmla="*/ 44 w 44"/>
                <a:gd name="T1" fmla="*/ 143 h 143"/>
                <a:gd name="T2" fmla="*/ 41 w 44"/>
                <a:gd name="T3" fmla="*/ 133 h 143"/>
                <a:gd name="T4" fmla="*/ 40 w 44"/>
                <a:gd name="T5" fmla="*/ 123 h 143"/>
                <a:gd name="T6" fmla="*/ 39 w 44"/>
                <a:gd name="T7" fmla="*/ 116 h 143"/>
                <a:gd name="T8" fmla="*/ 37 w 44"/>
                <a:gd name="T9" fmla="*/ 106 h 143"/>
                <a:gd name="T10" fmla="*/ 35 w 44"/>
                <a:gd name="T11" fmla="*/ 99 h 143"/>
                <a:gd name="T12" fmla="*/ 32 w 44"/>
                <a:gd name="T13" fmla="*/ 89 h 143"/>
                <a:gd name="T14" fmla="*/ 30 w 44"/>
                <a:gd name="T15" fmla="*/ 82 h 143"/>
                <a:gd name="T16" fmla="*/ 28 w 44"/>
                <a:gd name="T17" fmla="*/ 74 h 143"/>
                <a:gd name="T18" fmla="*/ 26 w 44"/>
                <a:gd name="T19" fmla="*/ 66 h 143"/>
                <a:gd name="T20" fmla="*/ 23 w 44"/>
                <a:gd name="T21" fmla="*/ 59 h 143"/>
                <a:gd name="T22" fmla="*/ 21 w 44"/>
                <a:gd name="T23" fmla="*/ 51 h 143"/>
                <a:gd name="T24" fmla="*/ 18 w 44"/>
                <a:gd name="T25" fmla="*/ 43 h 143"/>
                <a:gd name="T26" fmla="*/ 16 w 44"/>
                <a:gd name="T27" fmla="*/ 36 h 143"/>
                <a:gd name="T28" fmla="*/ 12 w 44"/>
                <a:gd name="T29" fmla="*/ 28 h 143"/>
                <a:gd name="T30" fmla="*/ 9 w 44"/>
                <a:gd name="T31" fmla="*/ 22 h 143"/>
                <a:gd name="T32" fmla="*/ 7 w 44"/>
                <a:gd name="T33" fmla="*/ 15 h 143"/>
                <a:gd name="T34" fmla="*/ 6 w 44"/>
                <a:gd name="T35" fmla="*/ 13 h 143"/>
                <a:gd name="T36" fmla="*/ 4 w 44"/>
                <a:gd name="T37" fmla="*/ 11 h 143"/>
                <a:gd name="T38" fmla="*/ 3 w 44"/>
                <a:gd name="T39" fmla="*/ 9 h 143"/>
                <a:gd name="T40" fmla="*/ 2 w 44"/>
                <a:gd name="T41" fmla="*/ 7 h 143"/>
                <a:gd name="T42" fmla="*/ 2 w 44"/>
                <a:gd name="T43" fmla="*/ 5 h 143"/>
                <a:gd name="T44" fmla="*/ 1 w 44"/>
                <a:gd name="T45" fmla="*/ 5 h 143"/>
                <a:gd name="T46" fmla="*/ 0 w 44"/>
                <a:gd name="T47" fmla="*/ 3 h 143"/>
                <a:gd name="T48" fmla="*/ 0 w 44"/>
                <a:gd name="T49" fmla="*/ 0 h 143"/>
                <a:gd name="T50" fmla="*/ 2 w 44"/>
                <a:gd name="T51" fmla="*/ 9 h 143"/>
                <a:gd name="T52" fmla="*/ 6 w 44"/>
                <a:gd name="T53" fmla="*/ 19 h 143"/>
                <a:gd name="T54" fmla="*/ 8 w 44"/>
                <a:gd name="T55" fmla="*/ 26 h 143"/>
                <a:gd name="T56" fmla="*/ 11 w 44"/>
                <a:gd name="T57" fmla="*/ 34 h 143"/>
                <a:gd name="T58" fmla="*/ 15 w 44"/>
                <a:gd name="T59" fmla="*/ 43 h 143"/>
                <a:gd name="T60" fmla="*/ 17 w 44"/>
                <a:gd name="T61" fmla="*/ 51 h 143"/>
                <a:gd name="T62" fmla="*/ 20 w 44"/>
                <a:gd name="T63" fmla="*/ 61 h 143"/>
                <a:gd name="T64" fmla="*/ 23 w 44"/>
                <a:gd name="T65" fmla="*/ 68 h 143"/>
                <a:gd name="T66" fmla="*/ 26 w 44"/>
                <a:gd name="T67" fmla="*/ 78 h 143"/>
                <a:gd name="T68" fmla="*/ 29 w 44"/>
                <a:gd name="T69" fmla="*/ 87 h 143"/>
                <a:gd name="T70" fmla="*/ 31 w 44"/>
                <a:gd name="T71" fmla="*/ 95 h 143"/>
                <a:gd name="T72" fmla="*/ 34 w 44"/>
                <a:gd name="T73" fmla="*/ 104 h 143"/>
                <a:gd name="T74" fmla="*/ 37 w 44"/>
                <a:gd name="T75" fmla="*/ 114 h 143"/>
                <a:gd name="T76" fmla="*/ 39 w 44"/>
                <a:gd name="T77" fmla="*/ 123 h 143"/>
                <a:gd name="T78" fmla="*/ 41 w 44"/>
                <a:gd name="T79" fmla="*/ 133 h 143"/>
                <a:gd name="T80" fmla="*/ 44 w 44"/>
                <a:gd name="T81" fmla="*/ 143 h 14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0" t="0" r="r" b="b"/>
              <a:pathLst>
                <a:path w="44" h="143">
                  <a:moveTo>
                    <a:pt x="44" y="143"/>
                  </a:moveTo>
                  <a:lnTo>
                    <a:pt x="41" y="133"/>
                  </a:lnTo>
                  <a:lnTo>
                    <a:pt x="40" y="123"/>
                  </a:lnTo>
                  <a:lnTo>
                    <a:pt x="39" y="116"/>
                  </a:lnTo>
                  <a:lnTo>
                    <a:pt x="37" y="106"/>
                  </a:lnTo>
                  <a:lnTo>
                    <a:pt x="35" y="99"/>
                  </a:lnTo>
                  <a:lnTo>
                    <a:pt x="32" y="89"/>
                  </a:lnTo>
                  <a:lnTo>
                    <a:pt x="30" y="82"/>
                  </a:lnTo>
                  <a:lnTo>
                    <a:pt x="28" y="74"/>
                  </a:lnTo>
                  <a:lnTo>
                    <a:pt x="26" y="66"/>
                  </a:lnTo>
                  <a:lnTo>
                    <a:pt x="23" y="59"/>
                  </a:lnTo>
                  <a:lnTo>
                    <a:pt x="21" y="51"/>
                  </a:lnTo>
                  <a:lnTo>
                    <a:pt x="18" y="43"/>
                  </a:lnTo>
                  <a:lnTo>
                    <a:pt x="16" y="36"/>
                  </a:lnTo>
                  <a:lnTo>
                    <a:pt x="12" y="28"/>
                  </a:lnTo>
                  <a:lnTo>
                    <a:pt x="9" y="22"/>
                  </a:lnTo>
                  <a:lnTo>
                    <a:pt x="7" y="15"/>
                  </a:lnTo>
                  <a:lnTo>
                    <a:pt x="6" y="13"/>
                  </a:lnTo>
                  <a:lnTo>
                    <a:pt x="4" y="11"/>
                  </a:lnTo>
                  <a:lnTo>
                    <a:pt x="3" y="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2" y="9"/>
                  </a:lnTo>
                  <a:lnTo>
                    <a:pt x="6" y="19"/>
                  </a:lnTo>
                  <a:lnTo>
                    <a:pt x="8" y="26"/>
                  </a:lnTo>
                  <a:lnTo>
                    <a:pt x="11" y="34"/>
                  </a:lnTo>
                  <a:lnTo>
                    <a:pt x="15" y="43"/>
                  </a:lnTo>
                  <a:lnTo>
                    <a:pt x="17" y="51"/>
                  </a:lnTo>
                  <a:lnTo>
                    <a:pt x="20" y="61"/>
                  </a:lnTo>
                  <a:lnTo>
                    <a:pt x="23" y="68"/>
                  </a:lnTo>
                  <a:lnTo>
                    <a:pt x="26" y="78"/>
                  </a:lnTo>
                  <a:lnTo>
                    <a:pt x="29" y="87"/>
                  </a:lnTo>
                  <a:lnTo>
                    <a:pt x="31" y="95"/>
                  </a:lnTo>
                  <a:lnTo>
                    <a:pt x="34" y="104"/>
                  </a:lnTo>
                  <a:lnTo>
                    <a:pt x="37" y="114"/>
                  </a:lnTo>
                  <a:lnTo>
                    <a:pt x="39" y="123"/>
                  </a:lnTo>
                  <a:lnTo>
                    <a:pt x="41" y="133"/>
                  </a:lnTo>
                  <a:lnTo>
                    <a:pt x="44" y="143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8" name="Freeform 25">
              <a:extLst>
                <a:ext uri="{FF2B5EF4-FFF2-40B4-BE49-F238E27FC236}">
                  <a16:creationId xmlns:a16="http://schemas.microsoft.com/office/drawing/2014/main" id="{99A1D06D-233D-B967-FB1F-065C7D6C95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35" y="3783"/>
              <a:ext cx="72" cy="307"/>
            </a:xfrm>
            <a:custGeom>
              <a:avLst/>
              <a:gdLst>
                <a:gd name="T0" fmla="*/ 72 w 72"/>
                <a:gd name="T1" fmla="*/ 292 h 307"/>
                <a:gd name="T2" fmla="*/ 71 w 72"/>
                <a:gd name="T3" fmla="*/ 273 h 307"/>
                <a:gd name="T4" fmla="*/ 71 w 72"/>
                <a:gd name="T5" fmla="*/ 260 h 307"/>
                <a:gd name="T6" fmla="*/ 71 w 72"/>
                <a:gd name="T7" fmla="*/ 250 h 307"/>
                <a:gd name="T8" fmla="*/ 69 w 72"/>
                <a:gd name="T9" fmla="*/ 231 h 307"/>
                <a:gd name="T10" fmla="*/ 62 w 72"/>
                <a:gd name="T11" fmla="*/ 202 h 307"/>
                <a:gd name="T12" fmla="*/ 57 w 72"/>
                <a:gd name="T13" fmla="*/ 176 h 307"/>
                <a:gd name="T14" fmla="*/ 50 w 72"/>
                <a:gd name="T15" fmla="*/ 147 h 307"/>
                <a:gd name="T16" fmla="*/ 44 w 72"/>
                <a:gd name="T17" fmla="*/ 124 h 307"/>
                <a:gd name="T18" fmla="*/ 39 w 72"/>
                <a:gd name="T19" fmla="*/ 107 h 307"/>
                <a:gd name="T20" fmla="*/ 33 w 72"/>
                <a:gd name="T21" fmla="*/ 90 h 307"/>
                <a:gd name="T22" fmla="*/ 27 w 72"/>
                <a:gd name="T23" fmla="*/ 73 h 307"/>
                <a:gd name="T24" fmla="*/ 21 w 72"/>
                <a:gd name="T25" fmla="*/ 55 h 307"/>
                <a:gd name="T26" fmla="*/ 14 w 72"/>
                <a:gd name="T27" fmla="*/ 40 h 307"/>
                <a:gd name="T28" fmla="*/ 9 w 72"/>
                <a:gd name="T29" fmla="*/ 23 h 307"/>
                <a:gd name="T30" fmla="*/ 2 w 72"/>
                <a:gd name="T31" fmla="*/ 8 h 307"/>
                <a:gd name="T32" fmla="*/ 2 w 72"/>
                <a:gd name="T33" fmla="*/ 8 h 307"/>
                <a:gd name="T34" fmla="*/ 6 w 72"/>
                <a:gd name="T35" fmla="*/ 21 h 307"/>
                <a:gd name="T36" fmla="*/ 11 w 72"/>
                <a:gd name="T37" fmla="*/ 35 h 307"/>
                <a:gd name="T38" fmla="*/ 15 w 72"/>
                <a:gd name="T39" fmla="*/ 50 h 307"/>
                <a:gd name="T40" fmla="*/ 20 w 72"/>
                <a:gd name="T41" fmla="*/ 65 h 307"/>
                <a:gd name="T42" fmla="*/ 24 w 72"/>
                <a:gd name="T43" fmla="*/ 82 h 307"/>
                <a:gd name="T44" fmla="*/ 28 w 72"/>
                <a:gd name="T45" fmla="*/ 99 h 307"/>
                <a:gd name="T46" fmla="*/ 30 w 72"/>
                <a:gd name="T47" fmla="*/ 118 h 307"/>
                <a:gd name="T48" fmla="*/ 33 w 72"/>
                <a:gd name="T49" fmla="*/ 137 h 307"/>
                <a:gd name="T50" fmla="*/ 37 w 72"/>
                <a:gd name="T51" fmla="*/ 155 h 307"/>
                <a:gd name="T52" fmla="*/ 40 w 72"/>
                <a:gd name="T53" fmla="*/ 172 h 307"/>
                <a:gd name="T54" fmla="*/ 43 w 72"/>
                <a:gd name="T55" fmla="*/ 189 h 307"/>
                <a:gd name="T56" fmla="*/ 46 w 72"/>
                <a:gd name="T57" fmla="*/ 206 h 307"/>
                <a:gd name="T58" fmla="*/ 49 w 72"/>
                <a:gd name="T59" fmla="*/ 221 h 307"/>
                <a:gd name="T60" fmla="*/ 53 w 72"/>
                <a:gd name="T61" fmla="*/ 239 h 307"/>
                <a:gd name="T62" fmla="*/ 57 w 72"/>
                <a:gd name="T63" fmla="*/ 254 h 307"/>
                <a:gd name="T64" fmla="*/ 60 w 72"/>
                <a:gd name="T65" fmla="*/ 267 h 307"/>
                <a:gd name="T66" fmla="*/ 62 w 72"/>
                <a:gd name="T67" fmla="*/ 277 h 307"/>
                <a:gd name="T68" fmla="*/ 66 w 72"/>
                <a:gd name="T69" fmla="*/ 286 h 307"/>
                <a:gd name="T70" fmla="*/ 68 w 72"/>
                <a:gd name="T71" fmla="*/ 298 h 307"/>
                <a:gd name="T72" fmla="*/ 69 w 72"/>
                <a:gd name="T73" fmla="*/ 305 h 307"/>
                <a:gd name="T74" fmla="*/ 71 w 72"/>
                <a:gd name="T75" fmla="*/ 307 h 307"/>
                <a:gd name="T76" fmla="*/ 72 w 72"/>
                <a:gd name="T77" fmla="*/ 303 h 30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72" h="307">
                  <a:moveTo>
                    <a:pt x="72" y="301"/>
                  </a:moveTo>
                  <a:lnTo>
                    <a:pt x="72" y="292"/>
                  </a:lnTo>
                  <a:lnTo>
                    <a:pt x="72" y="282"/>
                  </a:lnTo>
                  <a:lnTo>
                    <a:pt x="71" y="273"/>
                  </a:lnTo>
                  <a:lnTo>
                    <a:pt x="71" y="265"/>
                  </a:lnTo>
                  <a:lnTo>
                    <a:pt x="71" y="260"/>
                  </a:lnTo>
                  <a:lnTo>
                    <a:pt x="71" y="254"/>
                  </a:lnTo>
                  <a:lnTo>
                    <a:pt x="71" y="250"/>
                  </a:lnTo>
                  <a:lnTo>
                    <a:pt x="72" y="244"/>
                  </a:lnTo>
                  <a:lnTo>
                    <a:pt x="69" y="231"/>
                  </a:lnTo>
                  <a:lnTo>
                    <a:pt x="66" y="218"/>
                  </a:lnTo>
                  <a:lnTo>
                    <a:pt x="62" y="202"/>
                  </a:lnTo>
                  <a:lnTo>
                    <a:pt x="60" y="189"/>
                  </a:lnTo>
                  <a:lnTo>
                    <a:pt x="57" y="176"/>
                  </a:lnTo>
                  <a:lnTo>
                    <a:pt x="52" y="162"/>
                  </a:lnTo>
                  <a:lnTo>
                    <a:pt x="50" y="147"/>
                  </a:lnTo>
                  <a:lnTo>
                    <a:pt x="47" y="134"/>
                  </a:lnTo>
                  <a:lnTo>
                    <a:pt x="44" y="124"/>
                  </a:lnTo>
                  <a:lnTo>
                    <a:pt x="42" y="117"/>
                  </a:lnTo>
                  <a:lnTo>
                    <a:pt x="39" y="107"/>
                  </a:lnTo>
                  <a:lnTo>
                    <a:pt x="37" y="97"/>
                  </a:lnTo>
                  <a:lnTo>
                    <a:pt x="33" y="90"/>
                  </a:lnTo>
                  <a:lnTo>
                    <a:pt x="30" y="80"/>
                  </a:lnTo>
                  <a:lnTo>
                    <a:pt x="27" y="73"/>
                  </a:lnTo>
                  <a:lnTo>
                    <a:pt x="24" y="63"/>
                  </a:lnTo>
                  <a:lnTo>
                    <a:pt x="21" y="55"/>
                  </a:lnTo>
                  <a:lnTo>
                    <a:pt x="18" y="48"/>
                  </a:lnTo>
                  <a:lnTo>
                    <a:pt x="14" y="40"/>
                  </a:lnTo>
                  <a:lnTo>
                    <a:pt x="11" y="31"/>
                  </a:lnTo>
                  <a:lnTo>
                    <a:pt x="9" y="23"/>
                  </a:lnTo>
                  <a:lnTo>
                    <a:pt x="5" y="15"/>
                  </a:lnTo>
                  <a:lnTo>
                    <a:pt x="2" y="8"/>
                  </a:lnTo>
                  <a:lnTo>
                    <a:pt x="0" y="0"/>
                  </a:lnTo>
                  <a:lnTo>
                    <a:pt x="2" y="8"/>
                  </a:lnTo>
                  <a:lnTo>
                    <a:pt x="4" y="14"/>
                  </a:lnTo>
                  <a:lnTo>
                    <a:pt x="6" y="21"/>
                  </a:lnTo>
                  <a:lnTo>
                    <a:pt x="9" y="29"/>
                  </a:lnTo>
                  <a:lnTo>
                    <a:pt x="11" y="35"/>
                  </a:lnTo>
                  <a:lnTo>
                    <a:pt x="13" y="42"/>
                  </a:lnTo>
                  <a:lnTo>
                    <a:pt x="15" y="50"/>
                  </a:lnTo>
                  <a:lnTo>
                    <a:pt x="18" y="57"/>
                  </a:lnTo>
                  <a:lnTo>
                    <a:pt x="20" y="65"/>
                  </a:lnTo>
                  <a:lnTo>
                    <a:pt x="22" y="75"/>
                  </a:lnTo>
                  <a:lnTo>
                    <a:pt x="24" y="82"/>
                  </a:lnTo>
                  <a:lnTo>
                    <a:pt x="25" y="92"/>
                  </a:lnTo>
                  <a:lnTo>
                    <a:pt x="28" y="99"/>
                  </a:lnTo>
                  <a:lnTo>
                    <a:pt x="29" y="109"/>
                  </a:lnTo>
                  <a:lnTo>
                    <a:pt x="30" y="118"/>
                  </a:lnTo>
                  <a:lnTo>
                    <a:pt x="31" y="128"/>
                  </a:lnTo>
                  <a:lnTo>
                    <a:pt x="33" y="137"/>
                  </a:lnTo>
                  <a:lnTo>
                    <a:pt x="34" y="145"/>
                  </a:lnTo>
                  <a:lnTo>
                    <a:pt x="37" y="155"/>
                  </a:lnTo>
                  <a:lnTo>
                    <a:pt x="38" y="162"/>
                  </a:lnTo>
                  <a:lnTo>
                    <a:pt x="40" y="172"/>
                  </a:lnTo>
                  <a:lnTo>
                    <a:pt x="41" y="179"/>
                  </a:lnTo>
                  <a:lnTo>
                    <a:pt x="43" y="189"/>
                  </a:lnTo>
                  <a:lnTo>
                    <a:pt x="44" y="197"/>
                  </a:lnTo>
                  <a:lnTo>
                    <a:pt x="46" y="206"/>
                  </a:lnTo>
                  <a:lnTo>
                    <a:pt x="48" y="214"/>
                  </a:lnTo>
                  <a:lnTo>
                    <a:pt x="49" y="221"/>
                  </a:lnTo>
                  <a:lnTo>
                    <a:pt x="51" y="229"/>
                  </a:lnTo>
                  <a:lnTo>
                    <a:pt x="53" y="239"/>
                  </a:lnTo>
                  <a:lnTo>
                    <a:pt x="56" y="246"/>
                  </a:lnTo>
                  <a:lnTo>
                    <a:pt x="57" y="254"/>
                  </a:lnTo>
                  <a:lnTo>
                    <a:pt x="60" y="260"/>
                  </a:lnTo>
                  <a:lnTo>
                    <a:pt x="60" y="267"/>
                  </a:lnTo>
                  <a:lnTo>
                    <a:pt x="61" y="273"/>
                  </a:lnTo>
                  <a:lnTo>
                    <a:pt x="62" y="277"/>
                  </a:lnTo>
                  <a:lnTo>
                    <a:pt x="65" y="282"/>
                  </a:lnTo>
                  <a:lnTo>
                    <a:pt x="66" y="286"/>
                  </a:lnTo>
                  <a:lnTo>
                    <a:pt x="67" y="292"/>
                  </a:lnTo>
                  <a:lnTo>
                    <a:pt x="68" y="298"/>
                  </a:lnTo>
                  <a:lnTo>
                    <a:pt x="68" y="303"/>
                  </a:lnTo>
                  <a:lnTo>
                    <a:pt x="69" y="305"/>
                  </a:lnTo>
                  <a:lnTo>
                    <a:pt x="70" y="305"/>
                  </a:lnTo>
                  <a:lnTo>
                    <a:pt x="71" y="307"/>
                  </a:lnTo>
                  <a:lnTo>
                    <a:pt x="72" y="305"/>
                  </a:lnTo>
                  <a:lnTo>
                    <a:pt x="72" y="303"/>
                  </a:lnTo>
                  <a:lnTo>
                    <a:pt x="72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9" name="Freeform 26">
              <a:extLst>
                <a:ext uri="{FF2B5EF4-FFF2-40B4-BE49-F238E27FC236}">
                  <a16:creationId xmlns:a16="http://schemas.microsoft.com/office/drawing/2014/main" id="{5513F5D0-8CD4-DC18-D725-78EF56E65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3880"/>
              <a:ext cx="63" cy="273"/>
            </a:xfrm>
            <a:custGeom>
              <a:avLst/>
              <a:gdLst>
                <a:gd name="T0" fmla="*/ 63 w 63"/>
                <a:gd name="T1" fmla="*/ 225 h 273"/>
                <a:gd name="T2" fmla="*/ 60 w 63"/>
                <a:gd name="T3" fmla="*/ 212 h 273"/>
                <a:gd name="T4" fmla="*/ 56 w 63"/>
                <a:gd name="T5" fmla="*/ 199 h 273"/>
                <a:gd name="T6" fmla="*/ 51 w 63"/>
                <a:gd name="T7" fmla="*/ 185 h 273"/>
                <a:gd name="T8" fmla="*/ 47 w 63"/>
                <a:gd name="T9" fmla="*/ 170 h 273"/>
                <a:gd name="T10" fmla="*/ 43 w 63"/>
                <a:gd name="T11" fmla="*/ 157 h 273"/>
                <a:gd name="T12" fmla="*/ 39 w 63"/>
                <a:gd name="T13" fmla="*/ 142 h 273"/>
                <a:gd name="T14" fmla="*/ 35 w 63"/>
                <a:gd name="T15" fmla="*/ 128 h 273"/>
                <a:gd name="T16" fmla="*/ 31 w 63"/>
                <a:gd name="T17" fmla="*/ 113 h 273"/>
                <a:gd name="T18" fmla="*/ 28 w 63"/>
                <a:gd name="T19" fmla="*/ 100 h 273"/>
                <a:gd name="T20" fmla="*/ 24 w 63"/>
                <a:gd name="T21" fmla="*/ 84 h 273"/>
                <a:gd name="T22" fmla="*/ 20 w 63"/>
                <a:gd name="T23" fmla="*/ 69 h 273"/>
                <a:gd name="T24" fmla="*/ 16 w 63"/>
                <a:gd name="T25" fmla="*/ 54 h 273"/>
                <a:gd name="T26" fmla="*/ 12 w 63"/>
                <a:gd name="T27" fmla="*/ 40 h 273"/>
                <a:gd name="T28" fmla="*/ 7 w 63"/>
                <a:gd name="T29" fmla="*/ 27 h 273"/>
                <a:gd name="T30" fmla="*/ 3 w 63"/>
                <a:gd name="T31" fmla="*/ 14 h 273"/>
                <a:gd name="T32" fmla="*/ 0 w 63"/>
                <a:gd name="T33" fmla="*/ 0 h 273"/>
                <a:gd name="T34" fmla="*/ 9 w 63"/>
                <a:gd name="T35" fmla="*/ 54 h 273"/>
                <a:gd name="T36" fmla="*/ 10 w 63"/>
                <a:gd name="T37" fmla="*/ 61 h 273"/>
                <a:gd name="T38" fmla="*/ 11 w 63"/>
                <a:gd name="T39" fmla="*/ 71 h 273"/>
                <a:gd name="T40" fmla="*/ 12 w 63"/>
                <a:gd name="T41" fmla="*/ 79 h 273"/>
                <a:gd name="T42" fmla="*/ 13 w 63"/>
                <a:gd name="T43" fmla="*/ 88 h 273"/>
                <a:gd name="T44" fmla="*/ 13 w 63"/>
                <a:gd name="T45" fmla="*/ 96 h 273"/>
                <a:gd name="T46" fmla="*/ 14 w 63"/>
                <a:gd name="T47" fmla="*/ 103 h 273"/>
                <a:gd name="T48" fmla="*/ 15 w 63"/>
                <a:gd name="T49" fmla="*/ 113 h 273"/>
                <a:gd name="T50" fmla="*/ 16 w 63"/>
                <a:gd name="T51" fmla="*/ 121 h 273"/>
                <a:gd name="T52" fmla="*/ 18 w 63"/>
                <a:gd name="T53" fmla="*/ 130 h 273"/>
                <a:gd name="T54" fmla="*/ 20 w 63"/>
                <a:gd name="T55" fmla="*/ 142 h 273"/>
                <a:gd name="T56" fmla="*/ 22 w 63"/>
                <a:gd name="T57" fmla="*/ 151 h 273"/>
                <a:gd name="T58" fmla="*/ 24 w 63"/>
                <a:gd name="T59" fmla="*/ 161 h 273"/>
                <a:gd name="T60" fmla="*/ 26 w 63"/>
                <a:gd name="T61" fmla="*/ 170 h 273"/>
                <a:gd name="T62" fmla="*/ 30 w 63"/>
                <a:gd name="T63" fmla="*/ 178 h 273"/>
                <a:gd name="T64" fmla="*/ 32 w 63"/>
                <a:gd name="T65" fmla="*/ 187 h 273"/>
                <a:gd name="T66" fmla="*/ 34 w 63"/>
                <a:gd name="T67" fmla="*/ 195 h 273"/>
                <a:gd name="T68" fmla="*/ 38 w 63"/>
                <a:gd name="T69" fmla="*/ 204 h 273"/>
                <a:gd name="T70" fmla="*/ 40 w 63"/>
                <a:gd name="T71" fmla="*/ 212 h 273"/>
                <a:gd name="T72" fmla="*/ 43 w 63"/>
                <a:gd name="T73" fmla="*/ 222 h 273"/>
                <a:gd name="T74" fmla="*/ 45 w 63"/>
                <a:gd name="T75" fmla="*/ 229 h 273"/>
                <a:gd name="T76" fmla="*/ 48 w 63"/>
                <a:gd name="T77" fmla="*/ 237 h 273"/>
                <a:gd name="T78" fmla="*/ 51 w 63"/>
                <a:gd name="T79" fmla="*/ 246 h 273"/>
                <a:gd name="T80" fmla="*/ 53 w 63"/>
                <a:gd name="T81" fmla="*/ 256 h 273"/>
                <a:gd name="T82" fmla="*/ 54 w 63"/>
                <a:gd name="T83" fmla="*/ 264 h 273"/>
                <a:gd name="T84" fmla="*/ 56 w 63"/>
                <a:gd name="T85" fmla="*/ 265 h 273"/>
                <a:gd name="T86" fmla="*/ 57 w 63"/>
                <a:gd name="T87" fmla="*/ 269 h 273"/>
                <a:gd name="T88" fmla="*/ 58 w 63"/>
                <a:gd name="T89" fmla="*/ 271 h 273"/>
                <a:gd name="T90" fmla="*/ 59 w 63"/>
                <a:gd name="T91" fmla="*/ 273 h 273"/>
                <a:gd name="T92" fmla="*/ 59 w 63"/>
                <a:gd name="T93" fmla="*/ 271 h 273"/>
                <a:gd name="T94" fmla="*/ 60 w 63"/>
                <a:gd name="T95" fmla="*/ 271 h 273"/>
                <a:gd name="T96" fmla="*/ 60 w 63"/>
                <a:gd name="T97" fmla="*/ 269 h 273"/>
                <a:gd name="T98" fmla="*/ 63 w 63"/>
                <a:gd name="T99" fmla="*/ 225 h 27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3" h="273">
                  <a:moveTo>
                    <a:pt x="63" y="225"/>
                  </a:moveTo>
                  <a:lnTo>
                    <a:pt x="60" y="212"/>
                  </a:lnTo>
                  <a:lnTo>
                    <a:pt x="56" y="199"/>
                  </a:lnTo>
                  <a:lnTo>
                    <a:pt x="51" y="185"/>
                  </a:lnTo>
                  <a:lnTo>
                    <a:pt x="47" y="170"/>
                  </a:lnTo>
                  <a:lnTo>
                    <a:pt x="43" y="157"/>
                  </a:lnTo>
                  <a:lnTo>
                    <a:pt x="39" y="142"/>
                  </a:lnTo>
                  <a:lnTo>
                    <a:pt x="35" y="128"/>
                  </a:lnTo>
                  <a:lnTo>
                    <a:pt x="31" y="113"/>
                  </a:lnTo>
                  <a:lnTo>
                    <a:pt x="28" y="100"/>
                  </a:lnTo>
                  <a:lnTo>
                    <a:pt x="24" y="84"/>
                  </a:lnTo>
                  <a:lnTo>
                    <a:pt x="20" y="69"/>
                  </a:lnTo>
                  <a:lnTo>
                    <a:pt x="16" y="54"/>
                  </a:lnTo>
                  <a:lnTo>
                    <a:pt x="12" y="40"/>
                  </a:lnTo>
                  <a:lnTo>
                    <a:pt x="7" y="27"/>
                  </a:lnTo>
                  <a:lnTo>
                    <a:pt x="3" y="14"/>
                  </a:lnTo>
                  <a:lnTo>
                    <a:pt x="0" y="0"/>
                  </a:lnTo>
                  <a:lnTo>
                    <a:pt x="9" y="54"/>
                  </a:lnTo>
                  <a:lnTo>
                    <a:pt x="10" y="61"/>
                  </a:lnTo>
                  <a:lnTo>
                    <a:pt x="11" y="71"/>
                  </a:lnTo>
                  <a:lnTo>
                    <a:pt x="12" y="79"/>
                  </a:lnTo>
                  <a:lnTo>
                    <a:pt x="13" y="88"/>
                  </a:lnTo>
                  <a:lnTo>
                    <a:pt x="13" y="96"/>
                  </a:lnTo>
                  <a:lnTo>
                    <a:pt x="14" y="103"/>
                  </a:lnTo>
                  <a:lnTo>
                    <a:pt x="15" y="113"/>
                  </a:lnTo>
                  <a:lnTo>
                    <a:pt x="16" y="121"/>
                  </a:lnTo>
                  <a:lnTo>
                    <a:pt x="18" y="130"/>
                  </a:lnTo>
                  <a:lnTo>
                    <a:pt x="20" y="142"/>
                  </a:lnTo>
                  <a:lnTo>
                    <a:pt x="22" y="151"/>
                  </a:lnTo>
                  <a:lnTo>
                    <a:pt x="24" y="161"/>
                  </a:lnTo>
                  <a:lnTo>
                    <a:pt x="26" y="170"/>
                  </a:lnTo>
                  <a:lnTo>
                    <a:pt x="30" y="178"/>
                  </a:lnTo>
                  <a:lnTo>
                    <a:pt x="32" y="187"/>
                  </a:lnTo>
                  <a:lnTo>
                    <a:pt x="34" y="195"/>
                  </a:lnTo>
                  <a:lnTo>
                    <a:pt x="38" y="204"/>
                  </a:lnTo>
                  <a:lnTo>
                    <a:pt x="40" y="212"/>
                  </a:lnTo>
                  <a:lnTo>
                    <a:pt x="43" y="222"/>
                  </a:lnTo>
                  <a:lnTo>
                    <a:pt x="45" y="229"/>
                  </a:lnTo>
                  <a:lnTo>
                    <a:pt x="48" y="237"/>
                  </a:lnTo>
                  <a:lnTo>
                    <a:pt x="51" y="246"/>
                  </a:lnTo>
                  <a:lnTo>
                    <a:pt x="53" y="256"/>
                  </a:lnTo>
                  <a:lnTo>
                    <a:pt x="54" y="264"/>
                  </a:lnTo>
                  <a:lnTo>
                    <a:pt x="56" y="265"/>
                  </a:lnTo>
                  <a:lnTo>
                    <a:pt x="57" y="269"/>
                  </a:lnTo>
                  <a:lnTo>
                    <a:pt x="58" y="271"/>
                  </a:lnTo>
                  <a:lnTo>
                    <a:pt x="59" y="273"/>
                  </a:lnTo>
                  <a:lnTo>
                    <a:pt x="59" y="271"/>
                  </a:lnTo>
                  <a:lnTo>
                    <a:pt x="60" y="271"/>
                  </a:lnTo>
                  <a:lnTo>
                    <a:pt x="60" y="269"/>
                  </a:lnTo>
                  <a:lnTo>
                    <a:pt x="63" y="2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0" name="Freeform 27">
              <a:extLst>
                <a:ext uri="{FF2B5EF4-FFF2-40B4-BE49-F238E27FC236}">
                  <a16:creationId xmlns:a16="http://schemas.microsoft.com/office/drawing/2014/main" id="{8AAC9790-C507-DAF9-BABC-56B24FF598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9" y="3577"/>
              <a:ext cx="117" cy="189"/>
            </a:xfrm>
            <a:custGeom>
              <a:avLst/>
              <a:gdLst>
                <a:gd name="T0" fmla="*/ 116 w 117"/>
                <a:gd name="T1" fmla="*/ 185 h 189"/>
                <a:gd name="T2" fmla="*/ 112 w 117"/>
                <a:gd name="T3" fmla="*/ 181 h 189"/>
                <a:gd name="T4" fmla="*/ 110 w 117"/>
                <a:gd name="T5" fmla="*/ 178 h 189"/>
                <a:gd name="T6" fmla="*/ 108 w 117"/>
                <a:gd name="T7" fmla="*/ 176 h 189"/>
                <a:gd name="T8" fmla="*/ 105 w 117"/>
                <a:gd name="T9" fmla="*/ 178 h 189"/>
                <a:gd name="T10" fmla="*/ 101 w 117"/>
                <a:gd name="T11" fmla="*/ 178 h 189"/>
                <a:gd name="T12" fmla="*/ 99 w 117"/>
                <a:gd name="T13" fmla="*/ 176 h 189"/>
                <a:gd name="T14" fmla="*/ 96 w 117"/>
                <a:gd name="T15" fmla="*/ 174 h 189"/>
                <a:gd name="T16" fmla="*/ 91 w 117"/>
                <a:gd name="T17" fmla="*/ 170 h 189"/>
                <a:gd name="T18" fmla="*/ 86 w 117"/>
                <a:gd name="T19" fmla="*/ 164 h 189"/>
                <a:gd name="T20" fmla="*/ 80 w 117"/>
                <a:gd name="T21" fmla="*/ 159 h 189"/>
                <a:gd name="T22" fmla="*/ 76 w 117"/>
                <a:gd name="T23" fmla="*/ 153 h 189"/>
                <a:gd name="T24" fmla="*/ 71 w 117"/>
                <a:gd name="T25" fmla="*/ 147 h 189"/>
                <a:gd name="T26" fmla="*/ 67 w 117"/>
                <a:gd name="T27" fmla="*/ 138 h 189"/>
                <a:gd name="T28" fmla="*/ 62 w 117"/>
                <a:gd name="T29" fmla="*/ 130 h 189"/>
                <a:gd name="T30" fmla="*/ 58 w 117"/>
                <a:gd name="T31" fmla="*/ 122 h 189"/>
                <a:gd name="T32" fmla="*/ 53 w 117"/>
                <a:gd name="T33" fmla="*/ 113 h 189"/>
                <a:gd name="T34" fmla="*/ 49 w 117"/>
                <a:gd name="T35" fmla="*/ 105 h 189"/>
                <a:gd name="T36" fmla="*/ 45 w 117"/>
                <a:gd name="T37" fmla="*/ 96 h 189"/>
                <a:gd name="T38" fmla="*/ 41 w 117"/>
                <a:gd name="T39" fmla="*/ 86 h 189"/>
                <a:gd name="T40" fmla="*/ 38 w 117"/>
                <a:gd name="T41" fmla="*/ 77 h 189"/>
                <a:gd name="T42" fmla="*/ 35 w 117"/>
                <a:gd name="T43" fmla="*/ 61 h 189"/>
                <a:gd name="T44" fmla="*/ 33 w 117"/>
                <a:gd name="T45" fmla="*/ 44 h 189"/>
                <a:gd name="T46" fmla="*/ 31 w 117"/>
                <a:gd name="T47" fmla="*/ 29 h 189"/>
                <a:gd name="T48" fmla="*/ 28 w 117"/>
                <a:gd name="T49" fmla="*/ 19 h 189"/>
                <a:gd name="T50" fmla="*/ 24 w 117"/>
                <a:gd name="T51" fmla="*/ 16 h 189"/>
                <a:gd name="T52" fmla="*/ 20 w 117"/>
                <a:gd name="T53" fmla="*/ 12 h 189"/>
                <a:gd name="T54" fmla="*/ 17 w 117"/>
                <a:gd name="T55" fmla="*/ 6 h 189"/>
                <a:gd name="T56" fmla="*/ 13 w 117"/>
                <a:gd name="T57" fmla="*/ 2 h 189"/>
                <a:gd name="T58" fmla="*/ 10 w 117"/>
                <a:gd name="T59" fmla="*/ 0 h 189"/>
                <a:gd name="T60" fmla="*/ 5 w 117"/>
                <a:gd name="T61" fmla="*/ 0 h 189"/>
                <a:gd name="T62" fmla="*/ 2 w 117"/>
                <a:gd name="T63" fmla="*/ 2 h 189"/>
                <a:gd name="T64" fmla="*/ 3 w 117"/>
                <a:gd name="T65" fmla="*/ 4 h 189"/>
                <a:gd name="T66" fmla="*/ 9 w 117"/>
                <a:gd name="T67" fmla="*/ 8 h 189"/>
                <a:gd name="T68" fmla="*/ 12 w 117"/>
                <a:gd name="T69" fmla="*/ 16 h 189"/>
                <a:gd name="T70" fmla="*/ 16 w 117"/>
                <a:gd name="T71" fmla="*/ 27 h 189"/>
                <a:gd name="T72" fmla="*/ 20 w 117"/>
                <a:gd name="T73" fmla="*/ 38 h 189"/>
                <a:gd name="T74" fmla="*/ 22 w 117"/>
                <a:gd name="T75" fmla="*/ 48 h 189"/>
                <a:gd name="T76" fmla="*/ 25 w 117"/>
                <a:gd name="T77" fmla="*/ 56 h 189"/>
                <a:gd name="T78" fmla="*/ 28 w 117"/>
                <a:gd name="T79" fmla="*/ 67 h 189"/>
                <a:gd name="T80" fmla="*/ 31 w 117"/>
                <a:gd name="T81" fmla="*/ 80 h 189"/>
                <a:gd name="T82" fmla="*/ 34 w 117"/>
                <a:gd name="T83" fmla="*/ 97 h 189"/>
                <a:gd name="T84" fmla="*/ 40 w 117"/>
                <a:gd name="T85" fmla="*/ 111 h 189"/>
                <a:gd name="T86" fmla="*/ 45 w 117"/>
                <a:gd name="T87" fmla="*/ 124 h 189"/>
                <a:gd name="T88" fmla="*/ 51 w 117"/>
                <a:gd name="T89" fmla="*/ 136 h 189"/>
                <a:gd name="T90" fmla="*/ 58 w 117"/>
                <a:gd name="T91" fmla="*/ 145 h 189"/>
                <a:gd name="T92" fmla="*/ 64 w 117"/>
                <a:gd name="T93" fmla="*/ 155 h 189"/>
                <a:gd name="T94" fmla="*/ 70 w 117"/>
                <a:gd name="T95" fmla="*/ 164 h 189"/>
                <a:gd name="T96" fmla="*/ 76 w 117"/>
                <a:gd name="T97" fmla="*/ 170 h 189"/>
                <a:gd name="T98" fmla="*/ 80 w 117"/>
                <a:gd name="T99" fmla="*/ 172 h 189"/>
                <a:gd name="T100" fmla="*/ 83 w 117"/>
                <a:gd name="T101" fmla="*/ 176 h 189"/>
                <a:gd name="T102" fmla="*/ 88 w 117"/>
                <a:gd name="T103" fmla="*/ 178 h 189"/>
                <a:gd name="T104" fmla="*/ 92 w 117"/>
                <a:gd name="T105" fmla="*/ 179 h 189"/>
                <a:gd name="T106" fmla="*/ 96 w 117"/>
                <a:gd name="T107" fmla="*/ 179 h 189"/>
                <a:gd name="T108" fmla="*/ 99 w 117"/>
                <a:gd name="T109" fmla="*/ 181 h 189"/>
                <a:gd name="T110" fmla="*/ 103 w 117"/>
                <a:gd name="T111" fmla="*/ 181 h 189"/>
                <a:gd name="T112" fmla="*/ 107 w 117"/>
                <a:gd name="T113" fmla="*/ 183 h 189"/>
                <a:gd name="T114" fmla="*/ 110 w 117"/>
                <a:gd name="T115" fmla="*/ 185 h 189"/>
                <a:gd name="T116" fmla="*/ 114 w 117"/>
                <a:gd name="T117" fmla="*/ 187 h 189"/>
                <a:gd name="T118" fmla="*/ 116 w 117"/>
                <a:gd name="T119" fmla="*/ 189 h 189"/>
                <a:gd name="T120" fmla="*/ 117 w 117"/>
                <a:gd name="T121" fmla="*/ 187 h 18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17" h="189">
                  <a:moveTo>
                    <a:pt x="117" y="187"/>
                  </a:moveTo>
                  <a:lnTo>
                    <a:pt x="116" y="185"/>
                  </a:lnTo>
                  <a:lnTo>
                    <a:pt x="114" y="183"/>
                  </a:lnTo>
                  <a:lnTo>
                    <a:pt x="112" y="181"/>
                  </a:lnTo>
                  <a:lnTo>
                    <a:pt x="111" y="179"/>
                  </a:lnTo>
                  <a:lnTo>
                    <a:pt x="110" y="178"/>
                  </a:lnTo>
                  <a:lnTo>
                    <a:pt x="109" y="176"/>
                  </a:lnTo>
                  <a:lnTo>
                    <a:pt x="108" y="176"/>
                  </a:lnTo>
                  <a:lnTo>
                    <a:pt x="106" y="176"/>
                  </a:lnTo>
                  <a:lnTo>
                    <a:pt x="105" y="178"/>
                  </a:lnTo>
                  <a:lnTo>
                    <a:pt x="103" y="178"/>
                  </a:lnTo>
                  <a:lnTo>
                    <a:pt x="101" y="178"/>
                  </a:lnTo>
                  <a:lnTo>
                    <a:pt x="100" y="178"/>
                  </a:lnTo>
                  <a:lnTo>
                    <a:pt x="99" y="176"/>
                  </a:lnTo>
                  <a:lnTo>
                    <a:pt x="98" y="176"/>
                  </a:lnTo>
                  <a:lnTo>
                    <a:pt x="96" y="174"/>
                  </a:lnTo>
                  <a:lnTo>
                    <a:pt x="95" y="172"/>
                  </a:lnTo>
                  <a:lnTo>
                    <a:pt x="91" y="170"/>
                  </a:lnTo>
                  <a:lnTo>
                    <a:pt x="89" y="168"/>
                  </a:lnTo>
                  <a:lnTo>
                    <a:pt x="86" y="164"/>
                  </a:lnTo>
                  <a:lnTo>
                    <a:pt x="83" y="162"/>
                  </a:lnTo>
                  <a:lnTo>
                    <a:pt x="80" y="159"/>
                  </a:lnTo>
                  <a:lnTo>
                    <a:pt x="78" y="155"/>
                  </a:lnTo>
                  <a:lnTo>
                    <a:pt x="76" y="153"/>
                  </a:lnTo>
                  <a:lnTo>
                    <a:pt x="73" y="151"/>
                  </a:lnTo>
                  <a:lnTo>
                    <a:pt x="71" y="147"/>
                  </a:lnTo>
                  <a:lnTo>
                    <a:pt x="69" y="143"/>
                  </a:lnTo>
                  <a:lnTo>
                    <a:pt x="67" y="138"/>
                  </a:lnTo>
                  <a:lnTo>
                    <a:pt x="64" y="136"/>
                  </a:lnTo>
                  <a:lnTo>
                    <a:pt x="62" y="130"/>
                  </a:lnTo>
                  <a:lnTo>
                    <a:pt x="60" y="126"/>
                  </a:lnTo>
                  <a:lnTo>
                    <a:pt x="58" y="122"/>
                  </a:lnTo>
                  <a:lnTo>
                    <a:pt x="55" y="118"/>
                  </a:lnTo>
                  <a:lnTo>
                    <a:pt x="53" y="113"/>
                  </a:lnTo>
                  <a:lnTo>
                    <a:pt x="51" y="109"/>
                  </a:lnTo>
                  <a:lnTo>
                    <a:pt x="49" y="105"/>
                  </a:lnTo>
                  <a:lnTo>
                    <a:pt x="48" y="101"/>
                  </a:lnTo>
                  <a:lnTo>
                    <a:pt x="45" y="96"/>
                  </a:lnTo>
                  <a:lnTo>
                    <a:pt x="43" y="92"/>
                  </a:lnTo>
                  <a:lnTo>
                    <a:pt x="41" y="86"/>
                  </a:lnTo>
                  <a:lnTo>
                    <a:pt x="40" y="82"/>
                  </a:lnTo>
                  <a:lnTo>
                    <a:pt x="38" y="77"/>
                  </a:lnTo>
                  <a:lnTo>
                    <a:pt x="36" y="69"/>
                  </a:lnTo>
                  <a:lnTo>
                    <a:pt x="35" y="61"/>
                  </a:lnTo>
                  <a:lnTo>
                    <a:pt x="34" y="54"/>
                  </a:lnTo>
                  <a:lnTo>
                    <a:pt x="33" y="44"/>
                  </a:lnTo>
                  <a:lnTo>
                    <a:pt x="32" y="36"/>
                  </a:lnTo>
                  <a:lnTo>
                    <a:pt x="31" y="29"/>
                  </a:lnTo>
                  <a:lnTo>
                    <a:pt x="30" y="21"/>
                  </a:lnTo>
                  <a:lnTo>
                    <a:pt x="28" y="19"/>
                  </a:lnTo>
                  <a:lnTo>
                    <a:pt x="25" y="17"/>
                  </a:lnTo>
                  <a:lnTo>
                    <a:pt x="24" y="16"/>
                  </a:lnTo>
                  <a:lnTo>
                    <a:pt x="22" y="14"/>
                  </a:lnTo>
                  <a:lnTo>
                    <a:pt x="20" y="12"/>
                  </a:lnTo>
                  <a:lnTo>
                    <a:pt x="19" y="10"/>
                  </a:lnTo>
                  <a:lnTo>
                    <a:pt x="17" y="6"/>
                  </a:lnTo>
                  <a:lnTo>
                    <a:pt x="15" y="4"/>
                  </a:lnTo>
                  <a:lnTo>
                    <a:pt x="13" y="2"/>
                  </a:lnTo>
                  <a:lnTo>
                    <a:pt x="11" y="2"/>
                  </a:lnTo>
                  <a:lnTo>
                    <a:pt x="10" y="0"/>
                  </a:lnTo>
                  <a:lnTo>
                    <a:pt x="7" y="0"/>
                  </a:lnTo>
                  <a:lnTo>
                    <a:pt x="5" y="0"/>
                  </a:lnTo>
                  <a:lnTo>
                    <a:pt x="4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3" y="4"/>
                  </a:lnTo>
                  <a:lnTo>
                    <a:pt x="5" y="4"/>
                  </a:lnTo>
                  <a:lnTo>
                    <a:pt x="9" y="8"/>
                  </a:lnTo>
                  <a:lnTo>
                    <a:pt x="11" y="12"/>
                  </a:lnTo>
                  <a:lnTo>
                    <a:pt x="12" y="16"/>
                  </a:lnTo>
                  <a:lnTo>
                    <a:pt x="14" y="21"/>
                  </a:lnTo>
                  <a:lnTo>
                    <a:pt x="16" y="27"/>
                  </a:lnTo>
                  <a:lnTo>
                    <a:pt x="19" y="35"/>
                  </a:lnTo>
                  <a:lnTo>
                    <a:pt x="20" y="38"/>
                  </a:lnTo>
                  <a:lnTo>
                    <a:pt x="21" y="44"/>
                  </a:lnTo>
                  <a:lnTo>
                    <a:pt x="22" y="48"/>
                  </a:lnTo>
                  <a:lnTo>
                    <a:pt x="23" y="54"/>
                  </a:lnTo>
                  <a:lnTo>
                    <a:pt x="25" y="56"/>
                  </a:lnTo>
                  <a:lnTo>
                    <a:pt x="26" y="61"/>
                  </a:lnTo>
                  <a:lnTo>
                    <a:pt x="28" y="67"/>
                  </a:lnTo>
                  <a:lnTo>
                    <a:pt x="29" y="71"/>
                  </a:lnTo>
                  <a:lnTo>
                    <a:pt x="31" y="80"/>
                  </a:lnTo>
                  <a:lnTo>
                    <a:pt x="33" y="90"/>
                  </a:lnTo>
                  <a:lnTo>
                    <a:pt x="34" y="97"/>
                  </a:lnTo>
                  <a:lnTo>
                    <a:pt x="38" y="105"/>
                  </a:lnTo>
                  <a:lnTo>
                    <a:pt x="40" y="111"/>
                  </a:lnTo>
                  <a:lnTo>
                    <a:pt x="42" y="118"/>
                  </a:lnTo>
                  <a:lnTo>
                    <a:pt x="45" y="124"/>
                  </a:lnTo>
                  <a:lnTo>
                    <a:pt x="49" y="130"/>
                  </a:lnTo>
                  <a:lnTo>
                    <a:pt x="51" y="136"/>
                  </a:lnTo>
                  <a:lnTo>
                    <a:pt x="54" y="139"/>
                  </a:lnTo>
                  <a:lnTo>
                    <a:pt x="58" y="145"/>
                  </a:lnTo>
                  <a:lnTo>
                    <a:pt x="61" y="151"/>
                  </a:lnTo>
                  <a:lnTo>
                    <a:pt x="64" y="155"/>
                  </a:lnTo>
                  <a:lnTo>
                    <a:pt x="68" y="159"/>
                  </a:lnTo>
                  <a:lnTo>
                    <a:pt x="70" y="164"/>
                  </a:lnTo>
                  <a:lnTo>
                    <a:pt x="73" y="168"/>
                  </a:lnTo>
                  <a:lnTo>
                    <a:pt x="76" y="170"/>
                  </a:lnTo>
                  <a:lnTo>
                    <a:pt x="78" y="170"/>
                  </a:lnTo>
                  <a:lnTo>
                    <a:pt x="80" y="172"/>
                  </a:lnTo>
                  <a:lnTo>
                    <a:pt x="82" y="174"/>
                  </a:lnTo>
                  <a:lnTo>
                    <a:pt x="83" y="176"/>
                  </a:lnTo>
                  <a:lnTo>
                    <a:pt x="86" y="176"/>
                  </a:lnTo>
                  <a:lnTo>
                    <a:pt x="88" y="178"/>
                  </a:lnTo>
                  <a:lnTo>
                    <a:pt x="90" y="178"/>
                  </a:lnTo>
                  <a:lnTo>
                    <a:pt x="92" y="179"/>
                  </a:lnTo>
                  <a:lnTo>
                    <a:pt x="93" y="179"/>
                  </a:lnTo>
                  <a:lnTo>
                    <a:pt x="96" y="179"/>
                  </a:lnTo>
                  <a:lnTo>
                    <a:pt x="97" y="181"/>
                  </a:lnTo>
                  <a:lnTo>
                    <a:pt x="99" y="181"/>
                  </a:lnTo>
                  <a:lnTo>
                    <a:pt x="101" y="181"/>
                  </a:lnTo>
                  <a:lnTo>
                    <a:pt x="103" y="181"/>
                  </a:lnTo>
                  <a:lnTo>
                    <a:pt x="106" y="181"/>
                  </a:lnTo>
                  <a:lnTo>
                    <a:pt x="107" y="183"/>
                  </a:lnTo>
                  <a:lnTo>
                    <a:pt x="108" y="185"/>
                  </a:lnTo>
                  <a:lnTo>
                    <a:pt x="110" y="185"/>
                  </a:lnTo>
                  <a:lnTo>
                    <a:pt x="111" y="187"/>
                  </a:lnTo>
                  <a:lnTo>
                    <a:pt x="114" y="187"/>
                  </a:lnTo>
                  <a:lnTo>
                    <a:pt x="115" y="187"/>
                  </a:lnTo>
                  <a:lnTo>
                    <a:pt x="116" y="189"/>
                  </a:lnTo>
                  <a:lnTo>
                    <a:pt x="117" y="189"/>
                  </a:lnTo>
                  <a:lnTo>
                    <a:pt x="117" y="18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1" name="Freeform 28">
              <a:extLst>
                <a:ext uri="{FF2B5EF4-FFF2-40B4-BE49-F238E27FC236}">
                  <a16:creationId xmlns:a16="http://schemas.microsoft.com/office/drawing/2014/main" id="{2C119038-3414-3057-68EB-CA6F634100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3669"/>
              <a:ext cx="106" cy="507"/>
            </a:xfrm>
            <a:custGeom>
              <a:avLst/>
              <a:gdLst>
                <a:gd name="T0" fmla="*/ 104 w 106"/>
                <a:gd name="T1" fmla="*/ 490 h 507"/>
                <a:gd name="T2" fmla="*/ 102 w 106"/>
                <a:gd name="T3" fmla="*/ 463 h 507"/>
                <a:gd name="T4" fmla="*/ 104 w 106"/>
                <a:gd name="T5" fmla="*/ 438 h 507"/>
                <a:gd name="T6" fmla="*/ 102 w 106"/>
                <a:gd name="T7" fmla="*/ 400 h 507"/>
                <a:gd name="T8" fmla="*/ 93 w 106"/>
                <a:gd name="T9" fmla="*/ 412 h 507"/>
                <a:gd name="T10" fmla="*/ 91 w 106"/>
                <a:gd name="T11" fmla="*/ 402 h 507"/>
                <a:gd name="T12" fmla="*/ 91 w 106"/>
                <a:gd name="T13" fmla="*/ 387 h 507"/>
                <a:gd name="T14" fmla="*/ 88 w 106"/>
                <a:gd name="T15" fmla="*/ 370 h 507"/>
                <a:gd name="T16" fmla="*/ 86 w 106"/>
                <a:gd name="T17" fmla="*/ 353 h 507"/>
                <a:gd name="T18" fmla="*/ 84 w 106"/>
                <a:gd name="T19" fmla="*/ 337 h 507"/>
                <a:gd name="T20" fmla="*/ 82 w 106"/>
                <a:gd name="T21" fmla="*/ 318 h 507"/>
                <a:gd name="T22" fmla="*/ 78 w 106"/>
                <a:gd name="T23" fmla="*/ 299 h 507"/>
                <a:gd name="T24" fmla="*/ 77 w 106"/>
                <a:gd name="T25" fmla="*/ 284 h 507"/>
                <a:gd name="T26" fmla="*/ 75 w 106"/>
                <a:gd name="T27" fmla="*/ 272 h 507"/>
                <a:gd name="T28" fmla="*/ 74 w 106"/>
                <a:gd name="T29" fmla="*/ 261 h 507"/>
                <a:gd name="T30" fmla="*/ 69 w 106"/>
                <a:gd name="T31" fmla="*/ 236 h 507"/>
                <a:gd name="T32" fmla="*/ 64 w 106"/>
                <a:gd name="T33" fmla="*/ 210 h 507"/>
                <a:gd name="T34" fmla="*/ 57 w 106"/>
                <a:gd name="T35" fmla="*/ 181 h 507"/>
                <a:gd name="T36" fmla="*/ 50 w 106"/>
                <a:gd name="T37" fmla="*/ 156 h 507"/>
                <a:gd name="T38" fmla="*/ 45 w 106"/>
                <a:gd name="T39" fmla="*/ 129 h 507"/>
                <a:gd name="T40" fmla="*/ 39 w 106"/>
                <a:gd name="T41" fmla="*/ 103 h 507"/>
                <a:gd name="T42" fmla="*/ 35 w 106"/>
                <a:gd name="T43" fmla="*/ 86 h 507"/>
                <a:gd name="T44" fmla="*/ 30 w 106"/>
                <a:gd name="T45" fmla="*/ 67 h 507"/>
                <a:gd name="T46" fmla="*/ 24 w 106"/>
                <a:gd name="T47" fmla="*/ 46 h 507"/>
                <a:gd name="T48" fmla="*/ 17 w 106"/>
                <a:gd name="T49" fmla="*/ 25 h 507"/>
                <a:gd name="T50" fmla="*/ 10 w 106"/>
                <a:gd name="T51" fmla="*/ 2 h 507"/>
                <a:gd name="T52" fmla="*/ 8 w 106"/>
                <a:gd name="T53" fmla="*/ 2 h 507"/>
                <a:gd name="T54" fmla="*/ 17 w 106"/>
                <a:gd name="T55" fmla="*/ 44 h 507"/>
                <a:gd name="T56" fmla="*/ 19 w 106"/>
                <a:gd name="T57" fmla="*/ 55 h 507"/>
                <a:gd name="T58" fmla="*/ 21 w 106"/>
                <a:gd name="T59" fmla="*/ 70 h 507"/>
                <a:gd name="T60" fmla="*/ 26 w 106"/>
                <a:gd name="T61" fmla="*/ 87 h 507"/>
                <a:gd name="T62" fmla="*/ 31 w 106"/>
                <a:gd name="T63" fmla="*/ 120 h 507"/>
                <a:gd name="T64" fmla="*/ 38 w 106"/>
                <a:gd name="T65" fmla="*/ 150 h 507"/>
                <a:gd name="T66" fmla="*/ 45 w 106"/>
                <a:gd name="T67" fmla="*/ 181 h 507"/>
                <a:gd name="T68" fmla="*/ 50 w 106"/>
                <a:gd name="T69" fmla="*/ 210 h 507"/>
                <a:gd name="T70" fmla="*/ 57 w 106"/>
                <a:gd name="T71" fmla="*/ 242 h 507"/>
                <a:gd name="T72" fmla="*/ 56 w 106"/>
                <a:gd name="T73" fmla="*/ 242 h 507"/>
                <a:gd name="T74" fmla="*/ 42 w 106"/>
                <a:gd name="T75" fmla="*/ 210 h 507"/>
                <a:gd name="T76" fmla="*/ 42 w 106"/>
                <a:gd name="T77" fmla="*/ 217 h 507"/>
                <a:gd name="T78" fmla="*/ 31 w 106"/>
                <a:gd name="T79" fmla="*/ 179 h 507"/>
                <a:gd name="T80" fmla="*/ 31 w 106"/>
                <a:gd name="T81" fmla="*/ 198 h 507"/>
                <a:gd name="T82" fmla="*/ 30 w 106"/>
                <a:gd name="T83" fmla="*/ 204 h 507"/>
                <a:gd name="T84" fmla="*/ 25 w 106"/>
                <a:gd name="T85" fmla="*/ 181 h 507"/>
                <a:gd name="T86" fmla="*/ 20 w 106"/>
                <a:gd name="T87" fmla="*/ 158 h 507"/>
                <a:gd name="T88" fmla="*/ 16 w 106"/>
                <a:gd name="T89" fmla="*/ 133 h 507"/>
                <a:gd name="T90" fmla="*/ 11 w 106"/>
                <a:gd name="T91" fmla="*/ 107 h 507"/>
                <a:gd name="T92" fmla="*/ 6 w 106"/>
                <a:gd name="T93" fmla="*/ 80 h 507"/>
                <a:gd name="T94" fmla="*/ 2 w 106"/>
                <a:gd name="T95" fmla="*/ 63 h 507"/>
                <a:gd name="T96" fmla="*/ 15 w 106"/>
                <a:gd name="T97" fmla="*/ 156 h 507"/>
                <a:gd name="T98" fmla="*/ 49 w 106"/>
                <a:gd name="T99" fmla="*/ 360 h 507"/>
                <a:gd name="T100" fmla="*/ 55 w 106"/>
                <a:gd name="T101" fmla="*/ 383 h 507"/>
                <a:gd name="T102" fmla="*/ 62 w 106"/>
                <a:gd name="T103" fmla="*/ 406 h 507"/>
                <a:gd name="T104" fmla="*/ 69 w 106"/>
                <a:gd name="T105" fmla="*/ 429 h 507"/>
                <a:gd name="T106" fmla="*/ 77 w 106"/>
                <a:gd name="T107" fmla="*/ 450 h 507"/>
                <a:gd name="T108" fmla="*/ 87 w 106"/>
                <a:gd name="T109" fmla="*/ 471 h 507"/>
                <a:gd name="T110" fmla="*/ 94 w 106"/>
                <a:gd name="T111" fmla="*/ 482 h 507"/>
                <a:gd name="T112" fmla="*/ 101 w 106"/>
                <a:gd name="T113" fmla="*/ 496 h 507"/>
                <a:gd name="T114" fmla="*/ 105 w 106"/>
                <a:gd name="T115" fmla="*/ 507 h 507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06" h="507">
                  <a:moveTo>
                    <a:pt x="106" y="505"/>
                  </a:moveTo>
                  <a:lnTo>
                    <a:pt x="105" y="497"/>
                  </a:lnTo>
                  <a:lnTo>
                    <a:pt x="104" y="490"/>
                  </a:lnTo>
                  <a:lnTo>
                    <a:pt x="103" y="480"/>
                  </a:lnTo>
                  <a:lnTo>
                    <a:pt x="102" y="473"/>
                  </a:lnTo>
                  <a:lnTo>
                    <a:pt x="102" y="463"/>
                  </a:lnTo>
                  <a:lnTo>
                    <a:pt x="103" y="454"/>
                  </a:lnTo>
                  <a:lnTo>
                    <a:pt x="103" y="446"/>
                  </a:lnTo>
                  <a:lnTo>
                    <a:pt x="104" y="438"/>
                  </a:lnTo>
                  <a:lnTo>
                    <a:pt x="103" y="425"/>
                  </a:lnTo>
                  <a:lnTo>
                    <a:pt x="102" y="414"/>
                  </a:lnTo>
                  <a:lnTo>
                    <a:pt x="102" y="400"/>
                  </a:lnTo>
                  <a:lnTo>
                    <a:pt x="102" y="387"/>
                  </a:lnTo>
                  <a:lnTo>
                    <a:pt x="95" y="412"/>
                  </a:lnTo>
                  <a:lnTo>
                    <a:pt x="93" y="412"/>
                  </a:lnTo>
                  <a:lnTo>
                    <a:pt x="92" y="410"/>
                  </a:lnTo>
                  <a:lnTo>
                    <a:pt x="92" y="406"/>
                  </a:lnTo>
                  <a:lnTo>
                    <a:pt x="91" y="402"/>
                  </a:lnTo>
                  <a:lnTo>
                    <a:pt x="92" y="396"/>
                  </a:lnTo>
                  <a:lnTo>
                    <a:pt x="92" y="393"/>
                  </a:lnTo>
                  <a:lnTo>
                    <a:pt x="91" y="387"/>
                  </a:lnTo>
                  <a:lnTo>
                    <a:pt x="91" y="381"/>
                  </a:lnTo>
                  <a:lnTo>
                    <a:pt x="90" y="375"/>
                  </a:lnTo>
                  <a:lnTo>
                    <a:pt x="88" y="370"/>
                  </a:lnTo>
                  <a:lnTo>
                    <a:pt x="87" y="364"/>
                  </a:lnTo>
                  <a:lnTo>
                    <a:pt x="87" y="356"/>
                  </a:lnTo>
                  <a:lnTo>
                    <a:pt x="86" y="353"/>
                  </a:lnTo>
                  <a:lnTo>
                    <a:pt x="85" y="347"/>
                  </a:lnTo>
                  <a:lnTo>
                    <a:pt x="85" y="341"/>
                  </a:lnTo>
                  <a:lnTo>
                    <a:pt x="84" y="337"/>
                  </a:lnTo>
                  <a:lnTo>
                    <a:pt x="83" y="330"/>
                  </a:lnTo>
                  <a:lnTo>
                    <a:pt x="82" y="324"/>
                  </a:lnTo>
                  <a:lnTo>
                    <a:pt x="82" y="318"/>
                  </a:lnTo>
                  <a:lnTo>
                    <a:pt x="81" y="313"/>
                  </a:lnTo>
                  <a:lnTo>
                    <a:pt x="80" y="305"/>
                  </a:lnTo>
                  <a:lnTo>
                    <a:pt x="78" y="299"/>
                  </a:lnTo>
                  <a:lnTo>
                    <a:pt x="78" y="293"/>
                  </a:lnTo>
                  <a:lnTo>
                    <a:pt x="77" y="288"/>
                  </a:lnTo>
                  <a:lnTo>
                    <a:pt x="77" y="284"/>
                  </a:lnTo>
                  <a:lnTo>
                    <a:pt x="76" y="280"/>
                  </a:lnTo>
                  <a:lnTo>
                    <a:pt x="76" y="276"/>
                  </a:lnTo>
                  <a:lnTo>
                    <a:pt x="75" y="272"/>
                  </a:lnTo>
                  <a:lnTo>
                    <a:pt x="75" y="269"/>
                  </a:lnTo>
                  <a:lnTo>
                    <a:pt x="74" y="265"/>
                  </a:lnTo>
                  <a:lnTo>
                    <a:pt x="74" y="261"/>
                  </a:lnTo>
                  <a:lnTo>
                    <a:pt x="73" y="257"/>
                  </a:lnTo>
                  <a:lnTo>
                    <a:pt x="72" y="246"/>
                  </a:lnTo>
                  <a:lnTo>
                    <a:pt x="69" y="236"/>
                  </a:lnTo>
                  <a:lnTo>
                    <a:pt x="68" y="227"/>
                  </a:lnTo>
                  <a:lnTo>
                    <a:pt x="66" y="217"/>
                  </a:lnTo>
                  <a:lnTo>
                    <a:pt x="64" y="210"/>
                  </a:lnTo>
                  <a:lnTo>
                    <a:pt x="62" y="198"/>
                  </a:lnTo>
                  <a:lnTo>
                    <a:pt x="59" y="190"/>
                  </a:lnTo>
                  <a:lnTo>
                    <a:pt x="57" y="181"/>
                  </a:lnTo>
                  <a:lnTo>
                    <a:pt x="55" y="173"/>
                  </a:lnTo>
                  <a:lnTo>
                    <a:pt x="53" y="166"/>
                  </a:lnTo>
                  <a:lnTo>
                    <a:pt x="50" y="156"/>
                  </a:lnTo>
                  <a:lnTo>
                    <a:pt x="48" y="147"/>
                  </a:lnTo>
                  <a:lnTo>
                    <a:pt x="46" y="137"/>
                  </a:lnTo>
                  <a:lnTo>
                    <a:pt x="45" y="129"/>
                  </a:lnTo>
                  <a:lnTo>
                    <a:pt x="43" y="118"/>
                  </a:lnTo>
                  <a:lnTo>
                    <a:pt x="40" y="108"/>
                  </a:lnTo>
                  <a:lnTo>
                    <a:pt x="39" y="103"/>
                  </a:lnTo>
                  <a:lnTo>
                    <a:pt x="38" y="97"/>
                  </a:lnTo>
                  <a:lnTo>
                    <a:pt x="36" y="89"/>
                  </a:lnTo>
                  <a:lnTo>
                    <a:pt x="35" y="86"/>
                  </a:lnTo>
                  <a:lnTo>
                    <a:pt x="34" y="78"/>
                  </a:lnTo>
                  <a:lnTo>
                    <a:pt x="31" y="72"/>
                  </a:lnTo>
                  <a:lnTo>
                    <a:pt x="30" y="67"/>
                  </a:lnTo>
                  <a:lnTo>
                    <a:pt x="29" y="63"/>
                  </a:lnTo>
                  <a:lnTo>
                    <a:pt x="26" y="53"/>
                  </a:lnTo>
                  <a:lnTo>
                    <a:pt x="24" y="46"/>
                  </a:lnTo>
                  <a:lnTo>
                    <a:pt x="21" y="38"/>
                  </a:lnTo>
                  <a:lnTo>
                    <a:pt x="19" y="30"/>
                  </a:lnTo>
                  <a:lnTo>
                    <a:pt x="17" y="25"/>
                  </a:lnTo>
                  <a:lnTo>
                    <a:pt x="15" y="17"/>
                  </a:lnTo>
                  <a:lnTo>
                    <a:pt x="12" y="9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8" y="2"/>
                  </a:lnTo>
                  <a:lnTo>
                    <a:pt x="7" y="2"/>
                  </a:lnTo>
                  <a:lnTo>
                    <a:pt x="7" y="4"/>
                  </a:lnTo>
                  <a:lnTo>
                    <a:pt x="17" y="44"/>
                  </a:lnTo>
                  <a:lnTo>
                    <a:pt x="17" y="47"/>
                  </a:lnTo>
                  <a:lnTo>
                    <a:pt x="18" y="51"/>
                  </a:lnTo>
                  <a:lnTo>
                    <a:pt x="19" y="55"/>
                  </a:lnTo>
                  <a:lnTo>
                    <a:pt x="20" y="61"/>
                  </a:lnTo>
                  <a:lnTo>
                    <a:pt x="21" y="65"/>
                  </a:lnTo>
                  <a:lnTo>
                    <a:pt x="21" y="70"/>
                  </a:lnTo>
                  <a:lnTo>
                    <a:pt x="23" y="74"/>
                  </a:lnTo>
                  <a:lnTo>
                    <a:pt x="24" y="78"/>
                  </a:lnTo>
                  <a:lnTo>
                    <a:pt x="26" y="87"/>
                  </a:lnTo>
                  <a:lnTo>
                    <a:pt x="28" y="99"/>
                  </a:lnTo>
                  <a:lnTo>
                    <a:pt x="30" y="110"/>
                  </a:lnTo>
                  <a:lnTo>
                    <a:pt x="31" y="120"/>
                  </a:lnTo>
                  <a:lnTo>
                    <a:pt x="34" y="129"/>
                  </a:lnTo>
                  <a:lnTo>
                    <a:pt x="36" y="141"/>
                  </a:lnTo>
                  <a:lnTo>
                    <a:pt x="38" y="150"/>
                  </a:lnTo>
                  <a:lnTo>
                    <a:pt x="40" y="160"/>
                  </a:lnTo>
                  <a:lnTo>
                    <a:pt x="43" y="169"/>
                  </a:lnTo>
                  <a:lnTo>
                    <a:pt x="45" y="181"/>
                  </a:lnTo>
                  <a:lnTo>
                    <a:pt x="46" y="190"/>
                  </a:lnTo>
                  <a:lnTo>
                    <a:pt x="48" y="200"/>
                  </a:lnTo>
                  <a:lnTo>
                    <a:pt x="50" y="210"/>
                  </a:lnTo>
                  <a:lnTo>
                    <a:pt x="53" y="221"/>
                  </a:lnTo>
                  <a:lnTo>
                    <a:pt x="55" y="231"/>
                  </a:lnTo>
                  <a:lnTo>
                    <a:pt x="57" y="242"/>
                  </a:lnTo>
                  <a:lnTo>
                    <a:pt x="57" y="244"/>
                  </a:lnTo>
                  <a:lnTo>
                    <a:pt x="56" y="244"/>
                  </a:lnTo>
                  <a:lnTo>
                    <a:pt x="56" y="242"/>
                  </a:lnTo>
                  <a:lnTo>
                    <a:pt x="42" y="202"/>
                  </a:lnTo>
                  <a:lnTo>
                    <a:pt x="42" y="206"/>
                  </a:lnTo>
                  <a:lnTo>
                    <a:pt x="42" y="210"/>
                  </a:lnTo>
                  <a:lnTo>
                    <a:pt x="43" y="213"/>
                  </a:lnTo>
                  <a:lnTo>
                    <a:pt x="43" y="217"/>
                  </a:lnTo>
                  <a:lnTo>
                    <a:pt x="42" y="217"/>
                  </a:lnTo>
                  <a:lnTo>
                    <a:pt x="42" y="219"/>
                  </a:lnTo>
                  <a:lnTo>
                    <a:pt x="40" y="217"/>
                  </a:lnTo>
                  <a:lnTo>
                    <a:pt x="31" y="179"/>
                  </a:lnTo>
                  <a:lnTo>
                    <a:pt x="30" y="185"/>
                  </a:lnTo>
                  <a:lnTo>
                    <a:pt x="30" y="190"/>
                  </a:lnTo>
                  <a:lnTo>
                    <a:pt x="31" y="198"/>
                  </a:lnTo>
                  <a:lnTo>
                    <a:pt x="31" y="206"/>
                  </a:lnTo>
                  <a:lnTo>
                    <a:pt x="31" y="204"/>
                  </a:lnTo>
                  <a:lnTo>
                    <a:pt x="30" y="204"/>
                  </a:lnTo>
                  <a:lnTo>
                    <a:pt x="29" y="196"/>
                  </a:lnTo>
                  <a:lnTo>
                    <a:pt x="27" y="189"/>
                  </a:lnTo>
                  <a:lnTo>
                    <a:pt x="25" y="181"/>
                  </a:lnTo>
                  <a:lnTo>
                    <a:pt x="24" y="173"/>
                  </a:lnTo>
                  <a:lnTo>
                    <a:pt x="23" y="166"/>
                  </a:lnTo>
                  <a:lnTo>
                    <a:pt x="20" y="158"/>
                  </a:lnTo>
                  <a:lnTo>
                    <a:pt x="19" y="149"/>
                  </a:lnTo>
                  <a:lnTo>
                    <a:pt x="17" y="143"/>
                  </a:lnTo>
                  <a:lnTo>
                    <a:pt x="16" y="133"/>
                  </a:lnTo>
                  <a:lnTo>
                    <a:pt x="14" y="124"/>
                  </a:lnTo>
                  <a:lnTo>
                    <a:pt x="12" y="116"/>
                  </a:lnTo>
                  <a:lnTo>
                    <a:pt x="11" y="107"/>
                  </a:lnTo>
                  <a:lnTo>
                    <a:pt x="9" y="99"/>
                  </a:lnTo>
                  <a:lnTo>
                    <a:pt x="8" y="89"/>
                  </a:lnTo>
                  <a:lnTo>
                    <a:pt x="6" y="80"/>
                  </a:lnTo>
                  <a:lnTo>
                    <a:pt x="5" y="70"/>
                  </a:lnTo>
                  <a:lnTo>
                    <a:pt x="4" y="67"/>
                  </a:lnTo>
                  <a:lnTo>
                    <a:pt x="2" y="63"/>
                  </a:lnTo>
                  <a:lnTo>
                    <a:pt x="1" y="59"/>
                  </a:lnTo>
                  <a:lnTo>
                    <a:pt x="0" y="55"/>
                  </a:lnTo>
                  <a:lnTo>
                    <a:pt x="15" y="156"/>
                  </a:lnTo>
                  <a:lnTo>
                    <a:pt x="40" y="332"/>
                  </a:lnTo>
                  <a:lnTo>
                    <a:pt x="47" y="353"/>
                  </a:lnTo>
                  <a:lnTo>
                    <a:pt x="49" y="360"/>
                  </a:lnTo>
                  <a:lnTo>
                    <a:pt x="52" y="366"/>
                  </a:lnTo>
                  <a:lnTo>
                    <a:pt x="53" y="375"/>
                  </a:lnTo>
                  <a:lnTo>
                    <a:pt x="55" y="383"/>
                  </a:lnTo>
                  <a:lnTo>
                    <a:pt x="57" y="391"/>
                  </a:lnTo>
                  <a:lnTo>
                    <a:pt x="59" y="398"/>
                  </a:lnTo>
                  <a:lnTo>
                    <a:pt x="62" y="406"/>
                  </a:lnTo>
                  <a:lnTo>
                    <a:pt x="64" y="414"/>
                  </a:lnTo>
                  <a:lnTo>
                    <a:pt x="67" y="421"/>
                  </a:lnTo>
                  <a:lnTo>
                    <a:pt x="69" y="429"/>
                  </a:lnTo>
                  <a:lnTo>
                    <a:pt x="72" y="436"/>
                  </a:lnTo>
                  <a:lnTo>
                    <a:pt x="75" y="444"/>
                  </a:lnTo>
                  <a:lnTo>
                    <a:pt x="77" y="450"/>
                  </a:lnTo>
                  <a:lnTo>
                    <a:pt x="81" y="457"/>
                  </a:lnTo>
                  <a:lnTo>
                    <a:pt x="84" y="463"/>
                  </a:lnTo>
                  <a:lnTo>
                    <a:pt x="87" y="471"/>
                  </a:lnTo>
                  <a:lnTo>
                    <a:pt x="90" y="475"/>
                  </a:lnTo>
                  <a:lnTo>
                    <a:pt x="92" y="478"/>
                  </a:lnTo>
                  <a:lnTo>
                    <a:pt x="94" y="482"/>
                  </a:lnTo>
                  <a:lnTo>
                    <a:pt x="96" y="486"/>
                  </a:lnTo>
                  <a:lnTo>
                    <a:pt x="99" y="490"/>
                  </a:lnTo>
                  <a:lnTo>
                    <a:pt x="101" y="496"/>
                  </a:lnTo>
                  <a:lnTo>
                    <a:pt x="103" y="501"/>
                  </a:lnTo>
                  <a:lnTo>
                    <a:pt x="104" y="507"/>
                  </a:lnTo>
                  <a:lnTo>
                    <a:pt x="105" y="507"/>
                  </a:lnTo>
                  <a:lnTo>
                    <a:pt x="106" y="507"/>
                  </a:lnTo>
                  <a:lnTo>
                    <a:pt x="106" y="50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2" name="Freeform 29">
              <a:extLst>
                <a:ext uri="{FF2B5EF4-FFF2-40B4-BE49-F238E27FC236}">
                  <a16:creationId xmlns:a16="http://schemas.microsoft.com/office/drawing/2014/main" id="{42D6F04E-A323-2DC8-BA58-1932D8FC27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5" y="3593"/>
              <a:ext cx="48" cy="15"/>
            </a:xfrm>
            <a:custGeom>
              <a:avLst/>
              <a:gdLst>
                <a:gd name="T0" fmla="*/ 48 w 48"/>
                <a:gd name="T1" fmla="*/ 0 h 15"/>
                <a:gd name="T2" fmla="*/ 23 w 48"/>
                <a:gd name="T3" fmla="*/ 9 h 15"/>
                <a:gd name="T4" fmla="*/ 21 w 48"/>
                <a:gd name="T5" fmla="*/ 9 h 15"/>
                <a:gd name="T6" fmla="*/ 18 w 48"/>
                <a:gd name="T7" fmla="*/ 9 h 15"/>
                <a:gd name="T8" fmla="*/ 16 w 48"/>
                <a:gd name="T9" fmla="*/ 7 h 15"/>
                <a:gd name="T10" fmla="*/ 12 w 48"/>
                <a:gd name="T11" fmla="*/ 7 h 15"/>
                <a:gd name="T12" fmla="*/ 9 w 48"/>
                <a:gd name="T13" fmla="*/ 5 h 15"/>
                <a:gd name="T14" fmla="*/ 7 w 48"/>
                <a:gd name="T15" fmla="*/ 3 h 15"/>
                <a:gd name="T16" fmla="*/ 3 w 48"/>
                <a:gd name="T17" fmla="*/ 1 h 15"/>
                <a:gd name="T18" fmla="*/ 0 w 48"/>
                <a:gd name="T19" fmla="*/ 0 h 15"/>
                <a:gd name="T20" fmla="*/ 2 w 48"/>
                <a:gd name="T21" fmla="*/ 1 h 15"/>
                <a:gd name="T22" fmla="*/ 3 w 48"/>
                <a:gd name="T23" fmla="*/ 3 h 15"/>
                <a:gd name="T24" fmla="*/ 5 w 48"/>
                <a:gd name="T25" fmla="*/ 5 h 15"/>
                <a:gd name="T26" fmla="*/ 7 w 48"/>
                <a:gd name="T27" fmla="*/ 7 h 15"/>
                <a:gd name="T28" fmla="*/ 9 w 48"/>
                <a:gd name="T29" fmla="*/ 9 h 15"/>
                <a:gd name="T30" fmla="*/ 10 w 48"/>
                <a:gd name="T31" fmla="*/ 9 h 15"/>
                <a:gd name="T32" fmla="*/ 12 w 48"/>
                <a:gd name="T33" fmla="*/ 11 h 15"/>
                <a:gd name="T34" fmla="*/ 14 w 48"/>
                <a:gd name="T35" fmla="*/ 13 h 15"/>
                <a:gd name="T36" fmla="*/ 16 w 48"/>
                <a:gd name="T37" fmla="*/ 13 h 15"/>
                <a:gd name="T38" fmla="*/ 18 w 48"/>
                <a:gd name="T39" fmla="*/ 13 h 15"/>
                <a:gd name="T40" fmla="*/ 20 w 48"/>
                <a:gd name="T41" fmla="*/ 15 h 15"/>
                <a:gd name="T42" fmla="*/ 21 w 48"/>
                <a:gd name="T43" fmla="*/ 15 h 15"/>
                <a:gd name="T44" fmla="*/ 23 w 48"/>
                <a:gd name="T45" fmla="*/ 15 h 15"/>
                <a:gd name="T46" fmla="*/ 24 w 48"/>
                <a:gd name="T47" fmla="*/ 15 h 15"/>
                <a:gd name="T48" fmla="*/ 27 w 48"/>
                <a:gd name="T49" fmla="*/ 15 h 15"/>
                <a:gd name="T50" fmla="*/ 29 w 48"/>
                <a:gd name="T51" fmla="*/ 13 h 15"/>
                <a:gd name="T52" fmla="*/ 31 w 48"/>
                <a:gd name="T53" fmla="*/ 11 h 15"/>
                <a:gd name="T54" fmla="*/ 33 w 48"/>
                <a:gd name="T55" fmla="*/ 11 h 15"/>
                <a:gd name="T56" fmla="*/ 37 w 48"/>
                <a:gd name="T57" fmla="*/ 9 h 15"/>
                <a:gd name="T58" fmla="*/ 39 w 48"/>
                <a:gd name="T59" fmla="*/ 7 h 15"/>
                <a:gd name="T60" fmla="*/ 41 w 48"/>
                <a:gd name="T61" fmla="*/ 5 h 15"/>
                <a:gd name="T62" fmla="*/ 43 w 48"/>
                <a:gd name="T63" fmla="*/ 3 h 15"/>
                <a:gd name="T64" fmla="*/ 46 w 48"/>
                <a:gd name="T65" fmla="*/ 1 h 15"/>
                <a:gd name="T66" fmla="*/ 48 w 48"/>
                <a:gd name="T67" fmla="*/ 0 h 1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48" h="15">
                  <a:moveTo>
                    <a:pt x="48" y="0"/>
                  </a:moveTo>
                  <a:lnTo>
                    <a:pt x="23" y="9"/>
                  </a:lnTo>
                  <a:lnTo>
                    <a:pt x="21" y="9"/>
                  </a:lnTo>
                  <a:lnTo>
                    <a:pt x="18" y="9"/>
                  </a:lnTo>
                  <a:lnTo>
                    <a:pt x="16" y="7"/>
                  </a:lnTo>
                  <a:lnTo>
                    <a:pt x="12" y="7"/>
                  </a:lnTo>
                  <a:lnTo>
                    <a:pt x="9" y="5"/>
                  </a:lnTo>
                  <a:lnTo>
                    <a:pt x="7" y="3"/>
                  </a:lnTo>
                  <a:lnTo>
                    <a:pt x="3" y="1"/>
                  </a:lnTo>
                  <a:lnTo>
                    <a:pt x="0" y="0"/>
                  </a:lnTo>
                  <a:lnTo>
                    <a:pt x="2" y="1"/>
                  </a:lnTo>
                  <a:lnTo>
                    <a:pt x="3" y="3"/>
                  </a:lnTo>
                  <a:lnTo>
                    <a:pt x="5" y="5"/>
                  </a:lnTo>
                  <a:lnTo>
                    <a:pt x="7" y="7"/>
                  </a:lnTo>
                  <a:lnTo>
                    <a:pt x="9" y="9"/>
                  </a:lnTo>
                  <a:lnTo>
                    <a:pt x="10" y="9"/>
                  </a:lnTo>
                  <a:lnTo>
                    <a:pt x="12" y="11"/>
                  </a:lnTo>
                  <a:lnTo>
                    <a:pt x="14" y="13"/>
                  </a:lnTo>
                  <a:lnTo>
                    <a:pt x="16" y="13"/>
                  </a:lnTo>
                  <a:lnTo>
                    <a:pt x="18" y="13"/>
                  </a:lnTo>
                  <a:lnTo>
                    <a:pt x="20" y="15"/>
                  </a:lnTo>
                  <a:lnTo>
                    <a:pt x="21" y="15"/>
                  </a:lnTo>
                  <a:lnTo>
                    <a:pt x="23" y="15"/>
                  </a:lnTo>
                  <a:lnTo>
                    <a:pt x="24" y="15"/>
                  </a:lnTo>
                  <a:lnTo>
                    <a:pt x="27" y="15"/>
                  </a:lnTo>
                  <a:lnTo>
                    <a:pt x="29" y="13"/>
                  </a:lnTo>
                  <a:lnTo>
                    <a:pt x="31" y="11"/>
                  </a:lnTo>
                  <a:lnTo>
                    <a:pt x="33" y="11"/>
                  </a:lnTo>
                  <a:lnTo>
                    <a:pt x="37" y="9"/>
                  </a:lnTo>
                  <a:lnTo>
                    <a:pt x="39" y="7"/>
                  </a:lnTo>
                  <a:lnTo>
                    <a:pt x="41" y="5"/>
                  </a:lnTo>
                  <a:lnTo>
                    <a:pt x="43" y="3"/>
                  </a:lnTo>
                  <a:lnTo>
                    <a:pt x="46" y="1"/>
                  </a:lnTo>
                  <a:lnTo>
                    <a:pt x="48" y="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3" name="Freeform 30">
              <a:extLst>
                <a:ext uri="{FF2B5EF4-FFF2-40B4-BE49-F238E27FC236}">
                  <a16:creationId xmlns:a16="http://schemas.microsoft.com/office/drawing/2014/main" id="{6572CC42-0C94-7C5C-4569-D468CF8C20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7" y="3745"/>
              <a:ext cx="54" cy="305"/>
            </a:xfrm>
            <a:custGeom>
              <a:avLst/>
              <a:gdLst>
                <a:gd name="T0" fmla="*/ 50 w 54"/>
                <a:gd name="T1" fmla="*/ 231 h 305"/>
                <a:gd name="T2" fmla="*/ 47 w 54"/>
                <a:gd name="T3" fmla="*/ 212 h 305"/>
                <a:gd name="T4" fmla="*/ 43 w 54"/>
                <a:gd name="T5" fmla="*/ 189 h 305"/>
                <a:gd name="T6" fmla="*/ 39 w 54"/>
                <a:gd name="T7" fmla="*/ 168 h 305"/>
                <a:gd name="T8" fmla="*/ 36 w 54"/>
                <a:gd name="T9" fmla="*/ 145 h 305"/>
                <a:gd name="T10" fmla="*/ 35 w 54"/>
                <a:gd name="T11" fmla="*/ 137 h 305"/>
                <a:gd name="T12" fmla="*/ 33 w 54"/>
                <a:gd name="T13" fmla="*/ 132 h 305"/>
                <a:gd name="T14" fmla="*/ 31 w 54"/>
                <a:gd name="T15" fmla="*/ 118 h 305"/>
                <a:gd name="T16" fmla="*/ 30 w 54"/>
                <a:gd name="T17" fmla="*/ 103 h 305"/>
                <a:gd name="T18" fmla="*/ 2 w 54"/>
                <a:gd name="T19" fmla="*/ 10 h 305"/>
                <a:gd name="T20" fmla="*/ 5 w 54"/>
                <a:gd name="T21" fmla="*/ 27 h 305"/>
                <a:gd name="T22" fmla="*/ 10 w 54"/>
                <a:gd name="T23" fmla="*/ 44 h 305"/>
                <a:gd name="T24" fmla="*/ 16 w 54"/>
                <a:gd name="T25" fmla="*/ 61 h 305"/>
                <a:gd name="T26" fmla="*/ 20 w 54"/>
                <a:gd name="T27" fmla="*/ 78 h 305"/>
                <a:gd name="T28" fmla="*/ 26 w 54"/>
                <a:gd name="T29" fmla="*/ 97 h 305"/>
                <a:gd name="T30" fmla="*/ 30 w 54"/>
                <a:gd name="T31" fmla="*/ 118 h 305"/>
                <a:gd name="T32" fmla="*/ 32 w 54"/>
                <a:gd name="T33" fmla="*/ 141 h 305"/>
                <a:gd name="T34" fmla="*/ 37 w 54"/>
                <a:gd name="T35" fmla="*/ 168 h 305"/>
                <a:gd name="T36" fmla="*/ 42 w 54"/>
                <a:gd name="T37" fmla="*/ 196 h 305"/>
                <a:gd name="T38" fmla="*/ 46 w 54"/>
                <a:gd name="T39" fmla="*/ 225 h 305"/>
                <a:gd name="T40" fmla="*/ 48 w 54"/>
                <a:gd name="T41" fmla="*/ 256 h 305"/>
                <a:gd name="T42" fmla="*/ 48 w 54"/>
                <a:gd name="T43" fmla="*/ 273 h 305"/>
                <a:gd name="T44" fmla="*/ 41 w 54"/>
                <a:gd name="T45" fmla="*/ 244 h 305"/>
                <a:gd name="T46" fmla="*/ 35 w 54"/>
                <a:gd name="T47" fmla="*/ 214 h 305"/>
                <a:gd name="T48" fmla="*/ 29 w 54"/>
                <a:gd name="T49" fmla="*/ 181 h 305"/>
                <a:gd name="T50" fmla="*/ 24 w 54"/>
                <a:gd name="T51" fmla="*/ 149 h 305"/>
                <a:gd name="T52" fmla="*/ 23 w 54"/>
                <a:gd name="T53" fmla="*/ 134 h 305"/>
                <a:gd name="T54" fmla="*/ 21 w 54"/>
                <a:gd name="T55" fmla="*/ 118 h 305"/>
                <a:gd name="T56" fmla="*/ 18 w 54"/>
                <a:gd name="T57" fmla="*/ 97 h 305"/>
                <a:gd name="T58" fmla="*/ 13 w 54"/>
                <a:gd name="T59" fmla="*/ 80 h 305"/>
                <a:gd name="T60" fmla="*/ 9 w 54"/>
                <a:gd name="T61" fmla="*/ 61 h 305"/>
                <a:gd name="T62" fmla="*/ 4 w 54"/>
                <a:gd name="T63" fmla="*/ 42 h 305"/>
                <a:gd name="T64" fmla="*/ 19 w 54"/>
                <a:gd name="T65" fmla="*/ 120 h 305"/>
                <a:gd name="T66" fmla="*/ 20 w 54"/>
                <a:gd name="T67" fmla="*/ 134 h 305"/>
                <a:gd name="T68" fmla="*/ 22 w 54"/>
                <a:gd name="T69" fmla="*/ 145 h 305"/>
                <a:gd name="T70" fmla="*/ 24 w 54"/>
                <a:gd name="T71" fmla="*/ 160 h 305"/>
                <a:gd name="T72" fmla="*/ 27 w 54"/>
                <a:gd name="T73" fmla="*/ 179 h 305"/>
                <a:gd name="T74" fmla="*/ 30 w 54"/>
                <a:gd name="T75" fmla="*/ 200 h 305"/>
                <a:gd name="T76" fmla="*/ 35 w 54"/>
                <a:gd name="T77" fmla="*/ 221 h 305"/>
                <a:gd name="T78" fmla="*/ 37 w 54"/>
                <a:gd name="T79" fmla="*/ 244 h 305"/>
                <a:gd name="T80" fmla="*/ 39 w 54"/>
                <a:gd name="T81" fmla="*/ 263 h 305"/>
                <a:gd name="T82" fmla="*/ 52 w 54"/>
                <a:gd name="T83" fmla="*/ 305 h 305"/>
                <a:gd name="T84" fmla="*/ 54 w 54"/>
                <a:gd name="T85" fmla="*/ 303 h 30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54" h="305">
                  <a:moveTo>
                    <a:pt x="54" y="301"/>
                  </a:moveTo>
                  <a:lnTo>
                    <a:pt x="50" y="231"/>
                  </a:lnTo>
                  <a:lnTo>
                    <a:pt x="48" y="221"/>
                  </a:lnTo>
                  <a:lnTo>
                    <a:pt x="47" y="212"/>
                  </a:lnTo>
                  <a:lnTo>
                    <a:pt x="45" y="200"/>
                  </a:lnTo>
                  <a:lnTo>
                    <a:pt x="43" y="189"/>
                  </a:lnTo>
                  <a:lnTo>
                    <a:pt x="41" y="177"/>
                  </a:lnTo>
                  <a:lnTo>
                    <a:pt x="39" y="168"/>
                  </a:lnTo>
                  <a:lnTo>
                    <a:pt x="38" y="156"/>
                  </a:lnTo>
                  <a:lnTo>
                    <a:pt x="36" y="145"/>
                  </a:lnTo>
                  <a:lnTo>
                    <a:pt x="36" y="141"/>
                  </a:lnTo>
                  <a:lnTo>
                    <a:pt x="35" y="137"/>
                  </a:lnTo>
                  <a:lnTo>
                    <a:pt x="35" y="135"/>
                  </a:lnTo>
                  <a:lnTo>
                    <a:pt x="33" y="132"/>
                  </a:lnTo>
                  <a:lnTo>
                    <a:pt x="32" y="124"/>
                  </a:lnTo>
                  <a:lnTo>
                    <a:pt x="31" y="118"/>
                  </a:lnTo>
                  <a:lnTo>
                    <a:pt x="30" y="111"/>
                  </a:lnTo>
                  <a:lnTo>
                    <a:pt x="30" y="103"/>
                  </a:lnTo>
                  <a:lnTo>
                    <a:pt x="0" y="0"/>
                  </a:lnTo>
                  <a:lnTo>
                    <a:pt x="2" y="10"/>
                  </a:lnTo>
                  <a:lnTo>
                    <a:pt x="4" y="17"/>
                  </a:lnTo>
                  <a:lnTo>
                    <a:pt x="5" y="27"/>
                  </a:lnTo>
                  <a:lnTo>
                    <a:pt x="8" y="36"/>
                  </a:lnTo>
                  <a:lnTo>
                    <a:pt x="10" y="44"/>
                  </a:lnTo>
                  <a:lnTo>
                    <a:pt x="13" y="52"/>
                  </a:lnTo>
                  <a:lnTo>
                    <a:pt x="16" y="61"/>
                  </a:lnTo>
                  <a:lnTo>
                    <a:pt x="18" y="69"/>
                  </a:lnTo>
                  <a:lnTo>
                    <a:pt x="20" y="78"/>
                  </a:lnTo>
                  <a:lnTo>
                    <a:pt x="23" y="88"/>
                  </a:lnTo>
                  <a:lnTo>
                    <a:pt x="26" y="97"/>
                  </a:lnTo>
                  <a:lnTo>
                    <a:pt x="28" y="109"/>
                  </a:lnTo>
                  <a:lnTo>
                    <a:pt x="30" y="118"/>
                  </a:lnTo>
                  <a:lnTo>
                    <a:pt x="31" y="130"/>
                  </a:lnTo>
                  <a:lnTo>
                    <a:pt x="32" y="141"/>
                  </a:lnTo>
                  <a:lnTo>
                    <a:pt x="35" y="155"/>
                  </a:lnTo>
                  <a:lnTo>
                    <a:pt x="37" y="168"/>
                  </a:lnTo>
                  <a:lnTo>
                    <a:pt x="40" y="181"/>
                  </a:lnTo>
                  <a:lnTo>
                    <a:pt x="42" y="196"/>
                  </a:lnTo>
                  <a:lnTo>
                    <a:pt x="45" y="212"/>
                  </a:lnTo>
                  <a:lnTo>
                    <a:pt x="46" y="225"/>
                  </a:lnTo>
                  <a:lnTo>
                    <a:pt x="47" y="240"/>
                  </a:lnTo>
                  <a:lnTo>
                    <a:pt x="48" y="256"/>
                  </a:lnTo>
                  <a:lnTo>
                    <a:pt x="47" y="273"/>
                  </a:lnTo>
                  <a:lnTo>
                    <a:pt x="48" y="273"/>
                  </a:lnTo>
                  <a:lnTo>
                    <a:pt x="45" y="257"/>
                  </a:lnTo>
                  <a:lnTo>
                    <a:pt x="41" y="244"/>
                  </a:lnTo>
                  <a:lnTo>
                    <a:pt x="38" y="229"/>
                  </a:lnTo>
                  <a:lnTo>
                    <a:pt x="35" y="214"/>
                  </a:lnTo>
                  <a:lnTo>
                    <a:pt x="31" y="198"/>
                  </a:lnTo>
                  <a:lnTo>
                    <a:pt x="29" y="181"/>
                  </a:lnTo>
                  <a:lnTo>
                    <a:pt x="27" y="166"/>
                  </a:lnTo>
                  <a:lnTo>
                    <a:pt x="24" y="149"/>
                  </a:lnTo>
                  <a:lnTo>
                    <a:pt x="23" y="141"/>
                  </a:lnTo>
                  <a:lnTo>
                    <a:pt x="23" y="134"/>
                  </a:lnTo>
                  <a:lnTo>
                    <a:pt x="22" y="126"/>
                  </a:lnTo>
                  <a:lnTo>
                    <a:pt x="21" y="118"/>
                  </a:lnTo>
                  <a:lnTo>
                    <a:pt x="20" y="109"/>
                  </a:lnTo>
                  <a:lnTo>
                    <a:pt x="18" y="97"/>
                  </a:lnTo>
                  <a:lnTo>
                    <a:pt x="16" y="90"/>
                  </a:lnTo>
                  <a:lnTo>
                    <a:pt x="13" y="80"/>
                  </a:lnTo>
                  <a:lnTo>
                    <a:pt x="11" y="69"/>
                  </a:lnTo>
                  <a:lnTo>
                    <a:pt x="9" y="61"/>
                  </a:lnTo>
                  <a:lnTo>
                    <a:pt x="7" y="52"/>
                  </a:lnTo>
                  <a:lnTo>
                    <a:pt x="4" y="42"/>
                  </a:lnTo>
                  <a:lnTo>
                    <a:pt x="18" y="114"/>
                  </a:lnTo>
                  <a:lnTo>
                    <a:pt x="19" y="120"/>
                  </a:lnTo>
                  <a:lnTo>
                    <a:pt x="19" y="126"/>
                  </a:lnTo>
                  <a:lnTo>
                    <a:pt x="20" y="134"/>
                  </a:lnTo>
                  <a:lnTo>
                    <a:pt x="21" y="139"/>
                  </a:lnTo>
                  <a:lnTo>
                    <a:pt x="22" y="145"/>
                  </a:lnTo>
                  <a:lnTo>
                    <a:pt x="23" y="153"/>
                  </a:lnTo>
                  <a:lnTo>
                    <a:pt x="24" y="160"/>
                  </a:lnTo>
                  <a:lnTo>
                    <a:pt x="24" y="168"/>
                  </a:lnTo>
                  <a:lnTo>
                    <a:pt x="27" y="179"/>
                  </a:lnTo>
                  <a:lnTo>
                    <a:pt x="28" y="191"/>
                  </a:lnTo>
                  <a:lnTo>
                    <a:pt x="30" y="200"/>
                  </a:lnTo>
                  <a:lnTo>
                    <a:pt x="32" y="212"/>
                  </a:lnTo>
                  <a:lnTo>
                    <a:pt x="35" y="221"/>
                  </a:lnTo>
                  <a:lnTo>
                    <a:pt x="36" y="235"/>
                  </a:lnTo>
                  <a:lnTo>
                    <a:pt x="37" y="244"/>
                  </a:lnTo>
                  <a:lnTo>
                    <a:pt x="38" y="256"/>
                  </a:lnTo>
                  <a:lnTo>
                    <a:pt x="39" y="263"/>
                  </a:lnTo>
                  <a:lnTo>
                    <a:pt x="51" y="305"/>
                  </a:lnTo>
                  <a:lnTo>
                    <a:pt x="52" y="305"/>
                  </a:lnTo>
                  <a:lnTo>
                    <a:pt x="52" y="303"/>
                  </a:lnTo>
                  <a:lnTo>
                    <a:pt x="54" y="303"/>
                  </a:lnTo>
                  <a:lnTo>
                    <a:pt x="54" y="30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4" name="Freeform 31">
              <a:extLst>
                <a:ext uri="{FF2B5EF4-FFF2-40B4-BE49-F238E27FC236}">
                  <a16:creationId xmlns:a16="http://schemas.microsoft.com/office/drawing/2014/main" id="{C06034DD-0B94-A738-2FE0-CAA800A4D6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5" y="3869"/>
              <a:ext cx="24" cy="101"/>
            </a:xfrm>
            <a:custGeom>
              <a:avLst/>
              <a:gdLst>
                <a:gd name="T0" fmla="*/ 24 w 24"/>
                <a:gd name="T1" fmla="*/ 97 h 101"/>
                <a:gd name="T2" fmla="*/ 0 w 24"/>
                <a:gd name="T3" fmla="*/ 0 h 101"/>
                <a:gd name="T4" fmla="*/ 7 w 24"/>
                <a:gd name="T5" fmla="*/ 38 h 101"/>
                <a:gd name="T6" fmla="*/ 6 w 24"/>
                <a:gd name="T7" fmla="*/ 40 h 101"/>
                <a:gd name="T8" fmla="*/ 5 w 24"/>
                <a:gd name="T9" fmla="*/ 40 h 101"/>
                <a:gd name="T10" fmla="*/ 5 w 24"/>
                <a:gd name="T11" fmla="*/ 38 h 101"/>
                <a:gd name="T12" fmla="*/ 4 w 24"/>
                <a:gd name="T13" fmla="*/ 38 h 101"/>
                <a:gd name="T14" fmla="*/ 21 w 24"/>
                <a:gd name="T15" fmla="*/ 101 h 101"/>
                <a:gd name="T16" fmla="*/ 22 w 24"/>
                <a:gd name="T17" fmla="*/ 101 h 101"/>
                <a:gd name="T18" fmla="*/ 23 w 24"/>
                <a:gd name="T19" fmla="*/ 101 h 101"/>
                <a:gd name="T20" fmla="*/ 24 w 24"/>
                <a:gd name="T21" fmla="*/ 99 h 101"/>
                <a:gd name="T22" fmla="*/ 24 w 24"/>
                <a:gd name="T23" fmla="*/ 97 h 10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24" h="101">
                  <a:moveTo>
                    <a:pt x="24" y="97"/>
                  </a:moveTo>
                  <a:lnTo>
                    <a:pt x="0" y="0"/>
                  </a:lnTo>
                  <a:lnTo>
                    <a:pt x="7" y="38"/>
                  </a:lnTo>
                  <a:lnTo>
                    <a:pt x="6" y="40"/>
                  </a:lnTo>
                  <a:lnTo>
                    <a:pt x="5" y="40"/>
                  </a:lnTo>
                  <a:lnTo>
                    <a:pt x="5" y="38"/>
                  </a:lnTo>
                  <a:lnTo>
                    <a:pt x="4" y="38"/>
                  </a:lnTo>
                  <a:lnTo>
                    <a:pt x="21" y="101"/>
                  </a:lnTo>
                  <a:lnTo>
                    <a:pt x="22" y="101"/>
                  </a:lnTo>
                  <a:lnTo>
                    <a:pt x="23" y="101"/>
                  </a:lnTo>
                  <a:lnTo>
                    <a:pt x="24" y="99"/>
                  </a:lnTo>
                  <a:lnTo>
                    <a:pt x="24" y="97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32">
              <a:extLst>
                <a:ext uri="{FF2B5EF4-FFF2-40B4-BE49-F238E27FC236}">
                  <a16:creationId xmlns:a16="http://schemas.microsoft.com/office/drawing/2014/main" id="{99B05C91-4E34-919D-7E87-8C5692E812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1" y="3898"/>
              <a:ext cx="40" cy="118"/>
            </a:xfrm>
            <a:custGeom>
              <a:avLst/>
              <a:gdLst>
                <a:gd name="T0" fmla="*/ 40 w 40"/>
                <a:gd name="T1" fmla="*/ 118 h 118"/>
                <a:gd name="T2" fmla="*/ 39 w 40"/>
                <a:gd name="T3" fmla="*/ 114 h 118"/>
                <a:gd name="T4" fmla="*/ 36 w 40"/>
                <a:gd name="T5" fmla="*/ 110 h 118"/>
                <a:gd name="T6" fmla="*/ 33 w 40"/>
                <a:gd name="T7" fmla="*/ 106 h 118"/>
                <a:gd name="T8" fmla="*/ 30 w 40"/>
                <a:gd name="T9" fmla="*/ 103 h 118"/>
                <a:gd name="T10" fmla="*/ 27 w 40"/>
                <a:gd name="T11" fmla="*/ 99 h 118"/>
                <a:gd name="T12" fmla="*/ 25 w 40"/>
                <a:gd name="T13" fmla="*/ 93 h 118"/>
                <a:gd name="T14" fmla="*/ 24 w 40"/>
                <a:gd name="T15" fmla="*/ 85 h 118"/>
                <a:gd name="T16" fmla="*/ 21 w 40"/>
                <a:gd name="T17" fmla="*/ 78 h 118"/>
                <a:gd name="T18" fmla="*/ 21 w 40"/>
                <a:gd name="T19" fmla="*/ 74 h 118"/>
                <a:gd name="T20" fmla="*/ 20 w 40"/>
                <a:gd name="T21" fmla="*/ 68 h 118"/>
                <a:gd name="T22" fmla="*/ 19 w 40"/>
                <a:gd name="T23" fmla="*/ 64 h 118"/>
                <a:gd name="T24" fmla="*/ 18 w 40"/>
                <a:gd name="T25" fmla="*/ 61 h 118"/>
                <a:gd name="T26" fmla="*/ 18 w 40"/>
                <a:gd name="T27" fmla="*/ 57 h 118"/>
                <a:gd name="T28" fmla="*/ 17 w 40"/>
                <a:gd name="T29" fmla="*/ 51 h 118"/>
                <a:gd name="T30" fmla="*/ 16 w 40"/>
                <a:gd name="T31" fmla="*/ 47 h 118"/>
                <a:gd name="T32" fmla="*/ 15 w 40"/>
                <a:gd name="T33" fmla="*/ 43 h 118"/>
                <a:gd name="T34" fmla="*/ 12 w 40"/>
                <a:gd name="T35" fmla="*/ 40 h 118"/>
                <a:gd name="T36" fmla="*/ 10 w 40"/>
                <a:gd name="T37" fmla="*/ 34 h 118"/>
                <a:gd name="T38" fmla="*/ 9 w 40"/>
                <a:gd name="T39" fmla="*/ 28 h 118"/>
                <a:gd name="T40" fmla="*/ 7 w 40"/>
                <a:gd name="T41" fmla="*/ 24 h 118"/>
                <a:gd name="T42" fmla="*/ 6 w 40"/>
                <a:gd name="T43" fmla="*/ 17 h 118"/>
                <a:gd name="T44" fmla="*/ 4 w 40"/>
                <a:gd name="T45" fmla="*/ 11 h 118"/>
                <a:gd name="T46" fmla="*/ 2 w 40"/>
                <a:gd name="T47" fmla="*/ 5 h 118"/>
                <a:gd name="T48" fmla="*/ 0 w 40"/>
                <a:gd name="T49" fmla="*/ 0 h 118"/>
                <a:gd name="T50" fmla="*/ 1 w 40"/>
                <a:gd name="T51" fmla="*/ 3 h 118"/>
                <a:gd name="T52" fmla="*/ 2 w 40"/>
                <a:gd name="T53" fmla="*/ 7 h 118"/>
                <a:gd name="T54" fmla="*/ 2 w 40"/>
                <a:gd name="T55" fmla="*/ 13 h 118"/>
                <a:gd name="T56" fmla="*/ 4 w 40"/>
                <a:gd name="T57" fmla="*/ 19 h 118"/>
                <a:gd name="T58" fmla="*/ 5 w 40"/>
                <a:gd name="T59" fmla="*/ 24 h 118"/>
                <a:gd name="T60" fmla="*/ 6 w 40"/>
                <a:gd name="T61" fmla="*/ 28 h 118"/>
                <a:gd name="T62" fmla="*/ 7 w 40"/>
                <a:gd name="T63" fmla="*/ 34 h 118"/>
                <a:gd name="T64" fmla="*/ 7 w 40"/>
                <a:gd name="T65" fmla="*/ 38 h 118"/>
                <a:gd name="T66" fmla="*/ 10 w 40"/>
                <a:gd name="T67" fmla="*/ 45 h 118"/>
                <a:gd name="T68" fmla="*/ 11 w 40"/>
                <a:gd name="T69" fmla="*/ 53 h 118"/>
                <a:gd name="T70" fmla="*/ 14 w 40"/>
                <a:gd name="T71" fmla="*/ 63 h 118"/>
                <a:gd name="T72" fmla="*/ 15 w 40"/>
                <a:gd name="T73" fmla="*/ 72 h 118"/>
                <a:gd name="T74" fmla="*/ 16 w 40"/>
                <a:gd name="T75" fmla="*/ 82 h 118"/>
                <a:gd name="T76" fmla="*/ 17 w 40"/>
                <a:gd name="T77" fmla="*/ 91 h 118"/>
                <a:gd name="T78" fmla="*/ 19 w 40"/>
                <a:gd name="T79" fmla="*/ 99 h 118"/>
                <a:gd name="T80" fmla="*/ 20 w 40"/>
                <a:gd name="T81" fmla="*/ 106 h 118"/>
                <a:gd name="T82" fmla="*/ 40 w 40"/>
                <a:gd name="T83" fmla="*/ 118 h 11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40" h="118">
                  <a:moveTo>
                    <a:pt x="40" y="118"/>
                  </a:moveTo>
                  <a:lnTo>
                    <a:pt x="39" y="114"/>
                  </a:lnTo>
                  <a:lnTo>
                    <a:pt x="36" y="110"/>
                  </a:lnTo>
                  <a:lnTo>
                    <a:pt x="33" y="106"/>
                  </a:lnTo>
                  <a:lnTo>
                    <a:pt x="30" y="103"/>
                  </a:lnTo>
                  <a:lnTo>
                    <a:pt x="27" y="99"/>
                  </a:lnTo>
                  <a:lnTo>
                    <a:pt x="25" y="93"/>
                  </a:lnTo>
                  <a:lnTo>
                    <a:pt x="24" y="85"/>
                  </a:lnTo>
                  <a:lnTo>
                    <a:pt x="21" y="78"/>
                  </a:lnTo>
                  <a:lnTo>
                    <a:pt x="21" y="74"/>
                  </a:lnTo>
                  <a:lnTo>
                    <a:pt x="20" y="68"/>
                  </a:lnTo>
                  <a:lnTo>
                    <a:pt x="19" y="64"/>
                  </a:lnTo>
                  <a:lnTo>
                    <a:pt x="18" y="61"/>
                  </a:lnTo>
                  <a:lnTo>
                    <a:pt x="18" y="57"/>
                  </a:lnTo>
                  <a:lnTo>
                    <a:pt x="17" y="51"/>
                  </a:lnTo>
                  <a:lnTo>
                    <a:pt x="16" y="47"/>
                  </a:lnTo>
                  <a:lnTo>
                    <a:pt x="15" y="43"/>
                  </a:lnTo>
                  <a:lnTo>
                    <a:pt x="12" y="40"/>
                  </a:lnTo>
                  <a:lnTo>
                    <a:pt x="10" y="34"/>
                  </a:lnTo>
                  <a:lnTo>
                    <a:pt x="9" y="28"/>
                  </a:lnTo>
                  <a:lnTo>
                    <a:pt x="7" y="24"/>
                  </a:lnTo>
                  <a:lnTo>
                    <a:pt x="6" y="17"/>
                  </a:lnTo>
                  <a:lnTo>
                    <a:pt x="4" y="11"/>
                  </a:lnTo>
                  <a:lnTo>
                    <a:pt x="2" y="5"/>
                  </a:lnTo>
                  <a:lnTo>
                    <a:pt x="0" y="0"/>
                  </a:lnTo>
                  <a:lnTo>
                    <a:pt x="1" y="3"/>
                  </a:lnTo>
                  <a:lnTo>
                    <a:pt x="2" y="7"/>
                  </a:lnTo>
                  <a:lnTo>
                    <a:pt x="2" y="13"/>
                  </a:lnTo>
                  <a:lnTo>
                    <a:pt x="4" y="19"/>
                  </a:lnTo>
                  <a:lnTo>
                    <a:pt x="5" y="24"/>
                  </a:lnTo>
                  <a:lnTo>
                    <a:pt x="6" y="28"/>
                  </a:lnTo>
                  <a:lnTo>
                    <a:pt x="7" y="34"/>
                  </a:lnTo>
                  <a:lnTo>
                    <a:pt x="7" y="38"/>
                  </a:lnTo>
                  <a:lnTo>
                    <a:pt x="10" y="45"/>
                  </a:lnTo>
                  <a:lnTo>
                    <a:pt x="11" y="53"/>
                  </a:lnTo>
                  <a:lnTo>
                    <a:pt x="14" y="63"/>
                  </a:lnTo>
                  <a:lnTo>
                    <a:pt x="15" y="72"/>
                  </a:lnTo>
                  <a:lnTo>
                    <a:pt x="16" y="82"/>
                  </a:lnTo>
                  <a:lnTo>
                    <a:pt x="17" y="91"/>
                  </a:lnTo>
                  <a:lnTo>
                    <a:pt x="19" y="99"/>
                  </a:lnTo>
                  <a:lnTo>
                    <a:pt x="20" y="106"/>
                  </a:lnTo>
                  <a:lnTo>
                    <a:pt x="40" y="11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33">
              <a:extLst>
                <a:ext uri="{FF2B5EF4-FFF2-40B4-BE49-F238E27FC236}">
                  <a16:creationId xmlns:a16="http://schemas.microsoft.com/office/drawing/2014/main" id="{16BB0377-FAF6-7952-0D26-D7BF804C7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7" y="3718"/>
              <a:ext cx="13" cy="58"/>
            </a:xfrm>
            <a:custGeom>
              <a:avLst/>
              <a:gdLst>
                <a:gd name="T0" fmla="*/ 13 w 13"/>
                <a:gd name="T1" fmla="*/ 58 h 58"/>
                <a:gd name="T2" fmla="*/ 0 w 13"/>
                <a:gd name="T3" fmla="*/ 0 h 58"/>
                <a:gd name="T4" fmla="*/ 1 w 13"/>
                <a:gd name="T5" fmla="*/ 8 h 58"/>
                <a:gd name="T6" fmla="*/ 2 w 13"/>
                <a:gd name="T7" fmla="*/ 18 h 58"/>
                <a:gd name="T8" fmla="*/ 4 w 13"/>
                <a:gd name="T9" fmla="*/ 23 h 58"/>
                <a:gd name="T10" fmla="*/ 7 w 13"/>
                <a:gd name="T11" fmla="*/ 31 h 58"/>
                <a:gd name="T12" fmla="*/ 8 w 13"/>
                <a:gd name="T13" fmla="*/ 37 h 58"/>
                <a:gd name="T14" fmla="*/ 10 w 13"/>
                <a:gd name="T15" fmla="*/ 44 h 58"/>
                <a:gd name="T16" fmla="*/ 12 w 13"/>
                <a:gd name="T17" fmla="*/ 52 h 58"/>
                <a:gd name="T18" fmla="*/ 13 w 13"/>
                <a:gd name="T19" fmla="*/ 58 h 5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3" h="58">
                  <a:moveTo>
                    <a:pt x="13" y="58"/>
                  </a:moveTo>
                  <a:lnTo>
                    <a:pt x="0" y="0"/>
                  </a:lnTo>
                  <a:lnTo>
                    <a:pt x="1" y="8"/>
                  </a:lnTo>
                  <a:lnTo>
                    <a:pt x="2" y="18"/>
                  </a:lnTo>
                  <a:lnTo>
                    <a:pt x="4" y="23"/>
                  </a:lnTo>
                  <a:lnTo>
                    <a:pt x="7" y="31"/>
                  </a:lnTo>
                  <a:lnTo>
                    <a:pt x="8" y="37"/>
                  </a:lnTo>
                  <a:lnTo>
                    <a:pt x="10" y="44"/>
                  </a:lnTo>
                  <a:lnTo>
                    <a:pt x="12" y="52"/>
                  </a:lnTo>
                  <a:lnTo>
                    <a:pt x="13" y="58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34">
              <a:extLst>
                <a:ext uri="{FF2B5EF4-FFF2-40B4-BE49-F238E27FC236}">
                  <a16:creationId xmlns:a16="http://schemas.microsoft.com/office/drawing/2014/main" id="{B0CB4E1E-6F3D-FBF4-642D-CD2C562266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0" y="3638"/>
              <a:ext cx="19" cy="101"/>
            </a:xfrm>
            <a:custGeom>
              <a:avLst/>
              <a:gdLst>
                <a:gd name="T0" fmla="*/ 19 w 19"/>
                <a:gd name="T1" fmla="*/ 99 h 101"/>
                <a:gd name="T2" fmla="*/ 0 w 19"/>
                <a:gd name="T3" fmla="*/ 0 h 101"/>
                <a:gd name="T4" fmla="*/ 7 w 19"/>
                <a:gd name="T5" fmla="*/ 75 h 101"/>
                <a:gd name="T6" fmla="*/ 7 w 19"/>
                <a:gd name="T7" fmla="*/ 59 h 101"/>
                <a:gd name="T8" fmla="*/ 8 w 19"/>
                <a:gd name="T9" fmla="*/ 59 h 101"/>
                <a:gd name="T10" fmla="*/ 9 w 19"/>
                <a:gd name="T11" fmla="*/ 59 h 101"/>
                <a:gd name="T12" fmla="*/ 9 w 19"/>
                <a:gd name="T13" fmla="*/ 61 h 101"/>
                <a:gd name="T14" fmla="*/ 10 w 19"/>
                <a:gd name="T15" fmla="*/ 65 h 101"/>
                <a:gd name="T16" fmla="*/ 19 w 19"/>
                <a:gd name="T17" fmla="*/ 101 h 101"/>
                <a:gd name="T18" fmla="*/ 19 w 19"/>
                <a:gd name="T19" fmla="*/ 99 h 10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19" h="101">
                  <a:moveTo>
                    <a:pt x="19" y="99"/>
                  </a:moveTo>
                  <a:lnTo>
                    <a:pt x="0" y="0"/>
                  </a:lnTo>
                  <a:lnTo>
                    <a:pt x="7" y="75"/>
                  </a:lnTo>
                  <a:lnTo>
                    <a:pt x="7" y="59"/>
                  </a:lnTo>
                  <a:lnTo>
                    <a:pt x="8" y="59"/>
                  </a:lnTo>
                  <a:lnTo>
                    <a:pt x="9" y="59"/>
                  </a:lnTo>
                  <a:lnTo>
                    <a:pt x="9" y="61"/>
                  </a:lnTo>
                  <a:lnTo>
                    <a:pt x="10" y="65"/>
                  </a:lnTo>
                  <a:lnTo>
                    <a:pt x="19" y="101"/>
                  </a:lnTo>
                  <a:lnTo>
                    <a:pt x="19" y="9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8" name="Freeform 35">
              <a:extLst>
                <a:ext uri="{FF2B5EF4-FFF2-40B4-BE49-F238E27FC236}">
                  <a16:creationId xmlns:a16="http://schemas.microsoft.com/office/drawing/2014/main" id="{5A6B5F51-E4D6-70AE-E8FF-7C4AEE379A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3715"/>
              <a:ext cx="2" cy="9"/>
            </a:xfrm>
            <a:custGeom>
              <a:avLst/>
              <a:gdLst>
                <a:gd name="T0" fmla="*/ 2 w 2"/>
                <a:gd name="T1" fmla="*/ 9 h 9"/>
                <a:gd name="T2" fmla="*/ 1 w 2"/>
                <a:gd name="T3" fmla="*/ 7 h 9"/>
                <a:gd name="T4" fmla="*/ 1 w 2"/>
                <a:gd name="T5" fmla="*/ 5 h 9"/>
                <a:gd name="T6" fmla="*/ 1 w 2"/>
                <a:gd name="T7" fmla="*/ 3 h 9"/>
                <a:gd name="T8" fmla="*/ 0 w 2"/>
                <a:gd name="T9" fmla="*/ 0 h 9"/>
                <a:gd name="T10" fmla="*/ 2 w 2"/>
                <a:gd name="T11" fmla="*/ 9 h 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" h="9">
                  <a:moveTo>
                    <a:pt x="2" y="9"/>
                  </a:moveTo>
                  <a:lnTo>
                    <a:pt x="1" y="7"/>
                  </a:lnTo>
                  <a:lnTo>
                    <a:pt x="1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2" y="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9" name="Freeform 36">
              <a:extLst>
                <a:ext uri="{FF2B5EF4-FFF2-40B4-BE49-F238E27FC236}">
                  <a16:creationId xmlns:a16="http://schemas.microsoft.com/office/drawing/2014/main" id="{205B489B-A29B-7DA9-0737-C9E46205CB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4" y="3531"/>
              <a:ext cx="84" cy="298"/>
            </a:xfrm>
            <a:custGeom>
              <a:avLst/>
              <a:gdLst>
                <a:gd name="T0" fmla="*/ 80 w 84"/>
                <a:gd name="T1" fmla="*/ 67 h 298"/>
                <a:gd name="T2" fmla="*/ 71 w 84"/>
                <a:gd name="T3" fmla="*/ 65 h 298"/>
                <a:gd name="T4" fmla="*/ 63 w 84"/>
                <a:gd name="T5" fmla="*/ 60 h 298"/>
                <a:gd name="T6" fmla="*/ 55 w 84"/>
                <a:gd name="T7" fmla="*/ 50 h 298"/>
                <a:gd name="T8" fmla="*/ 47 w 84"/>
                <a:gd name="T9" fmla="*/ 39 h 298"/>
                <a:gd name="T10" fmla="*/ 40 w 84"/>
                <a:gd name="T11" fmla="*/ 25 h 298"/>
                <a:gd name="T12" fmla="*/ 34 w 84"/>
                <a:gd name="T13" fmla="*/ 14 h 298"/>
                <a:gd name="T14" fmla="*/ 26 w 84"/>
                <a:gd name="T15" fmla="*/ 4 h 298"/>
                <a:gd name="T16" fmla="*/ 8 w 84"/>
                <a:gd name="T17" fmla="*/ 25 h 298"/>
                <a:gd name="T18" fmla="*/ 7 w 84"/>
                <a:gd name="T19" fmla="*/ 52 h 298"/>
                <a:gd name="T20" fmla="*/ 5 w 84"/>
                <a:gd name="T21" fmla="*/ 77 h 298"/>
                <a:gd name="T22" fmla="*/ 0 w 84"/>
                <a:gd name="T23" fmla="*/ 94 h 298"/>
                <a:gd name="T24" fmla="*/ 1 w 84"/>
                <a:gd name="T25" fmla="*/ 105 h 298"/>
                <a:gd name="T26" fmla="*/ 5 w 84"/>
                <a:gd name="T27" fmla="*/ 115 h 298"/>
                <a:gd name="T28" fmla="*/ 7 w 84"/>
                <a:gd name="T29" fmla="*/ 126 h 298"/>
                <a:gd name="T30" fmla="*/ 8 w 84"/>
                <a:gd name="T31" fmla="*/ 140 h 298"/>
                <a:gd name="T32" fmla="*/ 10 w 84"/>
                <a:gd name="T33" fmla="*/ 157 h 298"/>
                <a:gd name="T34" fmla="*/ 12 w 84"/>
                <a:gd name="T35" fmla="*/ 172 h 298"/>
                <a:gd name="T36" fmla="*/ 15 w 84"/>
                <a:gd name="T37" fmla="*/ 189 h 298"/>
                <a:gd name="T38" fmla="*/ 18 w 84"/>
                <a:gd name="T39" fmla="*/ 206 h 298"/>
                <a:gd name="T40" fmla="*/ 23 w 84"/>
                <a:gd name="T41" fmla="*/ 222 h 298"/>
                <a:gd name="T42" fmla="*/ 27 w 84"/>
                <a:gd name="T43" fmla="*/ 239 h 298"/>
                <a:gd name="T44" fmla="*/ 31 w 84"/>
                <a:gd name="T45" fmla="*/ 256 h 298"/>
                <a:gd name="T46" fmla="*/ 33 w 84"/>
                <a:gd name="T47" fmla="*/ 267 h 298"/>
                <a:gd name="T48" fmla="*/ 33 w 84"/>
                <a:gd name="T49" fmla="*/ 275 h 298"/>
                <a:gd name="T50" fmla="*/ 40 w 84"/>
                <a:gd name="T51" fmla="*/ 298 h 298"/>
                <a:gd name="T52" fmla="*/ 36 w 84"/>
                <a:gd name="T53" fmla="*/ 275 h 298"/>
                <a:gd name="T54" fmla="*/ 33 w 84"/>
                <a:gd name="T55" fmla="*/ 252 h 298"/>
                <a:gd name="T56" fmla="*/ 28 w 84"/>
                <a:gd name="T57" fmla="*/ 227 h 298"/>
                <a:gd name="T58" fmla="*/ 23 w 84"/>
                <a:gd name="T59" fmla="*/ 206 h 298"/>
                <a:gd name="T60" fmla="*/ 19 w 84"/>
                <a:gd name="T61" fmla="*/ 185 h 298"/>
                <a:gd name="T62" fmla="*/ 16 w 84"/>
                <a:gd name="T63" fmla="*/ 168 h 298"/>
                <a:gd name="T64" fmla="*/ 12 w 84"/>
                <a:gd name="T65" fmla="*/ 149 h 298"/>
                <a:gd name="T66" fmla="*/ 10 w 84"/>
                <a:gd name="T67" fmla="*/ 130 h 298"/>
                <a:gd name="T68" fmla="*/ 8 w 84"/>
                <a:gd name="T69" fmla="*/ 117 h 298"/>
                <a:gd name="T70" fmla="*/ 7 w 84"/>
                <a:gd name="T71" fmla="*/ 107 h 298"/>
                <a:gd name="T72" fmla="*/ 5 w 84"/>
                <a:gd name="T73" fmla="*/ 102 h 298"/>
                <a:gd name="T74" fmla="*/ 2 w 84"/>
                <a:gd name="T75" fmla="*/ 96 h 298"/>
                <a:gd name="T76" fmla="*/ 6 w 84"/>
                <a:gd name="T77" fmla="*/ 86 h 298"/>
                <a:gd name="T78" fmla="*/ 9 w 84"/>
                <a:gd name="T79" fmla="*/ 79 h 298"/>
                <a:gd name="T80" fmla="*/ 11 w 84"/>
                <a:gd name="T81" fmla="*/ 67 h 298"/>
                <a:gd name="T82" fmla="*/ 12 w 84"/>
                <a:gd name="T83" fmla="*/ 56 h 298"/>
                <a:gd name="T84" fmla="*/ 12 w 84"/>
                <a:gd name="T85" fmla="*/ 41 h 298"/>
                <a:gd name="T86" fmla="*/ 16 w 84"/>
                <a:gd name="T87" fmla="*/ 29 h 298"/>
                <a:gd name="T88" fmla="*/ 25 w 84"/>
                <a:gd name="T89" fmla="*/ 35 h 298"/>
                <a:gd name="T90" fmla="*/ 34 w 84"/>
                <a:gd name="T91" fmla="*/ 42 h 298"/>
                <a:gd name="T92" fmla="*/ 42 w 84"/>
                <a:gd name="T93" fmla="*/ 50 h 298"/>
                <a:gd name="T94" fmla="*/ 49 w 84"/>
                <a:gd name="T95" fmla="*/ 60 h 298"/>
                <a:gd name="T96" fmla="*/ 57 w 84"/>
                <a:gd name="T97" fmla="*/ 67 h 298"/>
                <a:gd name="T98" fmla="*/ 65 w 84"/>
                <a:gd name="T99" fmla="*/ 73 h 298"/>
                <a:gd name="T100" fmla="*/ 74 w 84"/>
                <a:gd name="T101" fmla="*/ 73 h 298"/>
                <a:gd name="T102" fmla="*/ 83 w 84"/>
                <a:gd name="T103" fmla="*/ 67 h 298"/>
                <a:gd name="T104" fmla="*/ 84 w 84"/>
                <a:gd name="T105" fmla="*/ 65 h 298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4" h="298">
                  <a:moveTo>
                    <a:pt x="84" y="65"/>
                  </a:moveTo>
                  <a:lnTo>
                    <a:pt x="80" y="67"/>
                  </a:lnTo>
                  <a:lnTo>
                    <a:pt x="75" y="67"/>
                  </a:lnTo>
                  <a:lnTo>
                    <a:pt x="71" y="65"/>
                  </a:lnTo>
                  <a:lnTo>
                    <a:pt x="66" y="63"/>
                  </a:lnTo>
                  <a:lnTo>
                    <a:pt x="63" y="60"/>
                  </a:lnTo>
                  <a:lnTo>
                    <a:pt x="58" y="56"/>
                  </a:lnTo>
                  <a:lnTo>
                    <a:pt x="55" y="50"/>
                  </a:lnTo>
                  <a:lnTo>
                    <a:pt x="52" y="44"/>
                  </a:lnTo>
                  <a:lnTo>
                    <a:pt x="47" y="39"/>
                  </a:lnTo>
                  <a:lnTo>
                    <a:pt x="44" y="31"/>
                  </a:lnTo>
                  <a:lnTo>
                    <a:pt x="40" y="25"/>
                  </a:lnTo>
                  <a:lnTo>
                    <a:pt x="37" y="20"/>
                  </a:lnTo>
                  <a:lnTo>
                    <a:pt x="34" y="14"/>
                  </a:lnTo>
                  <a:lnTo>
                    <a:pt x="30" y="8"/>
                  </a:lnTo>
                  <a:lnTo>
                    <a:pt x="26" y="4"/>
                  </a:lnTo>
                  <a:lnTo>
                    <a:pt x="23" y="0"/>
                  </a:lnTo>
                  <a:lnTo>
                    <a:pt x="8" y="25"/>
                  </a:lnTo>
                  <a:lnTo>
                    <a:pt x="7" y="39"/>
                  </a:lnTo>
                  <a:lnTo>
                    <a:pt x="7" y="52"/>
                  </a:lnTo>
                  <a:lnTo>
                    <a:pt x="6" y="63"/>
                  </a:lnTo>
                  <a:lnTo>
                    <a:pt x="5" y="77"/>
                  </a:lnTo>
                  <a:lnTo>
                    <a:pt x="0" y="88"/>
                  </a:lnTo>
                  <a:lnTo>
                    <a:pt x="0" y="94"/>
                  </a:lnTo>
                  <a:lnTo>
                    <a:pt x="1" y="100"/>
                  </a:lnTo>
                  <a:lnTo>
                    <a:pt x="1" y="105"/>
                  </a:lnTo>
                  <a:lnTo>
                    <a:pt x="4" y="109"/>
                  </a:lnTo>
                  <a:lnTo>
                    <a:pt x="5" y="115"/>
                  </a:lnTo>
                  <a:lnTo>
                    <a:pt x="6" y="121"/>
                  </a:lnTo>
                  <a:lnTo>
                    <a:pt x="7" y="126"/>
                  </a:lnTo>
                  <a:lnTo>
                    <a:pt x="8" y="132"/>
                  </a:lnTo>
                  <a:lnTo>
                    <a:pt x="8" y="140"/>
                  </a:lnTo>
                  <a:lnTo>
                    <a:pt x="9" y="147"/>
                  </a:lnTo>
                  <a:lnTo>
                    <a:pt x="10" y="157"/>
                  </a:lnTo>
                  <a:lnTo>
                    <a:pt x="11" y="164"/>
                  </a:lnTo>
                  <a:lnTo>
                    <a:pt x="12" y="172"/>
                  </a:lnTo>
                  <a:lnTo>
                    <a:pt x="14" y="182"/>
                  </a:lnTo>
                  <a:lnTo>
                    <a:pt x="15" y="189"/>
                  </a:lnTo>
                  <a:lnTo>
                    <a:pt x="16" y="197"/>
                  </a:lnTo>
                  <a:lnTo>
                    <a:pt x="18" y="206"/>
                  </a:lnTo>
                  <a:lnTo>
                    <a:pt x="19" y="214"/>
                  </a:lnTo>
                  <a:lnTo>
                    <a:pt x="23" y="222"/>
                  </a:lnTo>
                  <a:lnTo>
                    <a:pt x="25" y="231"/>
                  </a:lnTo>
                  <a:lnTo>
                    <a:pt x="27" y="239"/>
                  </a:lnTo>
                  <a:lnTo>
                    <a:pt x="29" y="246"/>
                  </a:lnTo>
                  <a:lnTo>
                    <a:pt x="31" y="256"/>
                  </a:lnTo>
                  <a:lnTo>
                    <a:pt x="33" y="266"/>
                  </a:lnTo>
                  <a:lnTo>
                    <a:pt x="33" y="267"/>
                  </a:lnTo>
                  <a:lnTo>
                    <a:pt x="33" y="271"/>
                  </a:lnTo>
                  <a:lnTo>
                    <a:pt x="33" y="275"/>
                  </a:lnTo>
                  <a:lnTo>
                    <a:pt x="33" y="279"/>
                  </a:lnTo>
                  <a:lnTo>
                    <a:pt x="40" y="298"/>
                  </a:lnTo>
                  <a:lnTo>
                    <a:pt x="38" y="287"/>
                  </a:lnTo>
                  <a:lnTo>
                    <a:pt x="36" y="275"/>
                  </a:lnTo>
                  <a:lnTo>
                    <a:pt x="35" y="264"/>
                  </a:lnTo>
                  <a:lnTo>
                    <a:pt x="33" y="252"/>
                  </a:lnTo>
                  <a:lnTo>
                    <a:pt x="30" y="239"/>
                  </a:lnTo>
                  <a:lnTo>
                    <a:pt x="28" y="227"/>
                  </a:lnTo>
                  <a:lnTo>
                    <a:pt x="25" y="216"/>
                  </a:lnTo>
                  <a:lnTo>
                    <a:pt x="23" y="206"/>
                  </a:lnTo>
                  <a:lnTo>
                    <a:pt x="20" y="197"/>
                  </a:lnTo>
                  <a:lnTo>
                    <a:pt x="19" y="185"/>
                  </a:lnTo>
                  <a:lnTo>
                    <a:pt x="17" y="178"/>
                  </a:lnTo>
                  <a:lnTo>
                    <a:pt x="16" y="168"/>
                  </a:lnTo>
                  <a:lnTo>
                    <a:pt x="15" y="159"/>
                  </a:lnTo>
                  <a:lnTo>
                    <a:pt x="12" y="149"/>
                  </a:lnTo>
                  <a:lnTo>
                    <a:pt x="11" y="140"/>
                  </a:lnTo>
                  <a:lnTo>
                    <a:pt x="10" y="130"/>
                  </a:lnTo>
                  <a:lnTo>
                    <a:pt x="9" y="123"/>
                  </a:lnTo>
                  <a:lnTo>
                    <a:pt x="8" y="117"/>
                  </a:lnTo>
                  <a:lnTo>
                    <a:pt x="8" y="113"/>
                  </a:lnTo>
                  <a:lnTo>
                    <a:pt x="7" y="107"/>
                  </a:lnTo>
                  <a:lnTo>
                    <a:pt x="6" y="103"/>
                  </a:lnTo>
                  <a:lnTo>
                    <a:pt x="5" y="102"/>
                  </a:lnTo>
                  <a:lnTo>
                    <a:pt x="4" y="100"/>
                  </a:lnTo>
                  <a:lnTo>
                    <a:pt x="2" y="96"/>
                  </a:lnTo>
                  <a:lnTo>
                    <a:pt x="4" y="90"/>
                  </a:lnTo>
                  <a:lnTo>
                    <a:pt x="6" y="86"/>
                  </a:lnTo>
                  <a:lnTo>
                    <a:pt x="8" y="82"/>
                  </a:lnTo>
                  <a:lnTo>
                    <a:pt x="9" y="79"/>
                  </a:lnTo>
                  <a:lnTo>
                    <a:pt x="10" y="73"/>
                  </a:lnTo>
                  <a:lnTo>
                    <a:pt x="11" y="67"/>
                  </a:lnTo>
                  <a:lnTo>
                    <a:pt x="12" y="62"/>
                  </a:lnTo>
                  <a:lnTo>
                    <a:pt x="12" y="56"/>
                  </a:lnTo>
                  <a:lnTo>
                    <a:pt x="12" y="46"/>
                  </a:lnTo>
                  <a:lnTo>
                    <a:pt x="12" y="41"/>
                  </a:lnTo>
                  <a:lnTo>
                    <a:pt x="14" y="33"/>
                  </a:lnTo>
                  <a:lnTo>
                    <a:pt x="16" y="29"/>
                  </a:lnTo>
                  <a:lnTo>
                    <a:pt x="20" y="31"/>
                  </a:lnTo>
                  <a:lnTo>
                    <a:pt x="25" y="35"/>
                  </a:lnTo>
                  <a:lnTo>
                    <a:pt x="29" y="39"/>
                  </a:lnTo>
                  <a:lnTo>
                    <a:pt x="34" y="42"/>
                  </a:lnTo>
                  <a:lnTo>
                    <a:pt x="37" y="46"/>
                  </a:lnTo>
                  <a:lnTo>
                    <a:pt x="42" y="50"/>
                  </a:lnTo>
                  <a:lnTo>
                    <a:pt x="45" y="56"/>
                  </a:lnTo>
                  <a:lnTo>
                    <a:pt x="49" y="60"/>
                  </a:lnTo>
                  <a:lnTo>
                    <a:pt x="53" y="63"/>
                  </a:lnTo>
                  <a:lnTo>
                    <a:pt x="57" y="67"/>
                  </a:lnTo>
                  <a:lnTo>
                    <a:pt x="61" y="71"/>
                  </a:lnTo>
                  <a:lnTo>
                    <a:pt x="65" y="73"/>
                  </a:lnTo>
                  <a:lnTo>
                    <a:pt x="69" y="73"/>
                  </a:lnTo>
                  <a:lnTo>
                    <a:pt x="74" y="73"/>
                  </a:lnTo>
                  <a:lnTo>
                    <a:pt x="78" y="71"/>
                  </a:lnTo>
                  <a:lnTo>
                    <a:pt x="83" y="67"/>
                  </a:lnTo>
                  <a:lnTo>
                    <a:pt x="84" y="67"/>
                  </a:lnTo>
                  <a:lnTo>
                    <a:pt x="84" y="6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0" name="Freeform 37">
              <a:extLst>
                <a:ext uri="{FF2B5EF4-FFF2-40B4-BE49-F238E27FC236}">
                  <a16:creationId xmlns:a16="http://schemas.microsoft.com/office/drawing/2014/main" id="{5D1F2F92-B7F0-5D4A-ACA6-1419B773FD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8" y="3892"/>
              <a:ext cx="1" cy="6"/>
            </a:xfrm>
            <a:custGeom>
              <a:avLst/>
              <a:gdLst>
                <a:gd name="T0" fmla="*/ 1 w 1"/>
                <a:gd name="T1" fmla="*/ 6 h 6"/>
                <a:gd name="T2" fmla="*/ 1 w 1"/>
                <a:gd name="T3" fmla="*/ 4 h 6"/>
                <a:gd name="T4" fmla="*/ 0 w 1"/>
                <a:gd name="T5" fmla="*/ 2 h 6"/>
                <a:gd name="T6" fmla="*/ 0 w 1"/>
                <a:gd name="T7" fmla="*/ 0 h 6"/>
                <a:gd name="T8" fmla="*/ 1 w 1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6">
                  <a:moveTo>
                    <a:pt x="1" y="6"/>
                  </a:moveTo>
                  <a:lnTo>
                    <a:pt x="1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" y="6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1" name="Freeform 38">
              <a:extLst>
                <a:ext uri="{FF2B5EF4-FFF2-40B4-BE49-F238E27FC236}">
                  <a16:creationId xmlns:a16="http://schemas.microsoft.com/office/drawing/2014/main" id="{8A330C47-B373-9093-3A88-7BEFB755C5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4" y="3755"/>
              <a:ext cx="33" cy="133"/>
            </a:xfrm>
            <a:custGeom>
              <a:avLst/>
              <a:gdLst>
                <a:gd name="T0" fmla="*/ 33 w 33"/>
                <a:gd name="T1" fmla="*/ 129 h 133"/>
                <a:gd name="T2" fmla="*/ 26 w 33"/>
                <a:gd name="T3" fmla="*/ 103 h 133"/>
                <a:gd name="T4" fmla="*/ 9 w 33"/>
                <a:gd name="T5" fmla="*/ 36 h 133"/>
                <a:gd name="T6" fmla="*/ 9 w 33"/>
                <a:gd name="T7" fmla="*/ 34 h 133"/>
                <a:gd name="T8" fmla="*/ 11 w 33"/>
                <a:gd name="T9" fmla="*/ 34 h 133"/>
                <a:gd name="T10" fmla="*/ 14 w 33"/>
                <a:gd name="T11" fmla="*/ 40 h 133"/>
                <a:gd name="T12" fmla="*/ 17 w 33"/>
                <a:gd name="T13" fmla="*/ 49 h 133"/>
                <a:gd name="T14" fmla="*/ 19 w 33"/>
                <a:gd name="T15" fmla="*/ 57 h 133"/>
                <a:gd name="T16" fmla="*/ 22 w 33"/>
                <a:gd name="T17" fmla="*/ 66 h 133"/>
                <a:gd name="T18" fmla="*/ 24 w 33"/>
                <a:gd name="T19" fmla="*/ 76 h 133"/>
                <a:gd name="T20" fmla="*/ 26 w 33"/>
                <a:gd name="T21" fmla="*/ 85 h 133"/>
                <a:gd name="T22" fmla="*/ 27 w 33"/>
                <a:gd name="T23" fmla="*/ 97 h 133"/>
                <a:gd name="T24" fmla="*/ 30 w 33"/>
                <a:gd name="T25" fmla="*/ 108 h 133"/>
                <a:gd name="T26" fmla="*/ 28 w 33"/>
                <a:gd name="T27" fmla="*/ 95 h 133"/>
                <a:gd name="T28" fmla="*/ 26 w 33"/>
                <a:gd name="T29" fmla="*/ 83 h 133"/>
                <a:gd name="T30" fmla="*/ 25 w 33"/>
                <a:gd name="T31" fmla="*/ 72 h 133"/>
                <a:gd name="T32" fmla="*/ 23 w 33"/>
                <a:gd name="T33" fmla="*/ 61 h 133"/>
                <a:gd name="T34" fmla="*/ 21 w 33"/>
                <a:gd name="T35" fmla="*/ 51 h 133"/>
                <a:gd name="T36" fmla="*/ 17 w 33"/>
                <a:gd name="T37" fmla="*/ 42 h 133"/>
                <a:gd name="T38" fmla="*/ 15 w 33"/>
                <a:gd name="T39" fmla="*/ 30 h 133"/>
                <a:gd name="T40" fmla="*/ 11 w 33"/>
                <a:gd name="T41" fmla="*/ 22 h 133"/>
                <a:gd name="T42" fmla="*/ 9 w 33"/>
                <a:gd name="T43" fmla="*/ 19 h 133"/>
                <a:gd name="T44" fmla="*/ 8 w 33"/>
                <a:gd name="T45" fmla="*/ 15 h 133"/>
                <a:gd name="T46" fmla="*/ 7 w 33"/>
                <a:gd name="T47" fmla="*/ 13 h 133"/>
                <a:gd name="T48" fmla="*/ 6 w 33"/>
                <a:gd name="T49" fmla="*/ 11 h 133"/>
                <a:gd name="T50" fmla="*/ 5 w 33"/>
                <a:gd name="T51" fmla="*/ 7 h 133"/>
                <a:gd name="T52" fmla="*/ 4 w 33"/>
                <a:gd name="T53" fmla="*/ 5 h 133"/>
                <a:gd name="T54" fmla="*/ 3 w 33"/>
                <a:gd name="T55" fmla="*/ 1 h 133"/>
                <a:gd name="T56" fmla="*/ 3 w 33"/>
                <a:gd name="T57" fmla="*/ 0 h 133"/>
                <a:gd name="T58" fmla="*/ 2 w 33"/>
                <a:gd name="T59" fmla="*/ 0 h 133"/>
                <a:gd name="T60" fmla="*/ 2 w 33"/>
                <a:gd name="T61" fmla="*/ 1 h 133"/>
                <a:gd name="T62" fmla="*/ 0 w 33"/>
                <a:gd name="T63" fmla="*/ 3 h 133"/>
                <a:gd name="T64" fmla="*/ 0 w 33"/>
                <a:gd name="T65" fmla="*/ 5 h 133"/>
                <a:gd name="T66" fmla="*/ 2 w 33"/>
                <a:gd name="T67" fmla="*/ 15 h 133"/>
                <a:gd name="T68" fmla="*/ 3 w 33"/>
                <a:gd name="T69" fmla="*/ 24 h 133"/>
                <a:gd name="T70" fmla="*/ 5 w 33"/>
                <a:gd name="T71" fmla="*/ 32 h 133"/>
                <a:gd name="T72" fmla="*/ 7 w 33"/>
                <a:gd name="T73" fmla="*/ 42 h 133"/>
                <a:gd name="T74" fmla="*/ 9 w 33"/>
                <a:gd name="T75" fmla="*/ 49 h 133"/>
                <a:gd name="T76" fmla="*/ 11 w 33"/>
                <a:gd name="T77" fmla="*/ 57 h 133"/>
                <a:gd name="T78" fmla="*/ 13 w 33"/>
                <a:gd name="T79" fmla="*/ 64 h 133"/>
                <a:gd name="T80" fmla="*/ 15 w 33"/>
                <a:gd name="T81" fmla="*/ 72 h 133"/>
                <a:gd name="T82" fmla="*/ 17 w 33"/>
                <a:gd name="T83" fmla="*/ 80 h 133"/>
                <a:gd name="T84" fmla="*/ 19 w 33"/>
                <a:gd name="T85" fmla="*/ 87 h 133"/>
                <a:gd name="T86" fmla="*/ 22 w 33"/>
                <a:gd name="T87" fmla="*/ 95 h 133"/>
                <a:gd name="T88" fmla="*/ 24 w 33"/>
                <a:gd name="T89" fmla="*/ 103 h 133"/>
                <a:gd name="T90" fmla="*/ 26 w 33"/>
                <a:gd name="T91" fmla="*/ 110 h 133"/>
                <a:gd name="T92" fmla="*/ 28 w 33"/>
                <a:gd name="T93" fmla="*/ 118 h 133"/>
                <a:gd name="T94" fmla="*/ 30 w 33"/>
                <a:gd name="T95" fmla="*/ 125 h 133"/>
                <a:gd name="T96" fmla="*/ 32 w 33"/>
                <a:gd name="T97" fmla="*/ 133 h 133"/>
                <a:gd name="T98" fmla="*/ 32 w 33"/>
                <a:gd name="T99" fmla="*/ 131 h 133"/>
                <a:gd name="T100" fmla="*/ 32 w 33"/>
                <a:gd name="T101" fmla="*/ 129 h 133"/>
                <a:gd name="T102" fmla="*/ 33 w 33"/>
                <a:gd name="T103" fmla="*/ 129 h 133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0" t="0" r="r" b="b"/>
              <a:pathLst>
                <a:path w="33" h="133">
                  <a:moveTo>
                    <a:pt x="33" y="129"/>
                  </a:moveTo>
                  <a:lnTo>
                    <a:pt x="26" y="103"/>
                  </a:lnTo>
                  <a:lnTo>
                    <a:pt x="9" y="36"/>
                  </a:lnTo>
                  <a:lnTo>
                    <a:pt x="9" y="34"/>
                  </a:lnTo>
                  <a:lnTo>
                    <a:pt x="11" y="34"/>
                  </a:lnTo>
                  <a:lnTo>
                    <a:pt x="14" y="40"/>
                  </a:lnTo>
                  <a:lnTo>
                    <a:pt x="17" y="49"/>
                  </a:lnTo>
                  <a:lnTo>
                    <a:pt x="19" y="57"/>
                  </a:lnTo>
                  <a:lnTo>
                    <a:pt x="22" y="66"/>
                  </a:lnTo>
                  <a:lnTo>
                    <a:pt x="24" y="76"/>
                  </a:lnTo>
                  <a:lnTo>
                    <a:pt x="26" y="85"/>
                  </a:lnTo>
                  <a:lnTo>
                    <a:pt x="27" y="97"/>
                  </a:lnTo>
                  <a:lnTo>
                    <a:pt x="30" y="108"/>
                  </a:lnTo>
                  <a:lnTo>
                    <a:pt x="28" y="95"/>
                  </a:lnTo>
                  <a:lnTo>
                    <a:pt x="26" y="83"/>
                  </a:lnTo>
                  <a:lnTo>
                    <a:pt x="25" y="72"/>
                  </a:lnTo>
                  <a:lnTo>
                    <a:pt x="23" y="61"/>
                  </a:lnTo>
                  <a:lnTo>
                    <a:pt x="21" y="51"/>
                  </a:lnTo>
                  <a:lnTo>
                    <a:pt x="17" y="42"/>
                  </a:lnTo>
                  <a:lnTo>
                    <a:pt x="15" y="30"/>
                  </a:lnTo>
                  <a:lnTo>
                    <a:pt x="11" y="22"/>
                  </a:lnTo>
                  <a:lnTo>
                    <a:pt x="9" y="19"/>
                  </a:lnTo>
                  <a:lnTo>
                    <a:pt x="8" y="15"/>
                  </a:lnTo>
                  <a:lnTo>
                    <a:pt x="7" y="13"/>
                  </a:lnTo>
                  <a:lnTo>
                    <a:pt x="6" y="11"/>
                  </a:lnTo>
                  <a:lnTo>
                    <a:pt x="5" y="7"/>
                  </a:lnTo>
                  <a:lnTo>
                    <a:pt x="4" y="5"/>
                  </a:lnTo>
                  <a:lnTo>
                    <a:pt x="3" y="1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1"/>
                  </a:lnTo>
                  <a:lnTo>
                    <a:pt x="0" y="3"/>
                  </a:lnTo>
                  <a:lnTo>
                    <a:pt x="0" y="5"/>
                  </a:lnTo>
                  <a:lnTo>
                    <a:pt x="2" y="15"/>
                  </a:lnTo>
                  <a:lnTo>
                    <a:pt x="3" y="24"/>
                  </a:lnTo>
                  <a:lnTo>
                    <a:pt x="5" y="32"/>
                  </a:lnTo>
                  <a:lnTo>
                    <a:pt x="7" y="42"/>
                  </a:lnTo>
                  <a:lnTo>
                    <a:pt x="9" y="49"/>
                  </a:lnTo>
                  <a:lnTo>
                    <a:pt x="11" y="57"/>
                  </a:lnTo>
                  <a:lnTo>
                    <a:pt x="13" y="64"/>
                  </a:lnTo>
                  <a:lnTo>
                    <a:pt x="15" y="72"/>
                  </a:lnTo>
                  <a:lnTo>
                    <a:pt x="17" y="80"/>
                  </a:lnTo>
                  <a:lnTo>
                    <a:pt x="19" y="87"/>
                  </a:lnTo>
                  <a:lnTo>
                    <a:pt x="22" y="95"/>
                  </a:lnTo>
                  <a:lnTo>
                    <a:pt x="24" y="103"/>
                  </a:lnTo>
                  <a:lnTo>
                    <a:pt x="26" y="110"/>
                  </a:lnTo>
                  <a:lnTo>
                    <a:pt x="28" y="118"/>
                  </a:lnTo>
                  <a:lnTo>
                    <a:pt x="30" y="125"/>
                  </a:lnTo>
                  <a:lnTo>
                    <a:pt x="32" y="133"/>
                  </a:lnTo>
                  <a:lnTo>
                    <a:pt x="32" y="131"/>
                  </a:lnTo>
                  <a:lnTo>
                    <a:pt x="32" y="129"/>
                  </a:lnTo>
                  <a:lnTo>
                    <a:pt x="33" y="129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2" name="Freeform 39">
              <a:extLst>
                <a:ext uri="{FF2B5EF4-FFF2-40B4-BE49-F238E27FC236}">
                  <a16:creationId xmlns:a16="http://schemas.microsoft.com/office/drawing/2014/main" id="{01AC6D3A-C8F0-E687-D354-95D60CCAC5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80" y="3840"/>
              <a:ext cx="7" cy="29"/>
            </a:xfrm>
            <a:custGeom>
              <a:avLst/>
              <a:gdLst>
                <a:gd name="T0" fmla="*/ 7 w 7"/>
                <a:gd name="T1" fmla="*/ 25 h 29"/>
                <a:gd name="T2" fmla="*/ 0 w 7"/>
                <a:gd name="T3" fmla="*/ 0 h 29"/>
                <a:gd name="T4" fmla="*/ 4 w 7"/>
                <a:gd name="T5" fmla="*/ 29 h 29"/>
                <a:gd name="T6" fmla="*/ 4 w 7"/>
                <a:gd name="T7" fmla="*/ 27 h 29"/>
                <a:gd name="T8" fmla="*/ 6 w 7"/>
                <a:gd name="T9" fmla="*/ 27 h 29"/>
                <a:gd name="T10" fmla="*/ 7 w 7"/>
                <a:gd name="T11" fmla="*/ 25 h 2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" h="29">
                  <a:moveTo>
                    <a:pt x="7" y="25"/>
                  </a:moveTo>
                  <a:lnTo>
                    <a:pt x="0" y="0"/>
                  </a:lnTo>
                  <a:lnTo>
                    <a:pt x="4" y="29"/>
                  </a:lnTo>
                  <a:lnTo>
                    <a:pt x="4" y="27"/>
                  </a:lnTo>
                  <a:lnTo>
                    <a:pt x="6" y="27"/>
                  </a:lnTo>
                  <a:lnTo>
                    <a:pt x="7" y="25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3" name="Freeform 40">
              <a:extLst>
                <a:ext uri="{FF2B5EF4-FFF2-40B4-BE49-F238E27FC236}">
                  <a16:creationId xmlns:a16="http://schemas.microsoft.com/office/drawing/2014/main" id="{C7F2597D-EC24-5919-3F0D-45D2D0CB0E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61" y="1392"/>
              <a:ext cx="915" cy="1276"/>
            </a:xfrm>
            <a:custGeom>
              <a:avLst/>
              <a:gdLst>
                <a:gd name="T0" fmla="*/ 61 w 915"/>
                <a:gd name="T1" fmla="*/ 917 h 1276"/>
                <a:gd name="T2" fmla="*/ 95 w 915"/>
                <a:gd name="T3" fmla="*/ 738 h 1276"/>
                <a:gd name="T4" fmla="*/ 127 w 915"/>
                <a:gd name="T5" fmla="*/ 614 h 1276"/>
                <a:gd name="T6" fmla="*/ 179 w 915"/>
                <a:gd name="T7" fmla="*/ 456 h 1276"/>
                <a:gd name="T8" fmla="*/ 251 w 915"/>
                <a:gd name="T9" fmla="*/ 301 h 1276"/>
                <a:gd name="T10" fmla="*/ 315 w 915"/>
                <a:gd name="T11" fmla="*/ 210 h 1276"/>
                <a:gd name="T12" fmla="*/ 372 w 915"/>
                <a:gd name="T13" fmla="*/ 132 h 1276"/>
                <a:gd name="T14" fmla="*/ 410 w 915"/>
                <a:gd name="T15" fmla="*/ 101 h 1276"/>
                <a:gd name="T16" fmla="*/ 461 w 915"/>
                <a:gd name="T17" fmla="*/ 67 h 1276"/>
                <a:gd name="T18" fmla="*/ 509 w 915"/>
                <a:gd name="T19" fmla="*/ 48 h 1276"/>
                <a:gd name="T20" fmla="*/ 600 w 915"/>
                <a:gd name="T21" fmla="*/ 48 h 1276"/>
                <a:gd name="T22" fmla="*/ 667 w 915"/>
                <a:gd name="T23" fmla="*/ 69 h 1276"/>
                <a:gd name="T24" fmla="*/ 737 w 915"/>
                <a:gd name="T25" fmla="*/ 111 h 1276"/>
                <a:gd name="T26" fmla="*/ 807 w 915"/>
                <a:gd name="T27" fmla="*/ 164 h 1276"/>
                <a:gd name="T28" fmla="*/ 841 w 915"/>
                <a:gd name="T29" fmla="*/ 194 h 1276"/>
                <a:gd name="T30" fmla="*/ 888 w 915"/>
                <a:gd name="T31" fmla="*/ 229 h 1276"/>
                <a:gd name="T32" fmla="*/ 906 w 915"/>
                <a:gd name="T33" fmla="*/ 229 h 1276"/>
                <a:gd name="T34" fmla="*/ 838 w 915"/>
                <a:gd name="T35" fmla="*/ 158 h 1276"/>
                <a:gd name="T36" fmla="*/ 751 w 915"/>
                <a:gd name="T37" fmla="*/ 80 h 1276"/>
                <a:gd name="T38" fmla="*/ 654 w 915"/>
                <a:gd name="T39" fmla="*/ 25 h 1276"/>
                <a:gd name="T40" fmla="*/ 576 w 915"/>
                <a:gd name="T41" fmla="*/ 6 h 1276"/>
                <a:gd name="T42" fmla="*/ 515 w 915"/>
                <a:gd name="T43" fmla="*/ 6 h 1276"/>
                <a:gd name="T44" fmla="*/ 442 w 915"/>
                <a:gd name="T45" fmla="*/ 36 h 1276"/>
                <a:gd name="T46" fmla="*/ 404 w 915"/>
                <a:gd name="T47" fmla="*/ 50 h 1276"/>
                <a:gd name="T48" fmla="*/ 337 w 915"/>
                <a:gd name="T49" fmla="*/ 114 h 1276"/>
                <a:gd name="T50" fmla="*/ 257 w 915"/>
                <a:gd name="T51" fmla="*/ 219 h 1276"/>
                <a:gd name="T52" fmla="*/ 191 w 915"/>
                <a:gd name="T53" fmla="*/ 355 h 1276"/>
                <a:gd name="T54" fmla="*/ 130 w 915"/>
                <a:gd name="T55" fmla="*/ 522 h 1276"/>
                <a:gd name="T56" fmla="*/ 87 w 915"/>
                <a:gd name="T57" fmla="*/ 692 h 1276"/>
                <a:gd name="T58" fmla="*/ 61 w 915"/>
                <a:gd name="T59" fmla="*/ 824 h 1276"/>
                <a:gd name="T60" fmla="*/ 37 w 915"/>
                <a:gd name="T61" fmla="*/ 986 h 1276"/>
                <a:gd name="T62" fmla="*/ 13 w 915"/>
                <a:gd name="T63" fmla="*/ 1173 h 1276"/>
                <a:gd name="T64" fmla="*/ 11 w 915"/>
                <a:gd name="T65" fmla="*/ 1217 h 1276"/>
                <a:gd name="T66" fmla="*/ 32 w 915"/>
                <a:gd name="T67" fmla="*/ 1045 h 1276"/>
                <a:gd name="T68" fmla="*/ 56 w 915"/>
                <a:gd name="T69" fmla="*/ 879 h 1276"/>
                <a:gd name="T70" fmla="*/ 104 w 915"/>
                <a:gd name="T71" fmla="*/ 645 h 1276"/>
                <a:gd name="T72" fmla="*/ 141 w 915"/>
                <a:gd name="T73" fmla="*/ 500 h 1276"/>
                <a:gd name="T74" fmla="*/ 183 w 915"/>
                <a:gd name="T75" fmla="*/ 379 h 1276"/>
                <a:gd name="T76" fmla="*/ 242 w 915"/>
                <a:gd name="T77" fmla="*/ 252 h 1276"/>
                <a:gd name="T78" fmla="*/ 297 w 915"/>
                <a:gd name="T79" fmla="*/ 168 h 1276"/>
                <a:gd name="T80" fmla="*/ 375 w 915"/>
                <a:gd name="T81" fmla="*/ 80 h 1276"/>
                <a:gd name="T82" fmla="*/ 422 w 915"/>
                <a:gd name="T83" fmla="*/ 51 h 1276"/>
                <a:gd name="T84" fmla="*/ 469 w 915"/>
                <a:gd name="T85" fmla="*/ 25 h 1276"/>
                <a:gd name="T86" fmla="*/ 546 w 915"/>
                <a:gd name="T87" fmla="*/ 8 h 1276"/>
                <a:gd name="T88" fmla="*/ 654 w 915"/>
                <a:gd name="T89" fmla="*/ 32 h 1276"/>
                <a:gd name="T90" fmla="*/ 698 w 915"/>
                <a:gd name="T91" fmla="*/ 51 h 1276"/>
                <a:gd name="T92" fmla="*/ 775 w 915"/>
                <a:gd name="T93" fmla="*/ 109 h 1276"/>
                <a:gd name="T94" fmla="*/ 873 w 915"/>
                <a:gd name="T95" fmla="*/ 196 h 1276"/>
                <a:gd name="T96" fmla="*/ 877 w 915"/>
                <a:gd name="T97" fmla="*/ 214 h 1276"/>
                <a:gd name="T98" fmla="*/ 810 w 915"/>
                <a:gd name="T99" fmla="*/ 162 h 1276"/>
                <a:gd name="T100" fmla="*/ 761 w 915"/>
                <a:gd name="T101" fmla="*/ 120 h 1276"/>
                <a:gd name="T102" fmla="*/ 724 w 915"/>
                <a:gd name="T103" fmla="*/ 97 h 1276"/>
                <a:gd name="T104" fmla="*/ 697 w 915"/>
                <a:gd name="T105" fmla="*/ 78 h 1276"/>
                <a:gd name="T106" fmla="*/ 602 w 915"/>
                <a:gd name="T107" fmla="*/ 42 h 1276"/>
                <a:gd name="T108" fmla="*/ 504 w 915"/>
                <a:gd name="T109" fmla="*/ 42 h 1276"/>
                <a:gd name="T110" fmla="*/ 427 w 915"/>
                <a:gd name="T111" fmla="*/ 84 h 1276"/>
                <a:gd name="T112" fmla="*/ 388 w 915"/>
                <a:gd name="T113" fmla="*/ 111 h 1276"/>
                <a:gd name="T114" fmla="*/ 247 w 915"/>
                <a:gd name="T115" fmla="*/ 299 h 1276"/>
                <a:gd name="T116" fmla="*/ 170 w 915"/>
                <a:gd name="T117" fmla="*/ 465 h 1276"/>
                <a:gd name="T118" fmla="*/ 98 w 915"/>
                <a:gd name="T119" fmla="*/ 698 h 1276"/>
                <a:gd name="T120" fmla="*/ 55 w 915"/>
                <a:gd name="T121" fmla="*/ 936 h 127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15" h="1276">
                  <a:moveTo>
                    <a:pt x="32" y="1133"/>
                  </a:moveTo>
                  <a:lnTo>
                    <a:pt x="35" y="1106"/>
                  </a:lnTo>
                  <a:lnTo>
                    <a:pt x="37" y="1083"/>
                  </a:lnTo>
                  <a:lnTo>
                    <a:pt x="40" y="1060"/>
                  </a:lnTo>
                  <a:lnTo>
                    <a:pt x="42" y="1039"/>
                  </a:lnTo>
                  <a:lnTo>
                    <a:pt x="46" y="1020"/>
                  </a:lnTo>
                  <a:lnTo>
                    <a:pt x="48" y="1001"/>
                  </a:lnTo>
                  <a:lnTo>
                    <a:pt x="51" y="982"/>
                  </a:lnTo>
                  <a:lnTo>
                    <a:pt x="55" y="963"/>
                  </a:lnTo>
                  <a:lnTo>
                    <a:pt x="55" y="957"/>
                  </a:lnTo>
                  <a:lnTo>
                    <a:pt x="56" y="952"/>
                  </a:lnTo>
                  <a:lnTo>
                    <a:pt x="56" y="946"/>
                  </a:lnTo>
                  <a:lnTo>
                    <a:pt x="57" y="940"/>
                  </a:lnTo>
                  <a:lnTo>
                    <a:pt x="58" y="934"/>
                  </a:lnTo>
                  <a:lnTo>
                    <a:pt x="59" y="931"/>
                  </a:lnTo>
                  <a:lnTo>
                    <a:pt x="60" y="925"/>
                  </a:lnTo>
                  <a:lnTo>
                    <a:pt x="60" y="921"/>
                  </a:lnTo>
                  <a:lnTo>
                    <a:pt x="60" y="919"/>
                  </a:lnTo>
                  <a:lnTo>
                    <a:pt x="61" y="919"/>
                  </a:lnTo>
                  <a:lnTo>
                    <a:pt x="61" y="917"/>
                  </a:lnTo>
                  <a:lnTo>
                    <a:pt x="63" y="911"/>
                  </a:lnTo>
                  <a:lnTo>
                    <a:pt x="64" y="908"/>
                  </a:lnTo>
                  <a:lnTo>
                    <a:pt x="64" y="900"/>
                  </a:lnTo>
                  <a:lnTo>
                    <a:pt x="66" y="894"/>
                  </a:lnTo>
                  <a:lnTo>
                    <a:pt x="67" y="890"/>
                  </a:lnTo>
                  <a:lnTo>
                    <a:pt x="67" y="885"/>
                  </a:lnTo>
                  <a:lnTo>
                    <a:pt x="68" y="877"/>
                  </a:lnTo>
                  <a:lnTo>
                    <a:pt x="68" y="871"/>
                  </a:lnTo>
                  <a:lnTo>
                    <a:pt x="70" y="858"/>
                  </a:lnTo>
                  <a:lnTo>
                    <a:pt x="73" y="847"/>
                  </a:lnTo>
                  <a:lnTo>
                    <a:pt x="74" y="835"/>
                  </a:lnTo>
                  <a:lnTo>
                    <a:pt x="76" y="824"/>
                  </a:lnTo>
                  <a:lnTo>
                    <a:pt x="78" y="814"/>
                  </a:lnTo>
                  <a:lnTo>
                    <a:pt x="80" y="803"/>
                  </a:lnTo>
                  <a:lnTo>
                    <a:pt x="83" y="793"/>
                  </a:lnTo>
                  <a:lnTo>
                    <a:pt x="86" y="782"/>
                  </a:lnTo>
                  <a:lnTo>
                    <a:pt x="88" y="772"/>
                  </a:lnTo>
                  <a:lnTo>
                    <a:pt x="90" y="759"/>
                  </a:lnTo>
                  <a:lnTo>
                    <a:pt x="92" y="749"/>
                  </a:lnTo>
                  <a:lnTo>
                    <a:pt x="95" y="738"/>
                  </a:lnTo>
                  <a:lnTo>
                    <a:pt x="97" y="727"/>
                  </a:lnTo>
                  <a:lnTo>
                    <a:pt x="99" y="717"/>
                  </a:lnTo>
                  <a:lnTo>
                    <a:pt x="102" y="706"/>
                  </a:lnTo>
                  <a:lnTo>
                    <a:pt x="104" y="696"/>
                  </a:lnTo>
                  <a:lnTo>
                    <a:pt x="106" y="688"/>
                  </a:lnTo>
                  <a:lnTo>
                    <a:pt x="107" y="681"/>
                  </a:lnTo>
                  <a:lnTo>
                    <a:pt x="109" y="673"/>
                  </a:lnTo>
                  <a:lnTo>
                    <a:pt x="112" y="665"/>
                  </a:lnTo>
                  <a:lnTo>
                    <a:pt x="114" y="658"/>
                  </a:lnTo>
                  <a:lnTo>
                    <a:pt x="117" y="650"/>
                  </a:lnTo>
                  <a:lnTo>
                    <a:pt x="120" y="645"/>
                  </a:lnTo>
                  <a:lnTo>
                    <a:pt x="122" y="637"/>
                  </a:lnTo>
                  <a:lnTo>
                    <a:pt x="122" y="635"/>
                  </a:lnTo>
                  <a:lnTo>
                    <a:pt x="123" y="631"/>
                  </a:lnTo>
                  <a:lnTo>
                    <a:pt x="124" y="629"/>
                  </a:lnTo>
                  <a:lnTo>
                    <a:pt x="124" y="625"/>
                  </a:lnTo>
                  <a:lnTo>
                    <a:pt x="125" y="624"/>
                  </a:lnTo>
                  <a:lnTo>
                    <a:pt x="126" y="620"/>
                  </a:lnTo>
                  <a:lnTo>
                    <a:pt x="126" y="616"/>
                  </a:lnTo>
                  <a:lnTo>
                    <a:pt x="127" y="614"/>
                  </a:lnTo>
                  <a:lnTo>
                    <a:pt x="130" y="606"/>
                  </a:lnTo>
                  <a:lnTo>
                    <a:pt x="132" y="599"/>
                  </a:lnTo>
                  <a:lnTo>
                    <a:pt x="134" y="591"/>
                  </a:lnTo>
                  <a:lnTo>
                    <a:pt x="136" y="585"/>
                  </a:lnTo>
                  <a:lnTo>
                    <a:pt x="139" y="578"/>
                  </a:lnTo>
                  <a:lnTo>
                    <a:pt x="141" y="572"/>
                  </a:lnTo>
                  <a:lnTo>
                    <a:pt x="143" y="564"/>
                  </a:lnTo>
                  <a:lnTo>
                    <a:pt x="145" y="557"/>
                  </a:lnTo>
                  <a:lnTo>
                    <a:pt x="147" y="547"/>
                  </a:lnTo>
                  <a:lnTo>
                    <a:pt x="150" y="540"/>
                  </a:lnTo>
                  <a:lnTo>
                    <a:pt x="153" y="532"/>
                  </a:lnTo>
                  <a:lnTo>
                    <a:pt x="155" y="524"/>
                  </a:lnTo>
                  <a:lnTo>
                    <a:pt x="158" y="517"/>
                  </a:lnTo>
                  <a:lnTo>
                    <a:pt x="160" y="509"/>
                  </a:lnTo>
                  <a:lnTo>
                    <a:pt x="162" y="502"/>
                  </a:lnTo>
                  <a:lnTo>
                    <a:pt x="165" y="494"/>
                  </a:lnTo>
                  <a:lnTo>
                    <a:pt x="169" y="484"/>
                  </a:lnTo>
                  <a:lnTo>
                    <a:pt x="172" y="473"/>
                  </a:lnTo>
                  <a:lnTo>
                    <a:pt x="175" y="463"/>
                  </a:lnTo>
                  <a:lnTo>
                    <a:pt x="179" y="456"/>
                  </a:lnTo>
                  <a:lnTo>
                    <a:pt x="182" y="446"/>
                  </a:lnTo>
                  <a:lnTo>
                    <a:pt x="185" y="437"/>
                  </a:lnTo>
                  <a:lnTo>
                    <a:pt x="189" y="429"/>
                  </a:lnTo>
                  <a:lnTo>
                    <a:pt x="192" y="420"/>
                  </a:lnTo>
                  <a:lnTo>
                    <a:pt x="195" y="412"/>
                  </a:lnTo>
                  <a:lnTo>
                    <a:pt x="199" y="402"/>
                  </a:lnTo>
                  <a:lnTo>
                    <a:pt x="203" y="395"/>
                  </a:lnTo>
                  <a:lnTo>
                    <a:pt x="207" y="387"/>
                  </a:lnTo>
                  <a:lnTo>
                    <a:pt x="210" y="379"/>
                  </a:lnTo>
                  <a:lnTo>
                    <a:pt x="213" y="372"/>
                  </a:lnTo>
                  <a:lnTo>
                    <a:pt x="218" y="364"/>
                  </a:lnTo>
                  <a:lnTo>
                    <a:pt x="221" y="357"/>
                  </a:lnTo>
                  <a:lnTo>
                    <a:pt x="225" y="349"/>
                  </a:lnTo>
                  <a:lnTo>
                    <a:pt x="228" y="341"/>
                  </a:lnTo>
                  <a:lnTo>
                    <a:pt x="232" y="336"/>
                  </a:lnTo>
                  <a:lnTo>
                    <a:pt x="236" y="328"/>
                  </a:lnTo>
                  <a:lnTo>
                    <a:pt x="240" y="320"/>
                  </a:lnTo>
                  <a:lnTo>
                    <a:pt x="244" y="313"/>
                  </a:lnTo>
                  <a:lnTo>
                    <a:pt x="248" y="307"/>
                  </a:lnTo>
                  <a:lnTo>
                    <a:pt x="251" y="301"/>
                  </a:lnTo>
                  <a:lnTo>
                    <a:pt x="255" y="294"/>
                  </a:lnTo>
                  <a:lnTo>
                    <a:pt x="259" y="288"/>
                  </a:lnTo>
                  <a:lnTo>
                    <a:pt x="263" y="282"/>
                  </a:lnTo>
                  <a:lnTo>
                    <a:pt x="267" y="276"/>
                  </a:lnTo>
                  <a:lnTo>
                    <a:pt x="270" y="269"/>
                  </a:lnTo>
                  <a:lnTo>
                    <a:pt x="275" y="263"/>
                  </a:lnTo>
                  <a:lnTo>
                    <a:pt x="279" y="257"/>
                  </a:lnTo>
                  <a:lnTo>
                    <a:pt x="283" y="252"/>
                  </a:lnTo>
                  <a:lnTo>
                    <a:pt x="286" y="248"/>
                  </a:lnTo>
                  <a:lnTo>
                    <a:pt x="288" y="244"/>
                  </a:lnTo>
                  <a:lnTo>
                    <a:pt x="292" y="240"/>
                  </a:lnTo>
                  <a:lnTo>
                    <a:pt x="295" y="236"/>
                  </a:lnTo>
                  <a:lnTo>
                    <a:pt x="297" y="233"/>
                  </a:lnTo>
                  <a:lnTo>
                    <a:pt x="301" y="229"/>
                  </a:lnTo>
                  <a:lnTo>
                    <a:pt x="303" y="227"/>
                  </a:lnTo>
                  <a:lnTo>
                    <a:pt x="305" y="223"/>
                  </a:lnTo>
                  <a:lnTo>
                    <a:pt x="308" y="219"/>
                  </a:lnTo>
                  <a:lnTo>
                    <a:pt x="311" y="215"/>
                  </a:lnTo>
                  <a:lnTo>
                    <a:pt x="313" y="212"/>
                  </a:lnTo>
                  <a:lnTo>
                    <a:pt x="315" y="210"/>
                  </a:lnTo>
                  <a:lnTo>
                    <a:pt x="317" y="206"/>
                  </a:lnTo>
                  <a:lnTo>
                    <a:pt x="320" y="202"/>
                  </a:lnTo>
                  <a:lnTo>
                    <a:pt x="322" y="198"/>
                  </a:lnTo>
                  <a:lnTo>
                    <a:pt x="324" y="194"/>
                  </a:lnTo>
                  <a:lnTo>
                    <a:pt x="327" y="193"/>
                  </a:lnTo>
                  <a:lnTo>
                    <a:pt x="330" y="189"/>
                  </a:lnTo>
                  <a:lnTo>
                    <a:pt x="333" y="185"/>
                  </a:lnTo>
                  <a:lnTo>
                    <a:pt x="336" y="179"/>
                  </a:lnTo>
                  <a:lnTo>
                    <a:pt x="339" y="175"/>
                  </a:lnTo>
                  <a:lnTo>
                    <a:pt x="342" y="172"/>
                  </a:lnTo>
                  <a:lnTo>
                    <a:pt x="344" y="168"/>
                  </a:lnTo>
                  <a:lnTo>
                    <a:pt x="347" y="162"/>
                  </a:lnTo>
                  <a:lnTo>
                    <a:pt x="351" y="158"/>
                  </a:lnTo>
                  <a:lnTo>
                    <a:pt x="353" y="154"/>
                  </a:lnTo>
                  <a:lnTo>
                    <a:pt x="356" y="149"/>
                  </a:lnTo>
                  <a:lnTo>
                    <a:pt x="359" y="145"/>
                  </a:lnTo>
                  <a:lnTo>
                    <a:pt x="362" y="141"/>
                  </a:lnTo>
                  <a:lnTo>
                    <a:pt x="365" y="137"/>
                  </a:lnTo>
                  <a:lnTo>
                    <a:pt x="369" y="135"/>
                  </a:lnTo>
                  <a:lnTo>
                    <a:pt x="372" y="132"/>
                  </a:lnTo>
                  <a:lnTo>
                    <a:pt x="373" y="130"/>
                  </a:lnTo>
                  <a:lnTo>
                    <a:pt x="375" y="128"/>
                  </a:lnTo>
                  <a:lnTo>
                    <a:pt x="378" y="124"/>
                  </a:lnTo>
                  <a:lnTo>
                    <a:pt x="380" y="122"/>
                  </a:lnTo>
                  <a:lnTo>
                    <a:pt x="382" y="120"/>
                  </a:lnTo>
                  <a:lnTo>
                    <a:pt x="383" y="118"/>
                  </a:lnTo>
                  <a:lnTo>
                    <a:pt x="385" y="116"/>
                  </a:lnTo>
                  <a:lnTo>
                    <a:pt x="388" y="116"/>
                  </a:lnTo>
                  <a:lnTo>
                    <a:pt x="390" y="113"/>
                  </a:lnTo>
                  <a:lnTo>
                    <a:pt x="391" y="113"/>
                  </a:lnTo>
                  <a:lnTo>
                    <a:pt x="393" y="111"/>
                  </a:lnTo>
                  <a:lnTo>
                    <a:pt x="395" y="109"/>
                  </a:lnTo>
                  <a:lnTo>
                    <a:pt x="398" y="107"/>
                  </a:lnTo>
                  <a:lnTo>
                    <a:pt x="400" y="107"/>
                  </a:lnTo>
                  <a:lnTo>
                    <a:pt x="401" y="105"/>
                  </a:lnTo>
                  <a:lnTo>
                    <a:pt x="404" y="103"/>
                  </a:lnTo>
                  <a:lnTo>
                    <a:pt x="406" y="103"/>
                  </a:lnTo>
                  <a:lnTo>
                    <a:pt x="407" y="103"/>
                  </a:lnTo>
                  <a:lnTo>
                    <a:pt x="408" y="101"/>
                  </a:lnTo>
                  <a:lnTo>
                    <a:pt x="410" y="101"/>
                  </a:lnTo>
                  <a:lnTo>
                    <a:pt x="411" y="101"/>
                  </a:lnTo>
                  <a:lnTo>
                    <a:pt x="413" y="99"/>
                  </a:lnTo>
                  <a:lnTo>
                    <a:pt x="414" y="99"/>
                  </a:lnTo>
                  <a:lnTo>
                    <a:pt x="418" y="95"/>
                  </a:lnTo>
                  <a:lnTo>
                    <a:pt x="421" y="93"/>
                  </a:lnTo>
                  <a:lnTo>
                    <a:pt x="425" y="92"/>
                  </a:lnTo>
                  <a:lnTo>
                    <a:pt x="428" y="90"/>
                  </a:lnTo>
                  <a:lnTo>
                    <a:pt x="430" y="86"/>
                  </a:lnTo>
                  <a:lnTo>
                    <a:pt x="433" y="84"/>
                  </a:lnTo>
                  <a:lnTo>
                    <a:pt x="437" y="82"/>
                  </a:lnTo>
                  <a:lnTo>
                    <a:pt x="440" y="78"/>
                  </a:lnTo>
                  <a:lnTo>
                    <a:pt x="442" y="76"/>
                  </a:lnTo>
                  <a:lnTo>
                    <a:pt x="445" y="76"/>
                  </a:lnTo>
                  <a:lnTo>
                    <a:pt x="447" y="74"/>
                  </a:lnTo>
                  <a:lnTo>
                    <a:pt x="449" y="72"/>
                  </a:lnTo>
                  <a:lnTo>
                    <a:pt x="452" y="71"/>
                  </a:lnTo>
                  <a:lnTo>
                    <a:pt x="455" y="69"/>
                  </a:lnTo>
                  <a:lnTo>
                    <a:pt x="457" y="69"/>
                  </a:lnTo>
                  <a:lnTo>
                    <a:pt x="459" y="67"/>
                  </a:lnTo>
                  <a:lnTo>
                    <a:pt x="461" y="67"/>
                  </a:lnTo>
                  <a:lnTo>
                    <a:pt x="464" y="65"/>
                  </a:lnTo>
                  <a:lnTo>
                    <a:pt x="466" y="65"/>
                  </a:lnTo>
                  <a:lnTo>
                    <a:pt x="468" y="63"/>
                  </a:lnTo>
                  <a:lnTo>
                    <a:pt x="471" y="61"/>
                  </a:lnTo>
                  <a:lnTo>
                    <a:pt x="474" y="61"/>
                  </a:lnTo>
                  <a:lnTo>
                    <a:pt x="476" y="61"/>
                  </a:lnTo>
                  <a:lnTo>
                    <a:pt x="478" y="61"/>
                  </a:lnTo>
                  <a:lnTo>
                    <a:pt x="480" y="59"/>
                  </a:lnTo>
                  <a:lnTo>
                    <a:pt x="482" y="57"/>
                  </a:lnTo>
                  <a:lnTo>
                    <a:pt x="484" y="57"/>
                  </a:lnTo>
                  <a:lnTo>
                    <a:pt x="485" y="57"/>
                  </a:lnTo>
                  <a:lnTo>
                    <a:pt x="487" y="55"/>
                  </a:lnTo>
                  <a:lnTo>
                    <a:pt x="488" y="55"/>
                  </a:lnTo>
                  <a:lnTo>
                    <a:pt x="489" y="53"/>
                  </a:lnTo>
                  <a:lnTo>
                    <a:pt x="492" y="51"/>
                  </a:lnTo>
                  <a:lnTo>
                    <a:pt x="495" y="51"/>
                  </a:lnTo>
                  <a:lnTo>
                    <a:pt x="498" y="50"/>
                  </a:lnTo>
                  <a:lnTo>
                    <a:pt x="502" y="50"/>
                  </a:lnTo>
                  <a:lnTo>
                    <a:pt x="505" y="48"/>
                  </a:lnTo>
                  <a:lnTo>
                    <a:pt x="509" y="48"/>
                  </a:lnTo>
                  <a:lnTo>
                    <a:pt x="513" y="46"/>
                  </a:lnTo>
                  <a:lnTo>
                    <a:pt x="516" y="46"/>
                  </a:lnTo>
                  <a:lnTo>
                    <a:pt x="519" y="44"/>
                  </a:lnTo>
                  <a:lnTo>
                    <a:pt x="523" y="44"/>
                  </a:lnTo>
                  <a:lnTo>
                    <a:pt x="526" y="44"/>
                  </a:lnTo>
                  <a:lnTo>
                    <a:pt x="531" y="44"/>
                  </a:lnTo>
                  <a:lnTo>
                    <a:pt x="534" y="44"/>
                  </a:lnTo>
                  <a:lnTo>
                    <a:pt x="537" y="44"/>
                  </a:lnTo>
                  <a:lnTo>
                    <a:pt x="541" y="44"/>
                  </a:lnTo>
                  <a:lnTo>
                    <a:pt x="544" y="44"/>
                  </a:lnTo>
                  <a:lnTo>
                    <a:pt x="547" y="44"/>
                  </a:lnTo>
                  <a:lnTo>
                    <a:pt x="553" y="44"/>
                  </a:lnTo>
                  <a:lnTo>
                    <a:pt x="560" y="44"/>
                  </a:lnTo>
                  <a:lnTo>
                    <a:pt x="565" y="44"/>
                  </a:lnTo>
                  <a:lnTo>
                    <a:pt x="571" y="44"/>
                  </a:lnTo>
                  <a:lnTo>
                    <a:pt x="576" y="44"/>
                  </a:lnTo>
                  <a:lnTo>
                    <a:pt x="582" y="46"/>
                  </a:lnTo>
                  <a:lnTo>
                    <a:pt x="589" y="46"/>
                  </a:lnTo>
                  <a:lnTo>
                    <a:pt x="594" y="46"/>
                  </a:lnTo>
                  <a:lnTo>
                    <a:pt x="600" y="48"/>
                  </a:lnTo>
                  <a:lnTo>
                    <a:pt x="606" y="50"/>
                  </a:lnTo>
                  <a:lnTo>
                    <a:pt x="611" y="50"/>
                  </a:lnTo>
                  <a:lnTo>
                    <a:pt x="617" y="51"/>
                  </a:lnTo>
                  <a:lnTo>
                    <a:pt x="622" y="53"/>
                  </a:lnTo>
                  <a:lnTo>
                    <a:pt x="629" y="53"/>
                  </a:lnTo>
                  <a:lnTo>
                    <a:pt x="635" y="57"/>
                  </a:lnTo>
                  <a:lnTo>
                    <a:pt x="640" y="59"/>
                  </a:lnTo>
                  <a:lnTo>
                    <a:pt x="642" y="59"/>
                  </a:lnTo>
                  <a:lnTo>
                    <a:pt x="645" y="59"/>
                  </a:lnTo>
                  <a:lnTo>
                    <a:pt x="647" y="61"/>
                  </a:lnTo>
                  <a:lnTo>
                    <a:pt x="649" y="61"/>
                  </a:lnTo>
                  <a:lnTo>
                    <a:pt x="650" y="61"/>
                  </a:lnTo>
                  <a:lnTo>
                    <a:pt x="652" y="61"/>
                  </a:lnTo>
                  <a:lnTo>
                    <a:pt x="655" y="63"/>
                  </a:lnTo>
                  <a:lnTo>
                    <a:pt x="657" y="63"/>
                  </a:lnTo>
                  <a:lnTo>
                    <a:pt x="659" y="65"/>
                  </a:lnTo>
                  <a:lnTo>
                    <a:pt x="661" y="65"/>
                  </a:lnTo>
                  <a:lnTo>
                    <a:pt x="664" y="67"/>
                  </a:lnTo>
                  <a:lnTo>
                    <a:pt x="666" y="67"/>
                  </a:lnTo>
                  <a:lnTo>
                    <a:pt x="667" y="69"/>
                  </a:lnTo>
                  <a:lnTo>
                    <a:pt x="669" y="69"/>
                  </a:lnTo>
                  <a:lnTo>
                    <a:pt x="671" y="71"/>
                  </a:lnTo>
                  <a:lnTo>
                    <a:pt x="674" y="71"/>
                  </a:lnTo>
                  <a:lnTo>
                    <a:pt x="677" y="74"/>
                  </a:lnTo>
                  <a:lnTo>
                    <a:pt x="680" y="76"/>
                  </a:lnTo>
                  <a:lnTo>
                    <a:pt x="683" y="76"/>
                  </a:lnTo>
                  <a:lnTo>
                    <a:pt x="687" y="78"/>
                  </a:lnTo>
                  <a:lnTo>
                    <a:pt x="690" y="80"/>
                  </a:lnTo>
                  <a:lnTo>
                    <a:pt x="693" y="82"/>
                  </a:lnTo>
                  <a:lnTo>
                    <a:pt x="696" y="84"/>
                  </a:lnTo>
                  <a:lnTo>
                    <a:pt x="699" y="88"/>
                  </a:lnTo>
                  <a:lnTo>
                    <a:pt x="704" y="90"/>
                  </a:lnTo>
                  <a:lnTo>
                    <a:pt x="708" y="92"/>
                  </a:lnTo>
                  <a:lnTo>
                    <a:pt x="712" y="95"/>
                  </a:lnTo>
                  <a:lnTo>
                    <a:pt x="716" y="97"/>
                  </a:lnTo>
                  <a:lnTo>
                    <a:pt x="721" y="101"/>
                  </a:lnTo>
                  <a:lnTo>
                    <a:pt x="725" y="103"/>
                  </a:lnTo>
                  <a:lnTo>
                    <a:pt x="730" y="105"/>
                  </a:lnTo>
                  <a:lnTo>
                    <a:pt x="734" y="107"/>
                  </a:lnTo>
                  <a:lnTo>
                    <a:pt x="737" y="111"/>
                  </a:lnTo>
                  <a:lnTo>
                    <a:pt x="742" y="113"/>
                  </a:lnTo>
                  <a:lnTo>
                    <a:pt x="746" y="116"/>
                  </a:lnTo>
                  <a:lnTo>
                    <a:pt x="751" y="118"/>
                  </a:lnTo>
                  <a:lnTo>
                    <a:pt x="754" y="120"/>
                  </a:lnTo>
                  <a:lnTo>
                    <a:pt x="759" y="124"/>
                  </a:lnTo>
                  <a:lnTo>
                    <a:pt x="762" y="128"/>
                  </a:lnTo>
                  <a:lnTo>
                    <a:pt x="766" y="132"/>
                  </a:lnTo>
                  <a:lnTo>
                    <a:pt x="770" y="133"/>
                  </a:lnTo>
                  <a:lnTo>
                    <a:pt x="772" y="135"/>
                  </a:lnTo>
                  <a:lnTo>
                    <a:pt x="775" y="139"/>
                  </a:lnTo>
                  <a:lnTo>
                    <a:pt x="779" y="141"/>
                  </a:lnTo>
                  <a:lnTo>
                    <a:pt x="781" y="145"/>
                  </a:lnTo>
                  <a:lnTo>
                    <a:pt x="784" y="147"/>
                  </a:lnTo>
                  <a:lnTo>
                    <a:pt x="788" y="149"/>
                  </a:lnTo>
                  <a:lnTo>
                    <a:pt x="791" y="153"/>
                  </a:lnTo>
                  <a:lnTo>
                    <a:pt x="793" y="154"/>
                  </a:lnTo>
                  <a:lnTo>
                    <a:pt x="797" y="156"/>
                  </a:lnTo>
                  <a:lnTo>
                    <a:pt x="800" y="158"/>
                  </a:lnTo>
                  <a:lnTo>
                    <a:pt x="803" y="160"/>
                  </a:lnTo>
                  <a:lnTo>
                    <a:pt x="807" y="164"/>
                  </a:lnTo>
                  <a:lnTo>
                    <a:pt x="810" y="166"/>
                  </a:lnTo>
                  <a:lnTo>
                    <a:pt x="812" y="170"/>
                  </a:lnTo>
                  <a:lnTo>
                    <a:pt x="816" y="172"/>
                  </a:lnTo>
                  <a:lnTo>
                    <a:pt x="817" y="172"/>
                  </a:lnTo>
                  <a:lnTo>
                    <a:pt x="818" y="172"/>
                  </a:lnTo>
                  <a:lnTo>
                    <a:pt x="818" y="174"/>
                  </a:lnTo>
                  <a:lnTo>
                    <a:pt x="819" y="174"/>
                  </a:lnTo>
                  <a:lnTo>
                    <a:pt x="819" y="175"/>
                  </a:lnTo>
                  <a:lnTo>
                    <a:pt x="820" y="175"/>
                  </a:lnTo>
                  <a:lnTo>
                    <a:pt x="821" y="175"/>
                  </a:lnTo>
                  <a:lnTo>
                    <a:pt x="822" y="175"/>
                  </a:lnTo>
                  <a:lnTo>
                    <a:pt x="825" y="177"/>
                  </a:lnTo>
                  <a:lnTo>
                    <a:pt x="827" y="179"/>
                  </a:lnTo>
                  <a:lnTo>
                    <a:pt x="828" y="183"/>
                  </a:lnTo>
                  <a:lnTo>
                    <a:pt x="830" y="185"/>
                  </a:lnTo>
                  <a:lnTo>
                    <a:pt x="832" y="187"/>
                  </a:lnTo>
                  <a:lnTo>
                    <a:pt x="835" y="189"/>
                  </a:lnTo>
                  <a:lnTo>
                    <a:pt x="837" y="191"/>
                  </a:lnTo>
                  <a:lnTo>
                    <a:pt x="839" y="193"/>
                  </a:lnTo>
                  <a:lnTo>
                    <a:pt x="841" y="194"/>
                  </a:lnTo>
                  <a:lnTo>
                    <a:pt x="843" y="196"/>
                  </a:lnTo>
                  <a:lnTo>
                    <a:pt x="846" y="198"/>
                  </a:lnTo>
                  <a:lnTo>
                    <a:pt x="848" y="200"/>
                  </a:lnTo>
                  <a:lnTo>
                    <a:pt x="850" y="202"/>
                  </a:lnTo>
                  <a:lnTo>
                    <a:pt x="852" y="204"/>
                  </a:lnTo>
                  <a:lnTo>
                    <a:pt x="855" y="204"/>
                  </a:lnTo>
                  <a:lnTo>
                    <a:pt x="857" y="206"/>
                  </a:lnTo>
                  <a:lnTo>
                    <a:pt x="859" y="208"/>
                  </a:lnTo>
                  <a:lnTo>
                    <a:pt x="862" y="210"/>
                  </a:lnTo>
                  <a:lnTo>
                    <a:pt x="865" y="212"/>
                  </a:lnTo>
                  <a:lnTo>
                    <a:pt x="867" y="212"/>
                  </a:lnTo>
                  <a:lnTo>
                    <a:pt x="869" y="215"/>
                  </a:lnTo>
                  <a:lnTo>
                    <a:pt x="871" y="217"/>
                  </a:lnTo>
                  <a:lnTo>
                    <a:pt x="874" y="219"/>
                  </a:lnTo>
                  <a:lnTo>
                    <a:pt x="877" y="221"/>
                  </a:lnTo>
                  <a:lnTo>
                    <a:pt x="879" y="221"/>
                  </a:lnTo>
                  <a:lnTo>
                    <a:pt x="881" y="225"/>
                  </a:lnTo>
                  <a:lnTo>
                    <a:pt x="884" y="225"/>
                  </a:lnTo>
                  <a:lnTo>
                    <a:pt x="886" y="227"/>
                  </a:lnTo>
                  <a:lnTo>
                    <a:pt x="888" y="229"/>
                  </a:lnTo>
                  <a:lnTo>
                    <a:pt x="892" y="229"/>
                  </a:lnTo>
                  <a:lnTo>
                    <a:pt x="894" y="231"/>
                  </a:lnTo>
                  <a:lnTo>
                    <a:pt x="896" y="231"/>
                  </a:lnTo>
                  <a:lnTo>
                    <a:pt x="898" y="233"/>
                  </a:lnTo>
                  <a:lnTo>
                    <a:pt x="900" y="235"/>
                  </a:lnTo>
                  <a:lnTo>
                    <a:pt x="903" y="235"/>
                  </a:lnTo>
                  <a:lnTo>
                    <a:pt x="905" y="236"/>
                  </a:lnTo>
                  <a:lnTo>
                    <a:pt x="906" y="238"/>
                  </a:lnTo>
                  <a:lnTo>
                    <a:pt x="908" y="240"/>
                  </a:lnTo>
                  <a:lnTo>
                    <a:pt x="911" y="242"/>
                  </a:lnTo>
                  <a:lnTo>
                    <a:pt x="912" y="244"/>
                  </a:lnTo>
                  <a:lnTo>
                    <a:pt x="915" y="240"/>
                  </a:lnTo>
                  <a:lnTo>
                    <a:pt x="915" y="238"/>
                  </a:lnTo>
                  <a:lnTo>
                    <a:pt x="914" y="238"/>
                  </a:lnTo>
                  <a:lnTo>
                    <a:pt x="914" y="236"/>
                  </a:lnTo>
                  <a:lnTo>
                    <a:pt x="913" y="235"/>
                  </a:lnTo>
                  <a:lnTo>
                    <a:pt x="911" y="235"/>
                  </a:lnTo>
                  <a:lnTo>
                    <a:pt x="908" y="233"/>
                  </a:lnTo>
                  <a:lnTo>
                    <a:pt x="907" y="231"/>
                  </a:lnTo>
                  <a:lnTo>
                    <a:pt x="906" y="229"/>
                  </a:lnTo>
                  <a:lnTo>
                    <a:pt x="904" y="225"/>
                  </a:lnTo>
                  <a:lnTo>
                    <a:pt x="903" y="223"/>
                  </a:lnTo>
                  <a:lnTo>
                    <a:pt x="900" y="221"/>
                  </a:lnTo>
                  <a:lnTo>
                    <a:pt x="899" y="219"/>
                  </a:lnTo>
                  <a:lnTo>
                    <a:pt x="896" y="215"/>
                  </a:lnTo>
                  <a:lnTo>
                    <a:pt x="892" y="210"/>
                  </a:lnTo>
                  <a:lnTo>
                    <a:pt x="888" y="206"/>
                  </a:lnTo>
                  <a:lnTo>
                    <a:pt x="885" y="202"/>
                  </a:lnTo>
                  <a:lnTo>
                    <a:pt x="880" y="196"/>
                  </a:lnTo>
                  <a:lnTo>
                    <a:pt x="877" y="193"/>
                  </a:lnTo>
                  <a:lnTo>
                    <a:pt x="873" y="189"/>
                  </a:lnTo>
                  <a:lnTo>
                    <a:pt x="869" y="185"/>
                  </a:lnTo>
                  <a:lnTo>
                    <a:pt x="866" y="181"/>
                  </a:lnTo>
                  <a:lnTo>
                    <a:pt x="861" y="177"/>
                  </a:lnTo>
                  <a:lnTo>
                    <a:pt x="858" y="175"/>
                  </a:lnTo>
                  <a:lnTo>
                    <a:pt x="854" y="172"/>
                  </a:lnTo>
                  <a:lnTo>
                    <a:pt x="850" y="168"/>
                  </a:lnTo>
                  <a:lnTo>
                    <a:pt x="846" y="164"/>
                  </a:lnTo>
                  <a:lnTo>
                    <a:pt x="842" y="160"/>
                  </a:lnTo>
                  <a:lnTo>
                    <a:pt x="838" y="158"/>
                  </a:lnTo>
                  <a:lnTo>
                    <a:pt x="833" y="154"/>
                  </a:lnTo>
                  <a:lnTo>
                    <a:pt x="829" y="151"/>
                  </a:lnTo>
                  <a:lnTo>
                    <a:pt x="826" y="147"/>
                  </a:lnTo>
                  <a:lnTo>
                    <a:pt x="821" y="143"/>
                  </a:lnTo>
                  <a:lnTo>
                    <a:pt x="817" y="139"/>
                  </a:lnTo>
                  <a:lnTo>
                    <a:pt x="812" y="135"/>
                  </a:lnTo>
                  <a:lnTo>
                    <a:pt x="808" y="132"/>
                  </a:lnTo>
                  <a:lnTo>
                    <a:pt x="803" y="128"/>
                  </a:lnTo>
                  <a:lnTo>
                    <a:pt x="799" y="124"/>
                  </a:lnTo>
                  <a:lnTo>
                    <a:pt x="795" y="120"/>
                  </a:lnTo>
                  <a:lnTo>
                    <a:pt x="791" y="116"/>
                  </a:lnTo>
                  <a:lnTo>
                    <a:pt x="787" y="111"/>
                  </a:lnTo>
                  <a:lnTo>
                    <a:pt x="782" y="107"/>
                  </a:lnTo>
                  <a:lnTo>
                    <a:pt x="778" y="103"/>
                  </a:lnTo>
                  <a:lnTo>
                    <a:pt x="773" y="99"/>
                  </a:lnTo>
                  <a:lnTo>
                    <a:pt x="769" y="95"/>
                  </a:lnTo>
                  <a:lnTo>
                    <a:pt x="764" y="92"/>
                  </a:lnTo>
                  <a:lnTo>
                    <a:pt x="760" y="88"/>
                  </a:lnTo>
                  <a:lnTo>
                    <a:pt x="755" y="84"/>
                  </a:lnTo>
                  <a:lnTo>
                    <a:pt x="751" y="80"/>
                  </a:lnTo>
                  <a:lnTo>
                    <a:pt x="747" y="76"/>
                  </a:lnTo>
                  <a:lnTo>
                    <a:pt x="742" y="72"/>
                  </a:lnTo>
                  <a:lnTo>
                    <a:pt x="738" y="69"/>
                  </a:lnTo>
                  <a:lnTo>
                    <a:pt x="734" y="67"/>
                  </a:lnTo>
                  <a:lnTo>
                    <a:pt x="728" y="63"/>
                  </a:lnTo>
                  <a:lnTo>
                    <a:pt x="724" y="59"/>
                  </a:lnTo>
                  <a:lnTo>
                    <a:pt x="719" y="57"/>
                  </a:lnTo>
                  <a:lnTo>
                    <a:pt x="715" y="53"/>
                  </a:lnTo>
                  <a:lnTo>
                    <a:pt x="711" y="51"/>
                  </a:lnTo>
                  <a:lnTo>
                    <a:pt x="706" y="48"/>
                  </a:lnTo>
                  <a:lnTo>
                    <a:pt x="702" y="46"/>
                  </a:lnTo>
                  <a:lnTo>
                    <a:pt x="697" y="42"/>
                  </a:lnTo>
                  <a:lnTo>
                    <a:pt x="692" y="40"/>
                  </a:lnTo>
                  <a:lnTo>
                    <a:pt x="686" y="38"/>
                  </a:lnTo>
                  <a:lnTo>
                    <a:pt x="680" y="36"/>
                  </a:lnTo>
                  <a:lnTo>
                    <a:pt x="675" y="32"/>
                  </a:lnTo>
                  <a:lnTo>
                    <a:pt x="670" y="31"/>
                  </a:lnTo>
                  <a:lnTo>
                    <a:pt x="665" y="29"/>
                  </a:lnTo>
                  <a:lnTo>
                    <a:pt x="659" y="27"/>
                  </a:lnTo>
                  <a:lnTo>
                    <a:pt x="654" y="25"/>
                  </a:lnTo>
                  <a:lnTo>
                    <a:pt x="649" y="23"/>
                  </a:lnTo>
                  <a:lnTo>
                    <a:pt x="644" y="21"/>
                  </a:lnTo>
                  <a:lnTo>
                    <a:pt x="638" y="19"/>
                  </a:lnTo>
                  <a:lnTo>
                    <a:pt x="632" y="17"/>
                  </a:lnTo>
                  <a:lnTo>
                    <a:pt x="627" y="15"/>
                  </a:lnTo>
                  <a:lnTo>
                    <a:pt x="622" y="11"/>
                  </a:lnTo>
                  <a:lnTo>
                    <a:pt x="617" y="10"/>
                  </a:lnTo>
                  <a:lnTo>
                    <a:pt x="611" y="8"/>
                  </a:lnTo>
                  <a:lnTo>
                    <a:pt x="609" y="6"/>
                  </a:lnTo>
                  <a:lnTo>
                    <a:pt x="606" y="6"/>
                  </a:lnTo>
                  <a:lnTo>
                    <a:pt x="602" y="4"/>
                  </a:lnTo>
                  <a:lnTo>
                    <a:pt x="600" y="4"/>
                  </a:lnTo>
                  <a:lnTo>
                    <a:pt x="597" y="4"/>
                  </a:lnTo>
                  <a:lnTo>
                    <a:pt x="594" y="4"/>
                  </a:lnTo>
                  <a:lnTo>
                    <a:pt x="591" y="4"/>
                  </a:lnTo>
                  <a:lnTo>
                    <a:pt x="589" y="4"/>
                  </a:lnTo>
                  <a:lnTo>
                    <a:pt x="585" y="4"/>
                  </a:lnTo>
                  <a:lnTo>
                    <a:pt x="582" y="4"/>
                  </a:lnTo>
                  <a:lnTo>
                    <a:pt x="580" y="4"/>
                  </a:lnTo>
                  <a:lnTo>
                    <a:pt x="576" y="6"/>
                  </a:lnTo>
                  <a:lnTo>
                    <a:pt x="574" y="6"/>
                  </a:lnTo>
                  <a:lnTo>
                    <a:pt x="571" y="4"/>
                  </a:lnTo>
                  <a:lnTo>
                    <a:pt x="569" y="4"/>
                  </a:lnTo>
                  <a:lnTo>
                    <a:pt x="565" y="4"/>
                  </a:lnTo>
                  <a:lnTo>
                    <a:pt x="563" y="2"/>
                  </a:lnTo>
                  <a:lnTo>
                    <a:pt x="561" y="2"/>
                  </a:lnTo>
                  <a:lnTo>
                    <a:pt x="557" y="2"/>
                  </a:lnTo>
                  <a:lnTo>
                    <a:pt x="555" y="2"/>
                  </a:lnTo>
                  <a:lnTo>
                    <a:pt x="553" y="2"/>
                  </a:lnTo>
                  <a:lnTo>
                    <a:pt x="550" y="2"/>
                  </a:lnTo>
                  <a:lnTo>
                    <a:pt x="547" y="0"/>
                  </a:lnTo>
                  <a:lnTo>
                    <a:pt x="545" y="0"/>
                  </a:lnTo>
                  <a:lnTo>
                    <a:pt x="542" y="0"/>
                  </a:lnTo>
                  <a:lnTo>
                    <a:pt x="537" y="0"/>
                  </a:lnTo>
                  <a:lnTo>
                    <a:pt x="534" y="2"/>
                  </a:lnTo>
                  <a:lnTo>
                    <a:pt x="531" y="2"/>
                  </a:lnTo>
                  <a:lnTo>
                    <a:pt x="526" y="2"/>
                  </a:lnTo>
                  <a:lnTo>
                    <a:pt x="523" y="2"/>
                  </a:lnTo>
                  <a:lnTo>
                    <a:pt x="518" y="4"/>
                  </a:lnTo>
                  <a:lnTo>
                    <a:pt x="515" y="6"/>
                  </a:lnTo>
                  <a:lnTo>
                    <a:pt x="512" y="6"/>
                  </a:lnTo>
                  <a:lnTo>
                    <a:pt x="507" y="8"/>
                  </a:lnTo>
                  <a:lnTo>
                    <a:pt x="504" y="8"/>
                  </a:lnTo>
                  <a:lnTo>
                    <a:pt x="501" y="10"/>
                  </a:lnTo>
                  <a:lnTo>
                    <a:pt x="496" y="10"/>
                  </a:lnTo>
                  <a:lnTo>
                    <a:pt x="493" y="11"/>
                  </a:lnTo>
                  <a:lnTo>
                    <a:pt x="489" y="13"/>
                  </a:lnTo>
                  <a:lnTo>
                    <a:pt x="486" y="15"/>
                  </a:lnTo>
                  <a:lnTo>
                    <a:pt x="482" y="15"/>
                  </a:lnTo>
                  <a:lnTo>
                    <a:pt x="478" y="17"/>
                  </a:lnTo>
                  <a:lnTo>
                    <a:pt x="475" y="19"/>
                  </a:lnTo>
                  <a:lnTo>
                    <a:pt x="471" y="21"/>
                  </a:lnTo>
                  <a:lnTo>
                    <a:pt x="467" y="23"/>
                  </a:lnTo>
                  <a:lnTo>
                    <a:pt x="464" y="25"/>
                  </a:lnTo>
                  <a:lnTo>
                    <a:pt x="460" y="27"/>
                  </a:lnTo>
                  <a:lnTo>
                    <a:pt x="456" y="29"/>
                  </a:lnTo>
                  <a:lnTo>
                    <a:pt x="452" y="31"/>
                  </a:lnTo>
                  <a:lnTo>
                    <a:pt x="449" y="32"/>
                  </a:lnTo>
                  <a:lnTo>
                    <a:pt x="446" y="32"/>
                  </a:lnTo>
                  <a:lnTo>
                    <a:pt x="442" y="36"/>
                  </a:lnTo>
                  <a:lnTo>
                    <a:pt x="438" y="36"/>
                  </a:lnTo>
                  <a:lnTo>
                    <a:pt x="435" y="40"/>
                  </a:lnTo>
                  <a:lnTo>
                    <a:pt x="430" y="42"/>
                  </a:lnTo>
                  <a:lnTo>
                    <a:pt x="427" y="44"/>
                  </a:lnTo>
                  <a:lnTo>
                    <a:pt x="426" y="44"/>
                  </a:lnTo>
                  <a:lnTo>
                    <a:pt x="425" y="44"/>
                  </a:lnTo>
                  <a:lnTo>
                    <a:pt x="423" y="44"/>
                  </a:lnTo>
                  <a:lnTo>
                    <a:pt x="422" y="44"/>
                  </a:lnTo>
                  <a:lnTo>
                    <a:pt x="421" y="44"/>
                  </a:lnTo>
                  <a:lnTo>
                    <a:pt x="420" y="44"/>
                  </a:lnTo>
                  <a:lnTo>
                    <a:pt x="419" y="44"/>
                  </a:lnTo>
                  <a:lnTo>
                    <a:pt x="418" y="46"/>
                  </a:lnTo>
                  <a:lnTo>
                    <a:pt x="417" y="46"/>
                  </a:lnTo>
                  <a:lnTo>
                    <a:pt x="416" y="48"/>
                  </a:lnTo>
                  <a:lnTo>
                    <a:pt x="414" y="48"/>
                  </a:lnTo>
                  <a:lnTo>
                    <a:pt x="413" y="48"/>
                  </a:lnTo>
                  <a:lnTo>
                    <a:pt x="412" y="50"/>
                  </a:lnTo>
                  <a:lnTo>
                    <a:pt x="409" y="44"/>
                  </a:lnTo>
                  <a:lnTo>
                    <a:pt x="407" y="48"/>
                  </a:lnTo>
                  <a:lnTo>
                    <a:pt x="404" y="50"/>
                  </a:lnTo>
                  <a:lnTo>
                    <a:pt x="402" y="50"/>
                  </a:lnTo>
                  <a:lnTo>
                    <a:pt x="400" y="51"/>
                  </a:lnTo>
                  <a:lnTo>
                    <a:pt x="398" y="51"/>
                  </a:lnTo>
                  <a:lnTo>
                    <a:pt x="395" y="53"/>
                  </a:lnTo>
                  <a:lnTo>
                    <a:pt x="393" y="57"/>
                  </a:lnTo>
                  <a:lnTo>
                    <a:pt x="391" y="59"/>
                  </a:lnTo>
                  <a:lnTo>
                    <a:pt x="389" y="61"/>
                  </a:lnTo>
                  <a:lnTo>
                    <a:pt x="387" y="63"/>
                  </a:lnTo>
                  <a:lnTo>
                    <a:pt x="385" y="65"/>
                  </a:lnTo>
                  <a:lnTo>
                    <a:pt x="384" y="67"/>
                  </a:lnTo>
                  <a:lnTo>
                    <a:pt x="382" y="69"/>
                  </a:lnTo>
                  <a:lnTo>
                    <a:pt x="381" y="72"/>
                  </a:lnTo>
                  <a:lnTo>
                    <a:pt x="379" y="74"/>
                  </a:lnTo>
                  <a:lnTo>
                    <a:pt x="376" y="74"/>
                  </a:lnTo>
                  <a:lnTo>
                    <a:pt x="370" y="82"/>
                  </a:lnTo>
                  <a:lnTo>
                    <a:pt x="364" y="88"/>
                  </a:lnTo>
                  <a:lnTo>
                    <a:pt x="357" y="93"/>
                  </a:lnTo>
                  <a:lnTo>
                    <a:pt x="351" y="101"/>
                  </a:lnTo>
                  <a:lnTo>
                    <a:pt x="344" y="109"/>
                  </a:lnTo>
                  <a:lnTo>
                    <a:pt x="337" y="114"/>
                  </a:lnTo>
                  <a:lnTo>
                    <a:pt x="332" y="122"/>
                  </a:lnTo>
                  <a:lnTo>
                    <a:pt x="325" y="130"/>
                  </a:lnTo>
                  <a:lnTo>
                    <a:pt x="318" y="135"/>
                  </a:lnTo>
                  <a:lnTo>
                    <a:pt x="313" y="143"/>
                  </a:lnTo>
                  <a:lnTo>
                    <a:pt x="306" y="151"/>
                  </a:lnTo>
                  <a:lnTo>
                    <a:pt x="301" y="158"/>
                  </a:lnTo>
                  <a:lnTo>
                    <a:pt x="294" y="168"/>
                  </a:lnTo>
                  <a:lnTo>
                    <a:pt x="288" y="175"/>
                  </a:lnTo>
                  <a:lnTo>
                    <a:pt x="283" y="183"/>
                  </a:lnTo>
                  <a:lnTo>
                    <a:pt x="277" y="193"/>
                  </a:lnTo>
                  <a:lnTo>
                    <a:pt x="275" y="194"/>
                  </a:lnTo>
                  <a:lnTo>
                    <a:pt x="273" y="198"/>
                  </a:lnTo>
                  <a:lnTo>
                    <a:pt x="270" y="202"/>
                  </a:lnTo>
                  <a:lnTo>
                    <a:pt x="268" y="204"/>
                  </a:lnTo>
                  <a:lnTo>
                    <a:pt x="267" y="208"/>
                  </a:lnTo>
                  <a:lnTo>
                    <a:pt x="265" y="210"/>
                  </a:lnTo>
                  <a:lnTo>
                    <a:pt x="263" y="212"/>
                  </a:lnTo>
                  <a:lnTo>
                    <a:pt x="261" y="215"/>
                  </a:lnTo>
                  <a:lnTo>
                    <a:pt x="259" y="217"/>
                  </a:lnTo>
                  <a:lnTo>
                    <a:pt x="257" y="219"/>
                  </a:lnTo>
                  <a:lnTo>
                    <a:pt x="256" y="223"/>
                  </a:lnTo>
                  <a:lnTo>
                    <a:pt x="254" y="225"/>
                  </a:lnTo>
                  <a:lnTo>
                    <a:pt x="251" y="229"/>
                  </a:lnTo>
                  <a:lnTo>
                    <a:pt x="250" y="231"/>
                  </a:lnTo>
                  <a:lnTo>
                    <a:pt x="248" y="235"/>
                  </a:lnTo>
                  <a:lnTo>
                    <a:pt x="246" y="236"/>
                  </a:lnTo>
                  <a:lnTo>
                    <a:pt x="242" y="244"/>
                  </a:lnTo>
                  <a:lnTo>
                    <a:pt x="238" y="252"/>
                  </a:lnTo>
                  <a:lnTo>
                    <a:pt x="235" y="259"/>
                  </a:lnTo>
                  <a:lnTo>
                    <a:pt x="230" y="269"/>
                  </a:lnTo>
                  <a:lnTo>
                    <a:pt x="226" y="276"/>
                  </a:lnTo>
                  <a:lnTo>
                    <a:pt x="222" y="284"/>
                  </a:lnTo>
                  <a:lnTo>
                    <a:pt x="218" y="294"/>
                  </a:lnTo>
                  <a:lnTo>
                    <a:pt x="214" y="301"/>
                  </a:lnTo>
                  <a:lnTo>
                    <a:pt x="210" y="311"/>
                  </a:lnTo>
                  <a:lnTo>
                    <a:pt x="207" y="320"/>
                  </a:lnTo>
                  <a:lnTo>
                    <a:pt x="202" y="328"/>
                  </a:lnTo>
                  <a:lnTo>
                    <a:pt x="198" y="338"/>
                  </a:lnTo>
                  <a:lnTo>
                    <a:pt x="194" y="345"/>
                  </a:lnTo>
                  <a:lnTo>
                    <a:pt x="191" y="355"/>
                  </a:lnTo>
                  <a:lnTo>
                    <a:pt x="187" y="362"/>
                  </a:lnTo>
                  <a:lnTo>
                    <a:pt x="183" y="370"/>
                  </a:lnTo>
                  <a:lnTo>
                    <a:pt x="180" y="378"/>
                  </a:lnTo>
                  <a:lnTo>
                    <a:pt x="179" y="383"/>
                  </a:lnTo>
                  <a:lnTo>
                    <a:pt x="175" y="389"/>
                  </a:lnTo>
                  <a:lnTo>
                    <a:pt x="173" y="395"/>
                  </a:lnTo>
                  <a:lnTo>
                    <a:pt x="171" y="399"/>
                  </a:lnTo>
                  <a:lnTo>
                    <a:pt x="169" y="404"/>
                  </a:lnTo>
                  <a:lnTo>
                    <a:pt x="166" y="410"/>
                  </a:lnTo>
                  <a:lnTo>
                    <a:pt x="164" y="416"/>
                  </a:lnTo>
                  <a:lnTo>
                    <a:pt x="160" y="427"/>
                  </a:lnTo>
                  <a:lnTo>
                    <a:pt x="156" y="437"/>
                  </a:lnTo>
                  <a:lnTo>
                    <a:pt x="152" y="446"/>
                  </a:lnTo>
                  <a:lnTo>
                    <a:pt x="149" y="458"/>
                  </a:lnTo>
                  <a:lnTo>
                    <a:pt x="145" y="469"/>
                  </a:lnTo>
                  <a:lnTo>
                    <a:pt x="142" y="479"/>
                  </a:lnTo>
                  <a:lnTo>
                    <a:pt x="139" y="490"/>
                  </a:lnTo>
                  <a:lnTo>
                    <a:pt x="135" y="502"/>
                  </a:lnTo>
                  <a:lnTo>
                    <a:pt x="133" y="511"/>
                  </a:lnTo>
                  <a:lnTo>
                    <a:pt x="130" y="522"/>
                  </a:lnTo>
                  <a:lnTo>
                    <a:pt x="126" y="534"/>
                  </a:lnTo>
                  <a:lnTo>
                    <a:pt x="124" y="545"/>
                  </a:lnTo>
                  <a:lnTo>
                    <a:pt x="121" y="557"/>
                  </a:lnTo>
                  <a:lnTo>
                    <a:pt x="118" y="568"/>
                  </a:lnTo>
                  <a:lnTo>
                    <a:pt x="115" y="580"/>
                  </a:lnTo>
                  <a:lnTo>
                    <a:pt x="113" y="589"/>
                  </a:lnTo>
                  <a:lnTo>
                    <a:pt x="111" y="599"/>
                  </a:lnTo>
                  <a:lnTo>
                    <a:pt x="109" y="606"/>
                  </a:lnTo>
                  <a:lnTo>
                    <a:pt x="107" y="614"/>
                  </a:lnTo>
                  <a:lnTo>
                    <a:pt x="105" y="622"/>
                  </a:lnTo>
                  <a:lnTo>
                    <a:pt x="104" y="629"/>
                  </a:lnTo>
                  <a:lnTo>
                    <a:pt x="102" y="635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6" y="656"/>
                  </a:lnTo>
                  <a:lnTo>
                    <a:pt x="94" y="664"/>
                  </a:lnTo>
                  <a:lnTo>
                    <a:pt x="92" y="671"/>
                  </a:lnTo>
                  <a:lnTo>
                    <a:pt x="90" y="679"/>
                  </a:lnTo>
                  <a:lnTo>
                    <a:pt x="89" y="686"/>
                  </a:lnTo>
                  <a:lnTo>
                    <a:pt x="87" y="692"/>
                  </a:lnTo>
                  <a:lnTo>
                    <a:pt x="85" y="700"/>
                  </a:lnTo>
                  <a:lnTo>
                    <a:pt x="84" y="707"/>
                  </a:lnTo>
                  <a:lnTo>
                    <a:pt x="83" y="713"/>
                  </a:lnTo>
                  <a:lnTo>
                    <a:pt x="82" y="717"/>
                  </a:lnTo>
                  <a:lnTo>
                    <a:pt x="80" y="721"/>
                  </a:lnTo>
                  <a:lnTo>
                    <a:pt x="80" y="725"/>
                  </a:lnTo>
                  <a:lnTo>
                    <a:pt x="79" y="730"/>
                  </a:lnTo>
                  <a:lnTo>
                    <a:pt x="78" y="732"/>
                  </a:lnTo>
                  <a:lnTo>
                    <a:pt x="77" y="736"/>
                  </a:lnTo>
                  <a:lnTo>
                    <a:pt x="77" y="740"/>
                  </a:lnTo>
                  <a:lnTo>
                    <a:pt x="76" y="746"/>
                  </a:lnTo>
                  <a:lnTo>
                    <a:pt x="75" y="751"/>
                  </a:lnTo>
                  <a:lnTo>
                    <a:pt x="74" y="755"/>
                  </a:lnTo>
                  <a:lnTo>
                    <a:pt x="74" y="761"/>
                  </a:lnTo>
                  <a:lnTo>
                    <a:pt x="71" y="772"/>
                  </a:lnTo>
                  <a:lnTo>
                    <a:pt x="70" y="782"/>
                  </a:lnTo>
                  <a:lnTo>
                    <a:pt x="68" y="793"/>
                  </a:lnTo>
                  <a:lnTo>
                    <a:pt x="66" y="803"/>
                  </a:lnTo>
                  <a:lnTo>
                    <a:pt x="64" y="812"/>
                  </a:lnTo>
                  <a:lnTo>
                    <a:pt x="61" y="824"/>
                  </a:lnTo>
                  <a:lnTo>
                    <a:pt x="60" y="833"/>
                  </a:lnTo>
                  <a:lnTo>
                    <a:pt x="58" y="845"/>
                  </a:lnTo>
                  <a:lnTo>
                    <a:pt x="56" y="854"/>
                  </a:lnTo>
                  <a:lnTo>
                    <a:pt x="54" y="864"/>
                  </a:lnTo>
                  <a:lnTo>
                    <a:pt x="51" y="875"/>
                  </a:lnTo>
                  <a:lnTo>
                    <a:pt x="50" y="885"/>
                  </a:lnTo>
                  <a:lnTo>
                    <a:pt x="48" y="896"/>
                  </a:lnTo>
                  <a:lnTo>
                    <a:pt x="46" y="908"/>
                  </a:lnTo>
                  <a:lnTo>
                    <a:pt x="45" y="917"/>
                  </a:lnTo>
                  <a:lnTo>
                    <a:pt x="44" y="929"/>
                  </a:lnTo>
                  <a:lnTo>
                    <a:pt x="42" y="934"/>
                  </a:lnTo>
                  <a:lnTo>
                    <a:pt x="42" y="940"/>
                  </a:lnTo>
                  <a:lnTo>
                    <a:pt x="44" y="944"/>
                  </a:lnTo>
                  <a:lnTo>
                    <a:pt x="42" y="950"/>
                  </a:lnTo>
                  <a:lnTo>
                    <a:pt x="41" y="957"/>
                  </a:lnTo>
                  <a:lnTo>
                    <a:pt x="40" y="963"/>
                  </a:lnTo>
                  <a:lnTo>
                    <a:pt x="39" y="969"/>
                  </a:lnTo>
                  <a:lnTo>
                    <a:pt x="39" y="974"/>
                  </a:lnTo>
                  <a:lnTo>
                    <a:pt x="38" y="980"/>
                  </a:lnTo>
                  <a:lnTo>
                    <a:pt x="37" y="986"/>
                  </a:lnTo>
                  <a:lnTo>
                    <a:pt x="36" y="992"/>
                  </a:lnTo>
                  <a:lnTo>
                    <a:pt x="35" y="997"/>
                  </a:lnTo>
                  <a:lnTo>
                    <a:pt x="33" y="1011"/>
                  </a:lnTo>
                  <a:lnTo>
                    <a:pt x="31" y="1022"/>
                  </a:lnTo>
                  <a:lnTo>
                    <a:pt x="30" y="1034"/>
                  </a:lnTo>
                  <a:lnTo>
                    <a:pt x="28" y="1043"/>
                  </a:lnTo>
                  <a:lnTo>
                    <a:pt x="27" y="1054"/>
                  </a:lnTo>
                  <a:lnTo>
                    <a:pt x="25" y="1066"/>
                  </a:lnTo>
                  <a:lnTo>
                    <a:pt x="23" y="1075"/>
                  </a:lnTo>
                  <a:lnTo>
                    <a:pt x="21" y="1087"/>
                  </a:lnTo>
                  <a:lnTo>
                    <a:pt x="20" y="1095"/>
                  </a:lnTo>
                  <a:lnTo>
                    <a:pt x="20" y="1100"/>
                  </a:lnTo>
                  <a:lnTo>
                    <a:pt x="19" y="1108"/>
                  </a:lnTo>
                  <a:lnTo>
                    <a:pt x="18" y="1114"/>
                  </a:lnTo>
                  <a:lnTo>
                    <a:pt x="18" y="1121"/>
                  </a:lnTo>
                  <a:lnTo>
                    <a:pt x="18" y="1127"/>
                  </a:lnTo>
                  <a:lnTo>
                    <a:pt x="17" y="1135"/>
                  </a:lnTo>
                  <a:lnTo>
                    <a:pt x="17" y="1140"/>
                  </a:lnTo>
                  <a:lnTo>
                    <a:pt x="16" y="1157"/>
                  </a:lnTo>
                  <a:lnTo>
                    <a:pt x="13" y="1173"/>
                  </a:lnTo>
                  <a:lnTo>
                    <a:pt x="12" y="1188"/>
                  </a:lnTo>
                  <a:lnTo>
                    <a:pt x="10" y="1203"/>
                  </a:lnTo>
                  <a:lnTo>
                    <a:pt x="9" y="1218"/>
                  </a:lnTo>
                  <a:lnTo>
                    <a:pt x="7" y="1236"/>
                  </a:lnTo>
                  <a:lnTo>
                    <a:pt x="6" y="1249"/>
                  </a:lnTo>
                  <a:lnTo>
                    <a:pt x="3" y="1264"/>
                  </a:lnTo>
                  <a:lnTo>
                    <a:pt x="3" y="1268"/>
                  </a:lnTo>
                  <a:lnTo>
                    <a:pt x="2" y="1270"/>
                  </a:lnTo>
                  <a:lnTo>
                    <a:pt x="1" y="1272"/>
                  </a:lnTo>
                  <a:lnTo>
                    <a:pt x="0" y="1276"/>
                  </a:lnTo>
                  <a:lnTo>
                    <a:pt x="1" y="1276"/>
                  </a:lnTo>
                  <a:lnTo>
                    <a:pt x="2" y="1276"/>
                  </a:lnTo>
                  <a:lnTo>
                    <a:pt x="3" y="1276"/>
                  </a:lnTo>
                  <a:lnTo>
                    <a:pt x="4" y="1264"/>
                  </a:lnTo>
                  <a:lnTo>
                    <a:pt x="6" y="1255"/>
                  </a:lnTo>
                  <a:lnTo>
                    <a:pt x="7" y="1247"/>
                  </a:lnTo>
                  <a:lnTo>
                    <a:pt x="8" y="1238"/>
                  </a:lnTo>
                  <a:lnTo>
                    <a:pt x="9" y="1230"/>
                  </a:lnTo>
                  <a:lnTo>
                    <a:pt x="10" y="1224"/>
                  </a:lnTo>
                  <a:lnTo>
                    <a:pt x="11" y="1217"/>
                  </a:lnTo>
                  <a:lnTo>
                    <a:pt x="11" y="1209"/>
                  </a:lnTo>
                  <a:lnTo>
                    <a:pt x="12" y="1201"/>
                  </a:lnTo>
                  <a:lnTo>
                    <a:pt x="12" y="1196"/>
                  </a:lnTo>
                  <a:lnTo>
                    <a:pt x="13" y="1188"/>
                  </a:lnTo>
                  <a:lnTo>
                    <a:pt x="15" y="1180"/>
                  </a:lnTo>
                  <a:lnTo>
                    <a:pt x="16" y="1169"/>
                  </a:lnTo>
                  <a:lnTo>
                    <a:pt x="17" y="1156"/>
                  </a:lnTo>
                  <a:lnTo>
                    <a:pt x="18" y="1142"/>
                  </a:lnTo>
                  <a:lnTo>
                    <a:pt x="19" y="1131"/>
                  </a:lnTo>
                  <a:lnTo>
                    <a:pt x="21" y="1117"/>
                  </a:lnTo>
                  <a:lnTo>
                    <a:pt x="22" y="1106"/>
                  </a:lnTo>
                  <a:lnTo>
                    <a:pt x="25" y="1095"/>
                  </a:lnTo>
                  <a:lnTo>
                    <a:pt x="26" y="1083"/>
                  </a:lnTo>
                  <a:lnTo>
                    <a:pt x="27" y="1077"/>
                  </a:lnTo>
                  <a:lnTo>
                    <a:pt x="28" y="1074"/>
                  </a:lnTo>
                  <a:lnTo>
                    <a:pt x="28" y="1068"/>
                  </a:lnTo>
                  <a:lnTo>
                    <a:pt x="29" y="1064"/>
                  </a:lnTo>
                  <a:lnTo>
                    <a:pt x="30" y="1058"/>
                  </a:lnTo>
                  <a:lnTo>
                    <a:pt x="31" y="1051"/>
                  </a:lnTo>
                  <a:lnTo>
                    <a:pt x="32" y="1045"/>
                  </a:lnTo>
                  <a:lnTo>
                    <a:pt x="32" y="1037"/>
                  </a:lnTo>
                  <a:lnTo>
                    <a:pt x="33" y="1030"/>
                  </a:lnTo>
                  <a:lnTo>
                    <a:pt x="35" y="1022"/>
                  </a:lnTo>
                  <a:lnTo>
                    <a:pt x="36" y="1014"/>
                  </a:lnTo>
                  <a:lnTo>
                    <a:pt x="37" y="1007"/>
                  </a:lnTo>
                  <a:lnTo>
                    <a:pt x="38" y="1001"/>
                  </a:lnTo>
                  <a:lnTo>
                    <a:pt x="39" y="993"/>
                  </a:lnTo>
                  <a:lnTo>
                    <a:pt x="39" y="988"/>
                  </a:lnTo>
                  <a:lnTo>
                    <a:pt x="40" y="982"/>
                  </a:lnTo>
                  <a:lnTo>
                    <a:pt x="41" y="976"/>
                  </a:lnTo>
                  <a:lnTo>
                    <a:pt x="41" y="971"/>
                  </a:lnTo>
                  <a:lnTo>
                    <a:pt x="42" y="965"/>
                  </a:lnTo>
                  <a:lnTo>
                    <a:pt x="44" y="961"/>
                  </a:lnTo>
                  <a:lnTo>
                    <a:pt x="45" y="950"/>
                  </a:lnTo>
                  <a:lnTo>
                    <a:pt x="45" y="942"/>
                  </a:lnTo>
                  <a:lnTo>
                    <a:pt x="46" y="934"/>
                  </a:lnTo>
                  <a:lnTo>
                    <a:pt x="47" y="925"/>
                  </a:lnTo>
                  <a:lnTo>
                    <a:pt x="49" y="910"/>
                  </a:lnTo>
                  <a:lnTo>
                    <a:pt x="52" y="894"/>
                  </a:lnTo>
                  <a:lnTo>
                    <a:pt x="56" y="879"/>
                  </a:lnTo>
                  <a:lnTo>
                    <a:pt x="58" y="864"/>
                  </a:lnTo>
                  <a:lnTo>
                    <a:pt x="61" y="849"/>
                  </a:lnTo>
                  <a:lnTo>
                    <a:pt x="64" y="833"/>
                  </a:lnTo>
                  <a:lnTo>
                    <a:pt x="67" y="818"/>
                  </a:lnTo>
                  <a:lnTo>
                    <a:pt x="69" y="801"/>
                  </a:lnTo>
                  <a:lnTo>
                    <a:pt x="73" y="788"/>
                  </a:lnTo>
                  <a:lnTo>
                    <a:pt x="75" y="772"/>
                  </a:lnTo>
                  <a:lnTo>
                    <a:pt x="78" y="757"/>
                  </a:lnTo>
                  <a:lnTo>
                    <a:pt x="82" y="742"/>
                  </a:lnTo>
                  <a:lnTo>
                    <a:pt x="84" y="727"/>
                  </a:lnTo>
                  <a:lnTo>
                    <a:pt x="87" y="713"/>
                  </a:lnTo>
                  <a:lnTo>
                    <a:pt x="90" y="700"/>
                  </a:lnTo>
                  <a:lnTo>
                    <a:pt x="94" y="686"/>
                  </a:lnTo>
                  <a:lnTo>
                    <a:pt x="95" y="681"/>
                  </a:lnTo>
                  <a:lnTo>
                    <a:pt x="96" y="675"/>
                  </a:lnTo>
                  <a:lnTo>
                    <a:pt x="97" y="671"/>
                  </a:lnTo>
                  <a:lnTo>
                    <a:pt x="98" y="667"/>
                  </a:lnTo>
                  <a:lnTo>
                    <a:pt x="101" y="660"/>
                  </a:lnTo>
                  <a:lnTo>
                    <a:pt x="102" y="652"/>
                  </a:lnTo>
                  <a:lnTo>
                    <a:pt x="104" y="645"/>
                  </a:lnTo>
                  <a:lnTo>
                    <a:pt x="105" y="637"/>
                  </a:lnTo>
                  <a:lnTo>
                    <a:pt x="107" y="629"/>
                  </a:lnTo>
                  <a:lnTo>
                    <a:pt x="109" y="622"/>
                  </a:lnTo>
                  <a:lnTo>
                    <a:pt x="111" y="614"/>
                  </a:lnTo>
                  <a:lnTo>
                    <a:pt x="113" y="606"/>
                  </a:lnTo>
                  <a:lnTo>
                    <a:pt x="115" y="599"/>
                  </a:lnTo>
                  <a:lnTo>
                    <a:pt x="116" y="591"/>
                  </a:lnTo>
                  <a:lnTo>
                    <a:pt x="118" y="583"/>
                  </a:lnTo>
                  <a:lnTo>
                    <a:pt x="120" y="576"/>
                  </a:lnTo>
                  <a:lnTo>
                    <a:pt x="122" y="568"/>
                  </a:lnTo>
                  <a:lnTo>
                    <a:pt x="124" y="561"/>
                  </a:lnTo>
                  <a:lnTo>
                    <a:pt x="126" y="553"/>
                  </a:lnTo>
                  <a:lnTo>
                    <a:pt x="127" y="545"/>
                  </a:lnTo>
                  <a:lnTo>
                    <a:pt x="130" y="540"/>
                  </a:lnTo>
                  <a:lnTo>
                    <a:pt x="131" y="532"/>
                  </a:lnTo>
                  <a:lnTo>
                    <a:pt x="133" y="526"/>
                  </a:lnTo>
                  <a:lnTo>
                    <a:pt x="134" y="521"/>
                  </a:lnTo>
                  <a:lnTo>
                    <a:pt x="136" y="513"/>
                  </a:lnTo>
                  <a:lnTo>
                    <a:pt x="139" y="507"/>
                  </a:lnTo>
                  <a:lnTo>
                    <a:pt x="141" y="500"/>
                  </a:lnTo>
                  <a:lnTo>
                    <a:pt x="143" y="494"/>
                  </a:lnTo>
                  <a:lnTo>
                    <a:pt x="145" y="488"/>
                  </a:lnTo>
                  <a:lnTo>
                    <a:pt x="147" y="481"/>
                  </a:lnTo>
                  <a:lnTo>
                    <a:pt x="150" y="475"/>
                  </a:lnTo>
                  <a:lnTo>
                    <a:pt x="151" y="469"/>
                  </a:lnTo>
                  <a:lnTo>
                    <a:pt x="153" y="463"/>
                  </a:lnTo>
                  <a:lnTo>
                    <a:pt x="155" y="458"/>
                  </a:lnTo>
                  <a:lnTo>
                    <a:pt x="158" y="452"/>
                  </a:lnTo>
                  <a:lnTo>
                    <a:pt x="160" y="446"/>
                  </a:lnTo>
                  <a:lnTo>
                    <a:pt x="161" y="444"/>
                  </a:lnTo>
                  <a:lnTo>
                    <a:pt x="161" y="442"/>
                  </a:lnTo>
                  <a:lnTo>
                    <a:pt x="161" y="440"/>
                  </a:lnTo>
                  <a:lnTo>
                    <a:pt x="162" y="439"/>
                  </a:lnTo>
                  <a:lnTo>
                    <a:pt x="175" y="402"/>
                  </a:lnTo>
                  <a:lnTo>
                    <a:pt x="177" y="397"/>
                  </a:lnTo>
                  <a:lnTo>
                    <a:pt x="178" y="393"/>
                  </a:lnTo>
                  <a:lnTo>
                    <a:pt x="179" y="389"/>
                  </a:lnTo>
                  <a:lnTo>
                    <a:pt x="180" y="387"/>
                  </a:lnTo>
                  <a:lnTo>
                    <a:pt x="181" y="383"/>
                  </a:lnTo>
                  <a:lnTo>
                    <a:pt x="183" y="379"/>
                  </a:lnTo>
                  <a:lnTo>
                    <a:pt x="184" y="376"/>
                  </a:lnTo>
                  <a:lnTo>
                    <a:pt x="185" y="372"/>
                  </a:lnTo>
                  <a:lnTo>
                    <a:pt x="189" y="364"/>
                  </a:lnTo>
                  <a:lnTo>
                    <a:pt x="192" y="358"/>
                  </a:lnTo>
                  <a:lnTo>
                    <a:pt x="194" y="353"/>
                  </a:lnTo>
                  <a:lnTo>
                    <a:pt x="198" y="345"/>
                  </a:lnTo>
                  <a:lnTo>
                    <a:pt x="201" y="338"/>
                  </a:lnTo>
                  <a:lnTo>
                    <a:pt x="204" y="330"/>
                  </a:lnTo>
                  <a:lnTo>
                    <a:pt x="208" y="324"/>
                  </a:lnTo>
                  <a:lnTo>
                    <a:pt x="211" y="317"/>
                  </a:lnTo>
                  <a:lnTo>
                    <a:pt x="214" y="309"/>
                  </a:lnTo>
                  <a:lnTo>
                    <a:pt x="218" y="303"/>
                  </a:lnTo>
                  <a:lnTo>
                    <a:pt x="221" y="296"/>
                  </a:lnTo>
                  <a:lnTo>
                    <a:pt x="223" y="288"/>
                  </a:lnTo>
                  <a:lnTo>
                    <a:pt x="227" y="282"/>
                  </a:lnTo>
                  <a:lnTo>
                    <a:pt x="231" y="276"/>
                  </a:lnTo>
                  <a:lnTo>
                    <a:pt x="235" y="269"/>
                  </a:lnTo>
                  <a:lnTo>
                    <a:pt x="238" y="263"/>
                  </a:lnTo>
                  <a:lnTo>
                    <a:pt x="240" y="257"/>
                  </a:lnTo>
                  <a:lnTo>
                    <a:pt x="242" y="252"/>
                  </a:lnTo>
                  <a:lnTo>
                    <a:pt x="245" y="248"/>
                  </a:lnTo>
                  <a:lnTo>
                    <a:pt x="247" y="244"/>
                  </a:lnTo>
                  <a:lnTo>
                    <a:pt x="250" y="240"/>
                  </a:lnTo>
                  <a:lnTo>
                    <a:pt x="252" y="236"/>
                  </a:lnTo>
                  <a:lnTo>
                    <a:pt x="255" y="233"/>
                  </a:lnTo>
                  <a:lnTo>
                    <a:pt x="257" y="227"/>
                  </a:lnTo>
                  <a:lnTo>
                    <a:pt x="260" y="225"/>
                  </a:lnTo>
                  <a:lnTo>
                    <a:pt x="263" y="221"/>
                  </a:lnTo>
                  <a:lnTo>
                    <a:pt x="265" y="217"/>
                  </a:lnTo>
                  <a:lnTo>
                    <a:pt x="267" y="214"/>
                  </a:lnTo>
                  <a:lnTo>
                    <a:pt x="269" y="210"/>
                  </a:lnTo>
                  <a:lnTo>
                    <a:pt x="271" y="208"/>
                  </a:lnTo>
                  <a:lnTo>
                    <a:pt x="274" y="204"/>
                  </a:lnTo>
                  <a:lnTo>
                    <a:pt x="276" y="200"/>
                  </a:lnTo>
                  <a:lnTo>
                    <a:pt x="279" y="194"/>
                  </a:lnTo>
                  <a:lnTo>
                    <a:pt x="283" y="189"/>
                  </a:lnTo>
                  <a:lnTo>
                    <a:pt x="287" y="183"/>
                  </a:lnTo>
                  <a:lnTo>
                    <a:pt x="290" y="177"/>
                  </a:lnTo>
                  <a:lnTo>
                    <a:pt x="294" y="174"/>
                  </a:lnTo>
                  <a:lnTo>
                    <a:pt x="297" y="168"/>
                  </a:lnTo>
                  <a:lnTo>
                    <a:pt x="302" y="162"/>
                  </a:lnTo>
                  <a:lnTo>
                    <a:pt x="305" y="158"/>
                  </a:lnTo>
                  <a:lnTo>
                    <a:pt x="308" y="153"/>
                  </a:lnTo>
                  <a:lnTo>
                    <a:pt x="313" y="149"/>
                  </a:lnTo>
                  <a:lnTo>
                    <a:pt x="316" y="143"/>
                  </a:lnTo>
                  <a:lnTo>
                    <a:pt x="321" y="139"/>
                  </a:lnTo>
                  <a:lnTo>
                    <a:pt x="324" y="133"/>
                  </a:lnTo>
                  <a:lnTo>
                    <a:pt x="327" y="130"/>
                  </a:lnTo>
                  <a:lnTo>
                    <a:pt x="332" y="126"/>
                  </a:lnTo>
                  <a:lnTo>
                    <a:pt x="336" y="120"/>
                  </a:lnTo>
                  <a:lnTo>
                    <a:pt x="340" y="116"/>
                  </a:lnTo>
                  <a:lnTo>
                    <a:pt x="344" y="113"/>
                  </a:lnTo>
                  <a:lnTo>
                    <a:pt x="347" y="109"/>
                  </a:lnTo>
                  <a:lnTo>
                    <a:pt x="352" y="103"/>
                  </a:lnTo>
                  <a:lnTo>
                    <a:pt x="355" y="99"/>
                  </a:lnTo>
                  <a:lnTo>
                    <a:pt x="360" y="95"/>
                  </a:lnTo>
                  <a:lnTo>
                    <a:pt x="364" y="92"/>
                  </a:lnTo>
                  <a:lnTo>
                    <a:pt x="368" y="88"/>
                  </a:lnTo>
                  <a:lnTo>
                    <a:pt x="372" y="84"/>
                  </a:lnTo>
                  <a:lnTo>
                    <a:pt x="375" y="80"/>
                  </a:lnTo>
                  <a:lnTo>
                    <a:pt x="380" y="76"/>
                  </a:lnTo>
                  <a:lnTo>
                    <a:pt x="384" y="72"/>
                  </a:lnTo>
                  <a:lnTo>
                    <a:pt x="389" y="69"/>
                  </a:lnTo>
                  <a:lnTo>
                    <a:pt x="393" y="65"/>
                  </a:lnTo>
                  <a:lnTo>
                    <a:pt x="397" y="61"/>
                  </a:lnTo>
                  <a:lnTo>
                    <a:pt x="401" y="57"/>
                  </a:lnTo>
                  <a:lnTo>
                    <a:pt x="402" y="57"/>
                  </a:lnTo>
                  <a:lnTo>
                    <a:pt x="402" y="59"/>
                  </a:lnTo>
                  <a:lnTo>
                    <a:pt x="403" y="59"/>
                  </a:lnTo>
                  <a:lnTo>
                    <a:pt x="404" y="61"/>
                  </a:lnTo>
                  <a:lnTo>
                    <a:pt x="407" y="59"/>
                  </a:lnTo>
                  <a:lnTo>
                    <a:pt x="408" y="57"/>
                  </a:lnTo>
                  <a:lnTo>
                    <a:pt x="410" y="57"/>
                  </a:lnTo>
                  <a:lnTo>
                    <a:pt x="411" y="55"/>
                  </a:lnTo>
                  <a:lnTo>
                    <a:pt x="413" y="55"/>
                  </a:lnTo>
                  <a:lnTo>
                    <a:pt x="414" y="53"/>
                  </a:lnTo>
                  <a:lnTo>
                    <a:pt x="417" y="53"/>
                  </a:lnTo>
                  <a:lnTo>
                    <a:pt x="418" y="51"/>
                  </a:lnTo>
                  <a:lnTo>
                    <a:pt x="420" y="51"/>
                  </a:lnTo>
                  <a:lnTo>
                    <a:pt x="422" y="51"/>
                  </a:lnTo>
                  <a:lnTo>
                    <a:pt x="425" y="50"/>
                  </a:lnTo>
                  <a:lnTo>
                    <a:pt x="427" y="48"/>
                  </a:lnTo>
                  <a:lnTo>
                    <a:pt x="429" y="46"/>
                  </a:lnTo>
                  <a:lnTo>
                    <a:pt x="431" y="46"/>
                  </a:lnTo>
                  <a:lnTo>
                    <a:pt x="433" y="44"/>
                  </a:lnTo>
                  <a:lnTo>
                    <a:pt x="435" y="44"/>
                  </a:lnTo>
                  <a:lnTo>
                    <a:pt x="436" y="42"/>
                  </a:lnTo>
                  <a:lnTo>
                    <a:pt x="438" y="42"/>
                  </a:lnTo>
                  <a:lnTo>
                    <a:pt x="439" y="40"/>
                  </a:lnTo>
                  <a:lnTo>
                    <a:pt x="440" y="40"/>
                  </a:lnTo>
                  <a:lnTo>
                    <a:pt x="441" y="40"/>
                  </a:lnTo>
                  <a:lnTo>
                    <a:pt x="442" y="40"/>
                  </a:lnTo>
                  <a:lnTo>
                    <a:pt x="442" y="38"/>
                  </a:lnTo>
                  <a:lnTo>
                    <a:pt x="447" y="36"/>
                  </a:lnTo>
                  <a:lnTo>
                    <a:pt x="450" y="34"/>
                  </a:lnTo>
                  <a:lnTo>
                    <a:pt x="455" y="32"/>
                  </a:lnTo>
                  <a:lnTo>
                    <a:pt x="458" y="31"/>
                  </a:lnTo>
                  <a:lnTo>
                    <a:pt x="461" y="29"/>
                  </a:lnTo>
                  <a:lnTo>
                    <a:pt x="466" y="27"/>
                  </a:lnTo>
                  <a:lnTo>
                    <a:pt x="469" y="25"/>
                  </a:lnTo>
                  <a:lnTo>
                    <a:pt x="474" y="25"/>
                  </a:lnTo>
                  <a:lnTo>
                    <a:pt x="477" y="23"/>
                  </a:lnTo>
                  <a:lnTo>
                    <a:pt x="482" y="21"/>
                  </a:lnTo>
                  <a:lnTo>
                    <a:pt x="485" y="19"/>
                  </a:lnTo>
                  <a:lnTo>
                    <a:pt x="489" y="19"/>
                  </a:lnTo>
                  <a:lnTo>
                    <a:pt x="493" y="17"/>
                  </a:lnTo>
                  <a:lnTo>
                    <a:pt x="497" y="15"/>
                  </a:lnTo>
                  <a:lnTo>
                    <a:pt x="501" y="15"/>
                  </a:lnTo>
                  <a:lnTo>
                    <a:pt x="504" y="13"/>
                  </a:lnTo>
                  <a:lnTo>
                    <a:pt x="508" y="13"/>
                  </a:lnTo>
                  <a:lnTo>
                    <a:pt x="513" y="11"/>
                  </a:lnTo>
                  <a:lnTo>
                    <a:pt x="516" y="11"/>
                  </a:lnTo>
                  <a:lnTo>
                    <a:pt x="519" y="11"/>
                  </a:lnTo>
                  <a:lnTo>
                    <a:pt x="524" y="10"/>
                  </a:lnTo>
                  <a:lnTo>
                    <a:pt x="527" y="10"/>
                  </a:lnTo>
                  <a:lnTo>
                    <a:pt x="532" y="10"/>
                  </a:lnTo>
                  <a:lnTo>
                    <a:pt x="535" y="10"/>
                  </a:lnTo>
                  <a:lnTo>
                    <a:pt x="540" y="8"/>
                  </a:lnTo>
                  <a:lnTo>
                    <a:pt x="543" y="8"/>
                  </a:lnTo>
                  <a:lnTo>
                    <a:pt x="546" y="8"/>
                  </a:lnTo>
                  <a:lnTo>
                    <a:pt x="551" y="8"/>
                  </a:lnTo>
                  <a:lnTo>
                    <a:pt x="554" y="8"/>
                  </a:lnTo>
                  <a:lnTo>
                    <a:pt x="559" y="8"/>
                  </a:lnTo>
                  <a:lnTo>
                    <a:pt x="562" y="8"/>
                  </a:lnTo>
                  <a:lnTo>
                    <a:pt x="565" y="8"/>
                  </a:lnTo>
                  <a:lnTo>
                    <a:pt x="572" y="8"/>
                  </a:lnTo>
                  <a:lnTo>
                    <a:pt x="578" y="8"/>
                  </a:lnTo>
                  <a:lnTo>
                    <a:pt x="583" y="8"/>
                  </a:lnTo>
                  <a:lnTo>
                    <a:pt x="590" y="10"/>
                  </a:lnTo>
                  <a:lnTo>
                    <a:pt x="595" y="10"/>
                  </a:lnTo>
                  <a:lnTo>
                    <a:pt x="601" y="11"/>
                  </a:lnTo>
                  <a:lnTo>
                    <a:pt x="607" y="13"/>
                  </a:lnTo>
                  <a:lnTo>
                    <a:pt x="612" y="15"/>
                  </a:lnTo>
                  <a:lnTo>
                    <a:pt x="619" y="17"/>
                  </a:lnTo>
                  <a:lnTo>
                    <a:pt x="625" y="21"/>
                  </a:lnTo>
                  <a:lnTo>
                    <a:pt x="630" y="23"/>
                  </a:lnTo>
                  <a:lnTo>
                    <a:pt x="636" y="25"/>
                  </a:lnTo>
                  <a:lnTo>
                    <a:pt x="641" y="27"/>
                  </a:lnTo>
                  <a:lnTo>
                    <a:pt x="648" y="31"/>
                  </a:lnTo>
                  <a:lnTo>
                    <a:pt x="654" y="32"/>
                  </a:lnTo>
                  <a:lnTo>
                    <a:pt x="659" y="34"/>
                  </a:lnTo>
                  <a:lnTo>
                    <a:pt x="661" y="36"/>
                  </a:lnTo>
                  <a:lnTo>
                    <a:pt x="664" y="36"/>
                  </a:lnTo>
                  <a:lnTo>
                    <a:pt x="665" y="36"/>
                  </a:lnTo>
                  <a:lnTo>
                    <a:pt x="667" y="36"/>
                  </a:lnTo>
                  <a:lnTo>
                    <a:pt x="669" y="36"/>
                  </a:lnTo>
                  <a:lnTo>
                    <a:pt x="671" y="38"/>
                  </a:lnTo>
                  <a:lnTo>
                    <a:pt x="674" y="40"/>
                  </a:lnTo>
                  <a:lnTo>
                    <a:pt x="675" y="42"/>
                  </a:lnTo>
                  <a:lnTo>
                    <a:pt x="677" y="42"/>
                  </a:lnTo>
                  <a:lnTo>
                    <a:pt x="679" y="42"/>
                  </a:lnTo>
                  <a:lnTo>
                    <a:pt x="681" y="44"/>
                  </a:lnTo>
                  <a:lnTo>
                    <a:pt x="684" y="44"/>
                  </a:lnTo>
                  <a:lnTo>
                    <a:pt x="686" y="46"/>
                  </a:lnTo>
                  <a:lnTo>
                    <a:pt x="688" y="46"/>
                  </a:lnTo>
                  <a:lnTo>
                    <a:pt x="690" y="48"/>
                  </a:lnTo>
                  <a:lnTo>
                    <a:pt x="692" y="50"/>
                  </a:lnTo>
                  <a:lnTo>
                    <a:pt x="694" y="50"/>
                  </a:lnTo>
                  <a:lnTo>
                    <a:pt x="696" y="51"/>
                  </a:lnTo>
                  <a:lnTo>
                    <a:pt x="698" y="51"/>
                  </a:lnTo>
                  <a:lnTo>
                    <a:pt x="700" y="53"/>
                  </a:lnTo>
                  <a:lnTo>
                    <a:pt x="703" y="53"/>
                  </a:lnTo>
                  <a:lnTo>
                    <a:pt x="705" y="55"/>
                  </a:lnTo>
                  <a:lnTo>
                    <a:pt x="707" y="57"/>
                  </a:lnTo>
                  <a:lnTo>
                    <a:pt x="709" y="57"/>
                  </a:lnTo>
                  <a:lnTo>
                    <a:pt x="712" y="59"/>
                  </a:lnTo>
                  <a:lnTo>
                    <a:pt x="714" y="61"/>
                  </a:lnTo>
                  <a:lnTo>
                    <a:pt x="716" y="61"/>
                  </a:lnTo>
                  <a:lnTo>
                    <a:pt x="717" y="63"/>
                  </a:lnTo>
                  <a:lnTo>
                    <a:pt x="719" y="65"/>
                  </a:lnTo>
                  <a:lnTo>
                    <a:pt x="722" y="67"/>
                  </a:lnTo>
                  <a:lnTo>
                    <a:pt x="724" y="67"/>
                  </a:lnTo>
                  <a:lnTo>
                    <a:pt x="726" y="69"/>
                  </a:lnTo>
                  <a:lnTo>
                    <a:pt x="734" y="74"/>
                  </a:lnTo>
                  <a:lnTo>
                    <a:pt x="741" y="78"/>
                  </a:lnTo>
                  <a:lnTo>
                    <a:pt x="747" y="84"/>
                  </a:lnTo>
                  <a:lnTo>
                    <a:pt x="754" y="92"/>
                  </a:lnTo>
                  <a:lnTo>
                    <a:pt x="762" y="95"/>
                  </a:lnTo>
                  <a:lnTo>
                    <a:pt x="769" y="103"/>
                  </a:lnTo>
                  <a:lnTo>
                    <a:pt x="775" y="109"/>
                  </a:lnTo>
                  <a:lnTo>
                    <a:pt x="782" y="114"/>
                  </a:lnTo>
                  <a:lnTo>
                    <a:pt x="789" y="120"/>
                  </a:lnTo>
                  <a:lnTo>
                    <a:pt x="795" y="126"/>
                  </a:lnTo>
                  <a:lnTo>
                    <a:pt x="802" y="133"/>
                  </a:lnTo>
                  <a:lnTo>
                    <a:pt x="809" y="139"/>
                  </a:lnTo>
                  <a:lnTo>
                    <a:pt x="816" y="145"/>
                  </a:lnTo>
                  <a:lnTo>
                    <a:pt x="822" y="151"/>
                  </a:lnTo>
                  <a:lnTo>
                    <a:pt x="829" y="156"/>
                  </a:lnTo>
                  <a:lnTo>
                    <a:pt x="836" y="162"/>
                  </a:lnTo>
                  <a:lnTo>
                    <a:pt x="839" y="168"/>
                  </a:lnTo>
                  <a:lnTo>
                    <a:pt x="842" y="170"/>
                  </a:lnTo>
                  <a:lnTo>
                    <a:pt x="846" y="172"/>
                  </a:lnTo>
                  <a:lnTo>
                    <a:pt x="850" y="174"/>
                  </a:lnTo>
                  <a:lnTo>
                    <a:pt x="854" y="175"/>
                  </a:lnTo>
                  <a:lnTo>
                    <a:pt x="857" y="177"/>
                  </a:lnTo>
                  <a:lnTo>
                    <a:pt x="860" y="181"/>
                  </a:lnTo>
                  <a:lnTo>
                    <a:pt x="864" y="185"/>
                  </a:lnTo>
                  <a:lnTo>
                    <a:pt x="867" y="189"/>
                  </a:lnTo>
                  <a:lnTo>
                    <a:pt x="870" y="193"/>
                  </a:lnTo>
                  <a:lnTo>
                    <a:pt x="873" y="196"/>
                  </a:lnTo>
                  <a:lnTo>
                    <a:pt x="875" y="200"/>
                  </a:lnTo>
                  <a:lnTo>
                    <a:pt x="878" y="204"/>
                  </a:lnTo>
                  <a:lnTo>
                    <a:pt x="880" y="208"/>
                  </a:lnTo>
                  <a:lnTo>
                    <a:pt x="884" y="210"/>
                  </a:lnTo>
                  <a:lnTo>
                    <a:pt x="887" y="214"/>
                  </a:lnTo>
                  <a:lnTo>
                    <a:pt x="888" y="215"/>
                  </a:lnTo>
                  <a:lnTo>
                    <a:pt x="889" y="217"/>
                  </a:lnTo>
                  <a:lnTo>
                    <a:pt x="890" y="219"/>
                  </a:lnTo>
                  <a:lnTo>
                    <a:pt x="892" y="223"/>
                  </a:lnTo>
                  <a:lnTo>
                    <a:pt x="893" y="223"/>
                  </a:lnTo>
                  <a:lnTo>
                    <a:pt x="892" y="223"/>
                  </a:lnTo>
                  <a:lnTo>
                    <a:pt x="892" y="221"/>
                  </a:lnTo>
                  <a:lnTo>
                    <a:pt x="890" y="221"/>
                  </a:lnTo>
                  <a:lnTo>
                    <a:pt x="888" y="219"/>
                  </a:lnTo>
                  <a:lnTo>
                    <a:pt x="886" y="217"/>
                  </a:lnTo>
                  <a:lnTo>
                    <a:pt x="885" y="217"/>
                  </a:lnTo>
                  <a:lnTo>
                    <a:pt x="883" y="215"/>
                  </a:lnTo>
                  <a:lnTo>
                    <a:pt x="880" y="215"/>
                  </a:lnTo>
                  <a:lnTo>
                    <a:pt x="878" y="214"/>
                  </a:lnTo>
                  <a:lnTo>
                    <a:pt x="877" y="214"/>
                  </a:lnTo>
                  <a:lnTo>
                    <a:pt x="875" y="212"/>
                  </a:lnTo>
                  <a:lnTo>
                    <a:pt x="871" y="210"/>
                  </a:lnTo>
                  <a:lnTo>
                    <a:pt x="868" y="206"/>
                  </a:lnTo>
                  <a:lnTo>
                    <a:pt x="864" y="204"/>
                  </a:lnTo>
                  <a:lnTo>
                    <a:pt x="860" y="200"/>
                  </a:lnTo>
                  <a:lnTo>
                    <a:pt x="857" y="198"/>
                  </a:lnTo>
                  <a:lnTo>
                    <a:pt x="854" y="194"/>
                  </a:lnTo>
                  <a:lnTo>
                    <a:pt x="849" y="193"/>
                  </a:lnTo>
                  <a:lnTo>
                    <a:pt x="846" y="191"/>
                  </a:lnTo>
                  <a:lnTo>
                    <a:pt x="841" y="187"/>
                  </a:lnTo>
                  <a:lnTo>
                    <a:pt x="838" y="185"/>
                  </a:lnTo>
                  <a:lnTo>
                    <a:pt x="835" y="183"/>
                  </a:lnTo>
                  <a:lnTo>
                    <a:pt x="831" y="179"/>
                  </a:lnTo>
                  <a:lnTo>
                    <a:pt x="827" y="177"/>
                  </a:lnTo>
                  <a:lnTo>
                    <a:pt x="823" y="174"/>
                  </a:lnTo>
                  <a:lnTo>
                    <a:pt x="820" y="172"/>
                  </a:lnTo>
                  <a:lnTo>
                    <a:pt x="817" y="168"/>
                  </a:lnTo>
                  <a:lnTo>
                    <a:pt x="814" y="166"/>
                  </a:lnTo>
                  <a:lnTo>
                    <a:pt x="812" y="164"/>
                  </a:lnTo>
                  <a:lnTo>
                    <a:pt x="810" y="162"/>
                  </a:lnTo>
                  <a:lnTo>
                    <a:pt x="807" y="160"/>
                  </a:lnTo>
                  <a:lnTo>
                    <a:pt x="804" y="158"/>
                  </a:lnTo>
                  <a:lnTo>
                    <a:pt x="802" y="154"/>
                  </a:lnTo>
                  <a:lnTo>
                    <a:pt x="800" y="153"/>
                  </a:lnTo>
                  <a:lnTo>
                    <a:pt x="798" y="151"/>
                  </a:lnTo>
                  <a:lnTo>
                    <a:pt x="795" y="149"/>
                  </a:lnTo>
                  <a:lnTo>
                    <a:pt x="793" y="147"/>
                  </a:lnTo>
                  <a:lnTo>
                    <a:pt x="790" y="145"/>
                  </a:lnTo>
                  <a:lnTo>
                    <a:pt x="788" y="143"/>
                  </a:lnTo>
                  <a:lnTo>
                    <a:pt x="785" y="141"/>
                  </a:lnTo>
                  <a:lnTo>
                    <a:pt x="783" y="137"/>
                  </a:lnTo>
                  <a:lnTo>
                    <a:pt x="781" y="135"/>
                  </a:lnTo>
                  <a:lnTo>
                    <a:pt x="779" y="133"/>
                  </a:lnTo>
                  <a:lnTo>
                    <a:pt x="776" y="132"/>
                  </a:lnTo>
                  <a:lnTo>
                    <a:pt x="773" y="128"/>
                  </a:lnTo>
                  <a:lnTo>
                    <a:pt x="771" y="126"/>
                  </a:lnTo>
                  <a:lnTo>
                    <a:pt x="769" y="124"/>
                  </a:lnTo>
                  <a:lnTo>
                    <a:pt x="765" y="124"/>
                  </a:lnTo>
                  <a:lnTo>
                    <a:pt x="763" y="122"/>
                  </a:lnTo>
                  <a:lnTo>
                    <a:pt x="761" y="120"/>
                  </a:lnTo>
                  <a:lnTo>
                    <a:pt x="757" y="118"/>
                  </a:lnTo>
                  <a:lnTo>
                    <a:pt x="756" y="118"/>
                  </a:lnTo>
                  <a:lnTo>
                    <a:pt x="754" y="116"/>
                  </a:lnTo>
                  <a:lnTo>
                    <a:pt x="753" y="114"/>
                  </a:lnTo>
                  <a:lnTo>
                    <a:pt x="752" y="113"/>
                  </a:lnTo>
                  <a:lnTo>
                    <a:pt x="751" y="111"/>
                  </a:lnTo>
                  <a:lnTo>
                    <a:pt x="750" y="111"/>
                  </a:lnTo>
                  <a:lnTo>
                    <a:pt x="747" y="109"/>
                  </a:lnTo>
                  <a:lnTo>
                    <a:pt x="746" y="109"/>
                  </a:lnTo>
                  <a:lnTo>
                    <a:pt x="744" y="105"/>
                  </a:lnTo>
                  <a:lnTo>
                    <a:pt x="743" y="103"/>
                  </a:lnTo>
                  <a:lnTo>
                    <a:pt x="741" y="103"/>
                  </a:lnTo>
                  <a:lnTo>
                    <a:pt x="738" y="103"/>
                  </a:lnTo>
                  <a:lnTo>
                    <a:pt x="736" y="103"/>
                  </a:lnTo>
                  <a:lnTo>
                    <a:pt x="735" y="103"/>
                  </a:lnTo>
                  <a:lnTo>
                    <a:pt x="733" y="103"/>
                  </a:lnTo>
                  <a:lnTo>
                    <a:pt x="731" y="101"/>
                  </a:lnTo>
                  <a:lnTo>
                    <a:pt x="728" y="101"/>
                  </a:lnTo>
                  <a:lnTo>
                    <a:pt x="726" y="99"/>
                  </a:lnTo>
                  <a:lnTo>
                    <a:pt x="724" y="97"/>
                  </a:lnTo>
                  <a:lnTo>
                    <a:pt x="722" y="95"/>
                  </a:lnTo>
                  <a:lnTo>
                    <a:pt x="719" y="93"/>
                  </a:lnTo>
                  <a:lnTo>
                    <a:pt x="718" y="92"/>
                  </a:lnTo>
                  <a:lnTo>
                    <a:pt x="716" y="90"/>
                  </a:lnTo>
                  <a:lnTo>
                    <a:pt x="714" y="90"/>
                  </a:lnTo>
                  <a:lnTo>
                    <a:pt x="713" y="88"/>
                  </a:lnTo>
                  <a:lnTo>
                    <a:pt x="712" y="88"/>
                  </a:lnTo>
                  <a:lnTo>
                    <a:pt x="711" y="86"/>
                  </a:lnTo>
                  <a:lnTo>
                    <a:pt x="709" y="88"/>
                  </a:lnTo>
                  <a:lnTo>
                    <a:pt x="708" y="88"/>
                  </a:lnTo>
                  <a:lnTo>
                    <a:pt x="707" y="88"/>
                  </a:lnTo>
                  <a:lnTo>
                    <a:pt x="706" y="86"/>
                  </a:lnTo>
                  <a:lnTo>
                    <a:pt x="705" y="86"/>
                  </a:lnTo>
                  <a:lnTo>
                    <a:pt x="704" y="86"/>
                  </a:lnTo>
                  <a:lnTo>
                    <a:pt x="703" y="84"/>
                  </a:lnTo>
                  <a:lnTo>
                    <a:pt x="702" y="82"/>
                  </a:lnTo>
                  <a:lnTo>
                    <a:pt x="700" y="80"/>
                  </a:lnTo>
                  <a:lnTo>
                    <a:pt x="699" y="78"/>
                  </a:lnTo>
                  <a:lnTo>
                    <a:pt x="698" y="78"/>
                  </a:lnTo>
                  <a:lnTo>
                    <a:pt x="697" y="78"/>
                  </a:lnTo>
                  <a:lnTo>
                    <a:pt x="695" y="76"/>
                  </a:lnTo>
                  <a:lnTo>
                    <a:pt x="694" y="74"/>
                  </a:lnTo>
                  <a:lnTo>
                    <a:pt x="692" y="74"/>
                  </a:lnTo>
                  <a:lnTo>
                    <a:pt x="689" y="72"/>
                  </a:lnTo>
                  <a:lnTo>
                    <a:pt x="687" y="72"/>
                  </a:lnTo>
                  <a:lnTo>
                    <a:pt x="685" y="72"/>
                  </a:lnTo>
                  <a:lnTo>
                    <a:pt x="683" y="72"/>
                  </a:lnTo>
                  <a:lnTo>
                    <a:pt x="680" y="71"/>
                  </a:lnTo>
                  <a:lnTo>
                    <a:pt x="675" y="69"/>
                  </a:lnTo>
                  <a:lnTo>
                    <a:pt x="668" y="65"/>
                  </a:lnTo>
                  <a:lnTo>
                    <a:pt x="661" y="61"/>
                  </a:lnTo>
                  <a:lnTo>
                    <a:pt x="655" y="59"/>
                  </a:lnTo>
                  <a:lnTo>
                    <a:pt x="648" y="57"/>
                  </a:lnTo>
                  <a:lnTo>
                    <a:pt x="641" y="53"/>
                  </a:lnTo>
                  <a:lnTo>
                    <a:pt x="636" y="51"/>
                  </a:lnTo>
                  <a:lnTo>
                    <a:pt x="629" y="50"/>
                  </a:lnTo>
                  <a:lnTo>
                    <a:pt x="622" y="48"/>
                  </a:lnTo>
                  <a:lnTo>
                    <a:pt x="616" y="46"/>
                  </a:lnTo>
                  <a:lnTo>
                    <a:pt x="609" y="44"/>
                  </a:lnTo>
                  <a:lnTo>
                    <a:pt x="602" y="42"/>
                  </a:lnTo>
                  <a:lnTo>
                    <a:pt x="595" y="42"/>
                  </a:lnTo>
                  <a:lnTo>
                    <a:pt x="590" y="40"/>
                  </a:lnTo>
                  <a:lnTo>
                    <a:pt x="583" y="38"/>
                  </a:lnTo>
                  <a:lnTo>
                    <a:pt x="576" y="36"/>
                  </a:lnTo>
                  <a:lnTo>
                    <a:pt x="572" y="36"/>
                  </a:lnTo>
                  <a:lnTo>
                    <a:pt x="566" y="36"/>
                  </a:lnTo>
                  <a:lnTo>
                    <a:pt x="562" y="36"/>
                  </a:lnTo>
                  <a:lnTo>
                    <a:pt x="559" y="36"/>
                  </a:lnTo>
                  <a:lnTo>
                    <a:pt x="553" y="36"/>
                  </a:lnTo>
                  <a:lnTo>
                    <a:pt x="549" y="36"/>
                  </a:lnTo>
                  <a:lnTo>
                    <a:pt x="544" y="36"/>
                  </a:lnTo>
                  <a:lnTo>
                    <a:pt x="540" y="36"/>
                  </a:lnTo>
                  <a:lnTo>
                    <a:pt x="535" y="38"/>
                  </a:lnTo>
                  <a:lnTo>
                    <a:pt x="531" y="38"/>
                  </a:lnTo>
                  <a:lnTo>
                    <a:pt x="526" y="40"/>
                  </a:lnTo>
                  <a:lnTo>
                    <a:pt x="522" y="40"/>
                  </a:lnTo>
                  <a:lnTo>
                    <a:pt x="517" y="40"/>
                  </a:lnTo>
                  <a:lnTo>
                    <a:pt x="513" y="42"/>
                  </a:lnTo>
                  <a:lnTo>
                    <a:pt x="508" y="42"/>
                  </a:lnTo>
                  <a:lnTo>
                    <a:pt x="504" y="42"/>
                  </a:lnTo>
                  <a:lnTo>
                    <a:pt x="499" y="44"/>
                  </a:lnTo>
                  <a:lnTo>
                    <a:pt x="495" y="46"/>
                  </a:lnTo>
                  <a:lnTo>
                    <a:pt x="490" y="48"/>
                  </a:lnTo>
                  <a:lnTo>
                    <a:pt x="486" y="50"/>
                  </a:lnTo>
                  <a:lnTo>
                    <a:pt x="482" y="50"/>
                  </a:lnTo>
                  <a:lnTo>
                    <a:pt x="477" y="51"/>
                  </a:lnTo>
                  <a:lnTo>
                    <a:pt x="473" y="53"/>
                  </a:lnTo>
                  <a:lnTo>
                    <a:pt x="468" y="55"/>
                  </a:lnTo>
                  <a:lnTo>
                    <a:pt x="464" y="57"/>
                  </a:lnTo>
                  <a:lnTo>
                    <a:pt x="459" y="61"/>
                  </a:lnTo>
                  <a:lnTo>
                    <a:pt x="455" y="63"/>
                  </a:lnTo>
                  <a:lnTo>
                    <a:pt x="450" y="65"/>
                  </a:lnTo>
                  <a:lnTo>
                    <a:pt x="446" y="69"/>
                  </a:lnTo>
                  <a:lnTo>
                    <a:pt x="441" y="71"/>
                  </a:lnTo>
                  <a:lnTo>
                    <a:pt x="437" y="74"/>
                  </a:lnTo>
                  <a:lnTo>
                    <a:pt x="432" y="78"/>
                  </a:lnTo>
                  <a:lnTo>
                    <a:pt x="431" y="78"/>
                  </a:lnTo>
                  <a:lnTo>
                    <a:pt x="429" y="80"/>
                  </a:lnTo>
                  <a:lnTo>
                    <a:pt x="428" y="82"/>
                  </a:lnTo>
                  <a:lnTo>
                    <a:pt x="427" y="84"/>
                  </a:lnTo>
                  <a:lnTo>
                    <a:pt x="425" y="86"/>
                  </a:lnTo>
                  <a:lnTo>
                    <a:pt x="423" y="88"/>
                  </a:lnTo>
                  <a:lnTo>
                    <a:pt x="422" y="90"/>
                  </a:lnTo>
                  <a:lnTo>
                    <a:pt x="420" y="90"/>
                  </a:lnTo>
                  <a:lnTo>
                    <a:pt x="418" y="92"/>
                  </a:lnTo>
                  <a:lnTo>
                    <a:pt x="417" y="93"/>
                  </a:lnTo>
                  <a:lnTo>
                    <a:pt x="414" y="93"/>
                  </a:lnTo>
                  <a:lnTo>
                    <a:pt x="413" y="95"/>
                  </a:lnTo>
                  <a:lnTo>
                    <a:pt x="411" y="97"/>
                  </a:lnTo>
                  <a:lnTo>
                    <a:pt x="409" y="99"/>
                  </a:lnTo>
                  <a:lnTo>
                    <a:pt x="408" y="99"/>
                  </a:lnTo>
                  <a:lnTo>
                    <a:pt x="406" y="101"/>
                  </a:lnTo>
                  <a:lnTo>
                    <a:pt x="403" y="101"/>
                  </a:lnTo>
                  <a:lnTo>
                    <a:pt x="401" y="103"/>
                  </a:lnTo>
                  <a:lnTo>
                    <a:pt x="399" y="103"/>
                  </a:lnTo>
                  <a:lnTo>
                    <a:pt x="397" y="105"/>
                  </a:lnTo>
                  <a:lnTo>
                    <a:pt x="394" y="107"/>
                  </a:lnTo>
                  <a:lnTo>
                    <a:pt x="392" y="109"/>
                  </a:lnTo>
                  <a:lnTo>
                    <a:pt x="390" y="109"/>
                  </a:lnTo>
                  <a:lnTo>
                    <a:pt x="388" y="111"/>
                  </a:lnTo>
                  <a:lnTo>
                    <a:pt x="385" y="111"/>
                  </a:lnTo>
                  <a:lnTo>
                    <a:pt x="383" y="113"/>
                  </a:lnTo>
                  <a:lnTo>
                    <a:pt x="381" y="114"/>
                  </a:lnTo>
                  <a:lnTo>
                    <a:pt x="379" y="116"/>
                  </a:lnTo>
                  <a:lnTo>
                    <a:pt x="376" y="116"/>
                  </a:lnTo>
                  <a:lnTo>
                    <a:pt x="374" y="118"/>
                  </a:lnTo>
                  <a:lnTo>
                    <a:pt x="372" y="118"/>
                  </a:lnTo>
                  <a:lnTo>
                    <a:pt x="370" y="120"/>
                  </a:lnTo>
                  <a:lnTo>
                    <a:pt x="351" y="147"/>
                  </a:lnTo>
                  <a:lnTo>
                    <a:pt x="292" y="233"/>
                  </a:lnTo>
                  <a:lnTo>
                    <a:pt x="287" y="238"/>
                  </a:lnTo>
                  <a:lnTo>
                    <a:pt x="283" y="246"/>
                  </a:lnTo>
                  <a:lnTo>
                    <a:pt x="278" y="252"/>
                  </a:lnTo>
                  <a:lnTo>
                    <a:pt x="274" y="259"/>
                  </a:lnTo>
                  <a:lnTo>
                    <a:pt x="269" y="265"/>
                  </a:lnTo>
                  <a:lnTo>
                    <a:pt x="265" y="273"/>
                  </a:lnTo>
                  <a:lnTo>
                    <a:pt x="260" y="278"/>
                  </a:lnTo>
                  <a:lnTo>
                    <a:pt x="256" y="286"/>
                  </a:lnTo>
                  <a:lnTo>
                    <a:pt x="251" y="292"/>
                  </a:lnTo>
                  <a:lnTo>
                    <a:pt x="247" y="299"/>
                  </a:lnTo>
                  <a:lnTo>
                    <a:pt x="242" y="307"/>
                  </a:lnTo>
                  <a:lnTo>
                    <a:pt x="238" y="315"/>
                  </a:lnTo>
                  <a:lnTo>
                    <a:pt x="235" y="322"/>
                  </a:lnTo>
                  <a:lnTo>
                    <a:pt x="230" y="332"/>
                  </a:lnTo>
                  <a:lnTo>
                    <a:pt x="226" y="339"/>
                  </a:lnTo>
                  <a:lnTo>
                    <a:pt x="222" y="349"/>
                  </a:lnTo>
                  <a:lnTo>
                    <a:pt x="218" y="355"/>
                  </a:lnTo>
                  <a:lnTo>
                    <a:pt x="213" y="362"/>
                  </a:lnTo>
                  <a:lnTo>
                    <a:pt x="210" y="370"/>
                  </a:lnTo>
                  <a:lnTo>
                    <a:pt x="207" y="378"/>
                  </a:lnTo>
                  <a:lnTo>
                    <a:pt x="202" y="385"/>
                  </a:lnTo>
                  <a:lnTo>
                    <a:pt x="199" y="395"/>
                  </a:lnTo>
                  <a:lnTo>
                    <a:pt x="194" y="402"/>
                  </a:lnTo>
                  <a:lnTo>
                    <a:pt x="191" y="410"/>
                  </a:lnTo>
                  <a:lnTo>
                    <a:pt x="188" y="420"/>
                  </a:lnTo>
                  <a:lnTo>
                    <a:pt x="183" y="429"/>
                  </a:lnTo>
                  <a:lnTo>
                    <a:pt x="180" y="437"/>
                  </a:lnTo>
                  <a:lnTo>
                    <a:pt x="177" y="446"/>
                  </a:lnTo>
                  <a:lnTo>
                    <a:pt x="173" y="456"/>
                  </a:lnTo>
                  <a:lnTo>
                    <a:pt x="170" y="465"/>
                  </a:lnTo>
                  <a:lnTo>
                    <a:pt x="168" y="475"/>
                  </a:lnTo>
                  <a:lnTo>
                    <a:pt x="164" y="484"/>
                  </a:lnTo>
                  <a:lnTo>
                    <a:pt x="161" y="496"/>
                  </a:lnTo>
                  <a:lnTo>
                    <a:pt x="156" y="507"/>
                  </a:lnTo>
                  <a:lnTo>
                    <a:pt x="153" y="519"/>
                  </a:lnTo>
                  <a:lnTo>
                    <a:pt x="150" y="530"/>
                  </a:lnTo>
                  <a:lnTo>
                    <a:pt x="146" y="542"/>
                  </a:lnTo>
                  <a:lnTo>
                    <a:pt x="142" y="553"/>
                  </a:lnTo>
                  <a:lnTo>
                    <a:pt x="139" y="564"/>
                  </a:lnTo>
                  <a:lnTo>
                    <a:pt x="134" y="576"/>
                  </a:lnTo>
                  <a:lnTo>
                    <a:pt x="131" y="587"/>
                  </a:lnTo>
                  <a:lnTo>
                    <a:pt x="127" y="599"/>
                  </a:lnTo>
                  <a:lnTo>
                    <a:pt x="124" y="612"/>
                  </a:lnTo>
                  <a:lnTo>
                    <a:pt x="120" y="624"/>
                  </a:lnTo>
                  <a:lnTo>
                    <a:pt x="116" y="635"/>
                  </a:lnTo>
                  <a:lnTo>
                    <a:pt x="113" y="646"/>
                  </a:lnTo>
                  <a:lnTo>
                    <a:pt x="109" y="658"/>
                  </a:lnTo>
                  <a:lnTo>
                    <a:pt x="105" y="671"/>
                  </a:lnTo>
                  <a:lnTo>
                    <a:pt x="102" y="685"/>
                  </a:lnTo>
                  <a:lnTo>
                    <a:pt x="98" y="698"/>
                  </a:lnTo>
                  <a:lnTo>
                    <a:pt x="96" y="713"/>
                  </a:lnTo>
                  <a:lnTo>
                    <a:pt x="93" y="727"/>
                  </a:lnTo>
                  <a:lnTo>
                    <a:pt x="90" y="740"/>
                  </a:lnTo>
                  <a:lnTo>
                    <a:pt x="87" y="755"/>
                  </a:lnTo>
                  <a:lnTo>
                    <a:pt x="85" y="768"/>
                  </a:lnTo>
                  <a:lnTo>
                    <a:pt x="82" y="782"/>
                  </a:lnTo>
                  <a:lnTo>
                    <a:pt x="80" y="789"/>
                  </a:lnTo>
                  <a:lnTo>
                    <a:pt x="79" y="795"/>
                  </a:lnTo>
                  <a:lnTo>
                    <a:pt x="77" y="801"/>
                  </a:lnTo>
                  <a:lnTo>
                    <a:pt x="76" y="807"/>
                  </a:lnTo>
                  <a:lnTo>
                    <a:pt x="75" y="814"/>
                  </a:lnTo>
                  <a:lnTo>
                    <a:pt x="74" y="820"/>
                  </a:lnTo>
                  <a:lnTo>
                    <a:pt x="71" y="828"/>
                  </a:lnTo>
                  <a:lnTo>
                    <a:pt x="70" y="833"/>
                  </a:lnTo>
                  <a:lnTo>
                    <a:pt x="68" y="850"/>
                  </a:lnTo>
                  <a:lnTo>
                    <a:pt x="66" y="868"/>
                  </a:lnTo>
                  <a:lnTo>
                    <a:pt x="63" y="885"/>
                  </a:lnTo>
                  <a:lnTo>
                    <a:pt x="60" y="902"/>
                  </a:lnTo>
                  <a:lnTo>
                    <a:pt x="57" y="919"/>
                  </a:lnTo>
                  <a:lnTo>
                    <a:pt x="55" y="936"/>
                  </a:lnTo>
                  <a:lnTo>
                    <a:pt x="52" y="953"/>
                  </a:lnTo>
                  <a:lnTo>
                    <a:pt x="49" y="971"/>
                  </a:lnTo>
                  <a:lnTo>
                    <a:pt x="47" y="988"/>
                  </a:lnTo>
                  <a:lnTo>
                    <a:pt x="45" y="1005"/>
                  </a:lnTo>
                  <a:lnTo>
                    <a:pt x="42" y="1022"/>
                  </a:lnTo>
                  <a:lnTo>
                    <a:pt x="40" y="1041"/>
                  </a:lnTo>
                  <a:lnTo>
                    <a:pt x="38" y="1058"/>
                  </a:lnTo>
                  <a:lnTo>
                    <a:pt x="36" y="1075"/>
                  </a:lnTo>
                  <a:lnTo>
                    <a:pt x="33" y="1095"/>
                  </a:lnTo>
                  <a:lnTo>
                    <a:pt x="31" y="1114"/>
                  </a:lnTo>
                  <a:lnTo>
                    <a:pt x="31" y="1116"/>
                  </a:lnTo>
                  <a:lnTo>
                    <a:pt x="31" y="1117"/>
                  </a:lnTo>
                  <a:lnTo>
                    <a:pt x="29" y="1169"/>
                  </a:lnTo>
                  <a:lnTo>
                    <a:pt x="29" y="1165"/>
                  </a:lnTo>
                  <a:lnTo>
                    <a:pt x="30" y="1157"/>
                  </a:lnTo>
                  <a:lnTo>
                    <a:pt x="31" y="1144"/>
                  </a:lnTo>
                  <a:lnTo>
                    <a:pt x="32" y="1133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4" name="Freeform 41">
              <a:extLst>
                <a:ext uri="{FF2B5EF4-FFF2-40B4-BE49-F238E27FC236}">
                  <a16:creationId xmlns:a16="http://schemas.microsoft.com/office/drawing/2014/main" id="{6B961A6E-1FB3-FEDC-5463-322E562F6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1628"/>
              <a:ext cx="711" cy="902"/>
            </a:xfrm>
            <a:custGeom>
              <a:avLst/>
              <a:gdLst>
                <a:gd name="T0" fmla="*/ 7 w 711"/>
                <a:gd name="T1" fmla="*/ 887 h 902"/>
                <a:gd name="T2" fmla="*/ 23 w 711"/>
                <a:gd name="T3" fmla="*/ 838 h 902"/>
                <a:gd name="T4" fmla="*/ 40 w 711"/>
                <a:gd name="T5" fmla="*/ 786 h 902"/>
                <a:gd name="T6" fmla="*/ 57 w 711"/>
                <a:gd name="T7" fmla="*/ 733 h 902"/>
                <a:gd name="T8" fmla="*/ 82 w 711"/>
                <a:gd name="T9" fmla="*/ 658 h 902"/>
                <a:gd name="T10" fmla="*/ 117 w 711"/>
                <a:gd name="T11" fmla="*/ 567 h 902"/>
                <a:gd name="T12" fmla="*/ 140 w 711"/>
                <a:gd name="T13" fmla="*/ 515 h 902"/>
                <a:gd name="T14" fmla="*/ 159 w 711"/>
                <a:gd name="T15" fmla="*/ 479 h 902"/>
                <a:gd name="T16" fmla="*/ 187 w 711"/>
                <a:gd name="T17" fmla="*/ 429 h 902"/>
                <a:gd name="T18" fmla="*/ 204 w 711"/>
                <a:gd name="T19" fmla="*/ 407 h 902"/>
                <a:gd name="T20" fmla="*/ 228 w 711"/>
                <a:gd name="T21" fmla="*/ 370 h 902"/>
                <a:gd name="T22" fmla="*/ 261 w 711"/>
                <a:gd name="T23" fmla="*/ 325 h 902"/>
                <a:gd name="T24" fmla="*/ 319 w 711"/>
                <a:gd name="T25" fmla="*/ 262 h 902"/>
                <a:gd name="T26" fmla="*/ 362 w 711"/>
                <a:gd name="T27" fmla="*/ 218 h 902"/>
                <a:gd name="T28" fmla="*/ 378 w 711"/>
                <a:gd name="T29" fmla="*/ 204 h 902"/>
                <a:gd name="T30" fmla="*/ 396 w 711"/>
                <a:gd name="T31" fmla="*/ 185 h 902"/>
                <a:gd name="T32" fmla="*/ 407 w 711"/>
                <a:gd name="T33" fmla="*/ 174 h 902"/>
                <a:gd name="T34" fmla="*/ 418 w 711"/>
                <a:gd name="T35" fmla="*/ 163 h 902"/>
                <a:gd name="T36" fmla="*/ 437 w 711"/>
                <a:gd name="T37" fmla="*/ 149 h 902"/>
                <a:gd name="T38" fmla="*/ 449 w 711"/>
                <a:gd name="T39" fmla="*/ 142 h 902"/>
                <a:gd name="T40" fmla="*/ 468 w 711"/>
                <a:gd name="T41" fmla="*/ 128 h 902"/>
                <a:gd name="T42" fmla="*/ 497 w 711"/>
                <a:gd name="T43" fmla="*/ 111 h 902"/>
                <a:gd name="T44" fmla="*/ 510 w 711"/>
                <a:gd name="T45" fmla="*/ 98 h 902"/>
                <a:gd name="T46" fmla="*/ 522 w 711"/>
                <a:gd name="T47" fmla="*/ 92 h 902"/>
                <a:gd name="T48" fmla="*/ 546 w 711"/>
                <a:gd name="T49" fmla="*/ 79 h 902"/>
                <a:gd name="T50" fmla="*/ 560 w 711"/>
                <a:gd name="T51" fmla="*/ 67 h 902"/>
                <a:gd name="T52" fmla="*/ 589 w 711"/>
                <a:gd name="T53" fmla="*/ 52 h 902"/>
                <a:gd name="T54" fmla="*/ 612 w 711"/>
                <a:gd name="T55" fmla="*/ 42 h 902"/>
                <a:gd name="T56" fmla="*/ 635 w 711"/>
                <a:gd name="T57" fmla="*/ 33 h 902"/>
                <a:gd name="T58" fmla="*/ 652 w 711"/>
                <a:gd name="T59" fmla="*/ 21 h 902"/>
                <a:gd name="T60" fmla="*/ 670 w 711"/>
                <a:gd name="T61" fmla="*/ 12 h 902"/>
                <a:gd name="T62" fmla="*/ 704 w 711"/>
                <a:gd name="T63" fmla="*/ 0 h 902"/>
                <a:gd name="T64" fmla="*/ 673 w 711"/>
                <a:gd name="T65" fmla="*/ 6 h 902"/>
                <a:gd name="T66" fmla="*/ 650 w 711"/>
                <a:gd name="T67" fmla="*/ 16 h 902"/>
                <a:gd name="T68" fmla="*/ 623 w 711"/>
                <a:gd name="T69" fmla="*/ 29 h 902"/>
                <a:gd name="T70" fmla="*/ 588 w 711"/>
                <a:gd name="T71" fmla="*/ 46 h 902"/>
                <a:gd name="T72" fmla="*/ 564 w 711"/>
                <a:gd name="T73" fmla="*/ 58 h 902"/>
                <a:gd name="T74" fmla="*/ 542 w 711"/>
                <a:gd name="T75" fmla="*/ 77 h 902"/>
                <a:gd name="T76" fmla="*/ 528 w 711"/>
                <a:gd name="T77" fmla="*/ 82 h 902"/>
                <a:gd name="T78" fmla="*/ 483 w 711"/>
                <a:gd name="T79" fmla="*/ 113 h 902"/>
                <a:gd name="T80" fmla="*/ 449 w 711"/>
                <a:gd name="T81" fmla="*/ 138 h 902"/>
                <a:gd name="T82" fmla="*/ 432 w 711"/>
                <a:gd name="T83" fmla="*/ 145 h 902"/>
                <a:gd name="T84" fmla="*/ 411 w 711"/>
                <a:gd name="T85" fmla="*/ 163 h 902"/>
                <a:gd name="T86" fmla="*/ 385 w 711"/>
                <a:gd name="T87" fmla="*/ 191 h 902"/>
                <a:gd name="T88" fmla="*/ 365 w 711"/>
                <a:gd name="T89" fmla="*/ 212 h 902"/>
                <a:gd name="T90" fmla="*/ 338 w 711"/>
                <a:gd name="T91" fmla="*/ 237 h 902"/>
                <a:gd name="T92" fmla="*/ 312 w 711"/>
                <a:gd name="T93" fmla="*/ 262 h 902"/>
                <a:gd name="T94" fmla="*/ 295 w 711"/>
                <a:gd name="T95" fmla="*/ 285 h 902"/>
                <a:gd name="T96" fmla="*/ 278 w 711"/>
                <a:gd name="T97" fmla="*/ 304 h 902"/>
                <a:gd name="T98" fmla="*/ 250 w 711"/>
                <a:gd name="T99" fmla="*/ 334 h 902"/>
                <a:gd name="T100" fmla="*/ 226 w 711"/>
                <a:gd name="T101" fmla="*/ 367 h 902"/>
                <a:gd name="T102" fmla="*/ 204 w 711"/>
                <a:gd name="T103" fmla="*/ 403 h 902"/>
                <a:gd name="T104" fmla="*/ 159 w 711"/>
                <a:gd name="T105" fmla="*/ 470 h 902"/>
                <a:gd name="T106" fmla="*/ 113 w 711"/>
                <a:gd name="T107" fmla="*/ 565 h 902"/>
                <a:gd name="T108" fmla="*/ 91 w 711"/>
                <a:gd name="T109" fmla="*/ 624 h 902"/>
                <a:gd name="T110" fmla="*/ 66 w 711"/>
                <a:gd name="T111" fmla="*/ 695 h 902"/>
                <a:gd name="T112" fmla="*/ 42 w 711"/>
                <a:gd name="T113" fmla="*/ 767 h 902"/>
                <a:gd name="T114" fmla="*/ 17 w 711"/>
                <a:gd name="T115" fmla="*/ 849 h 90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711" h="902">
                  <a:moveTo>
                    <a:pt x="4" y="897"/>
                  </a:moveTo>
                  <a:lnTo>
                    <a:pt x="2" y="899"/>
                  </a:lnTo>
                  <a:lnTo>
                    <a:pt x="2" y="900"/>
                  </a:lnTo>
                  <a:lnTo>
                    <a:pt x="0" y="902"/>
                  </a:lnTo>
                  <a:lnTo>
                    <a:pt x="2" y="902"/>
                  </a:lnTo>
                  <a:lnTo>
                    <a:pt x="3" y="900"/>
                  </a:lnTo>
                  <a:lnTo>
                    <a:pt x="5" y="899"/>
                  </a:lnTo>
                  <a:lnTo>
                    <a:pt x="6" y="895"/>
                  </a:lnTo>
                  <a:lnTo>
                    <a:pt x="7" y="887"/>
                  </a:lnTo>
                  <a:lnTo>
                    <a:pt x="9" y="881"/>
                  </a:lnTo>
                  <a:lnTo>
                    <a:pt x="11" y="876"/>
                  </a:lnTo>
                  <a:lnTo>
                    <a:pt x="13" y="870"/>
                  </a:lnTo>
                  <a:lnTo>
                    <a:pt x="15" y="864"/>
                  </a:lnTo>
                  <a:lnTo>
                    <a:pt x="16" y="859"/>
                  </a:lnTo>
                  <a:lnTo>
                    <a:pt x="18" y="855"/>
                  </a:lnTo>
                  <a:lnTo>
                    <a:pt x="19" y="849"/>
                  </a:lnTo>
                  <a:lnTo>
                    <a:pt x="22" y="843"/>
                  </a:lnTo>
                  <a:lnTo>
                    <a:pt x="23" y="838"/>
                  </a:lnTo>
                  <a:lnTo>
                    <a:pt x="25" y="832"/>
                  </a:lnTo>
                  <a:lnTo>
                    <a:pt x="27" y="826"/>
                  </a:lnTo>
                  <a:lnTo>
                    <a:pt x="28" y="820"/>
                  </a:lnTo>
                  <a:lnTo>
                    <a:pt x="31" y="815"/>
                  </a:lnTo>
                  <a:lnTo>
                    <a:pt x="32" y="809"/>
                  </a:lnTo>
                  <a:lnTo>
                    <a:pt x="34" y="803"/>
                  </a:lnTo>
                  <a:lnTo>
                    <a:pt x="36" y="798"/>
                  </a:lnTo>
                  <a:lnTo>
                    <a:pt x="37" y="792"/>
                  </a:lnTo>
                  <a:lnTo>
                    <a:pt x="40" y="786"/>
                  </a:lnTo>
                  <a:lnTo>
                    <a:pt x="42" y="780"/>
                  </a:lnTo>
                  <a:lnTo>
                    <a:pt x="44" y="775"/>
                  </a:lnTo>
                  <a:lnTo>
                    <a:pt x="45" y="769"/>
                  </a:lnTo>
                  <a:lnTo>
                    <a:pt x="49" y="763"/>
                  </a:lnTo>
                  <a:lnTo>
                    <a:pt x="51" y="757"/>
                  </a:lnTo>
                  <a:lnTo>
                    <a:pt x="52" y="752"/>
                  </a:lnTo>
                  <a:lnTo>
                    <a:pt x="54" y="746"/>
                  </a:lnTo>
                  <a:lnTo>
                    <a:pt x="56" y="740"/>
                  </a:lnTo>
                  <a:lnTo>
                    <a:pt x="57" y="733"/>
                  </a:lnTo>
                  <a:lnTo>
                    <a:pt x="60" y="727"/>
                  </a:lnTo>
                  <a:lnTo>
                    <a:pt x="61" y="721"/>
                  </a:lnTo>
                  <a:lnTo>
                    <a:pt x="63" y="716"/>
                  </a:lnTo>
                  <a:lnTo>
                    <a:pt x="64" y="712"/>
                  </a:lnTo>
                  <a:lnTo>
                    <a:pt x="68" y="700"/>
                  </a:lnTo>
                  <a:lnTo>
                    <a:pt x="72" y="691"/>
                  </a:lnTo>
                  <a:lnTo>
                    <a:pt x="75" y="679"/>
                  </a:lnTo>
                  <a:lnTo>
                    <a:pt x="79" y="670"/>
                  </a:lnTo>
                  <a:lnTo>
                    <a:pt x="82" y="658"/>
                  </a:lnTo>
                  <a:lnTo>
                    <a:pt x="87" y="649"/>
                  </a:lnTo>
                  <a:lnTo>
                    <a:pt x="90" y="637"/>
                  </a:lnTo>
                  <a:lnTo>
                    <a:pt x="93" y="628"/>
                  </a:lnTo>
                  <a:lnTo>
                    <a:pt x="97" y="616"/>
                  </a:lnTo>
                  <a:lnTo>
                    <a:pt x="101" y="607"/>
                  </a:lnTo>
                  <a:lnTo>
                    <a:pt x="104" y="597"/>
                  </a:lnTo>
                  <a:lnTo>
                    <a:pt x="109" y="586"/>
                  </a:lnTo>
                  <a:lnTo>
                    <a:pt x="112" y="576"/>
                  </a:lnTo>
                  <a:lnTo>
                    <a:pt x="117" y="567"/>
                  </a:lnTo>
                  <a:lnTo>
                    <a:pt x="121" y="557"/>
                  </a:lnTo>
                  <a:lnTo>
                    <a:pt x="126" y="548"/>
                  </a:lnTo>
                  <a:lnTo>
                    <a:pt x="127" y="542"/>
                  </a:lnTo>
                  <a:lnTo>
                    <a:pt x="129" y="536"/>
                  </a:lnTo>
                  <a:lnTo>
                    <a:pt x="131" y="532"/>
                  </a:lnTo>
                  <a:lnTo>
                    <a:pt x="133" y="527"/>
                  </a:lnTo>
                  <a:lnTo>
                    <a:pt x="136" y="523"/>
                  </a:lnTo>
                  <a:lnTo>
                    <a:pt x="138" y="519"/>
                  </a:lnTo>
                  <a:lnTo>
                    <a:pt x="140" y="515"/>
                  </a:lnTo>
                  <a:lnTo>
                    <a:pt x="141" y="510"/>
                  </a:lnTo>
                  <a:lnTo>
                    <a:pt x="144" y="506"/>
                  </a:lnTo>
                  <a:lnTo>
                    <a:pt x="146" y="502"/>
                  </a:lnTo>
                  <a:lnTo>
                    <a:pt x="148" y="498"/>
                  </a:lnTo>
                  <a:lnTo>
                    <a:pt x="150" y="494"/>
                  </a:lnTo>
                  <a:lnTo>
                    <a:pt x="154" y="489"/>
                  </a:lnTo>
                  <a:lnTo>
                    <a:pt x="155" y="485"/>
                  </a:lnTo>
                  <a:lnTo>
                    <a:pt x="157" y="481"/>
                  </a:lnTo>
                  <a:lnTo>
                    <a:pt x="159" y="479"/>
                  </a:lnTo>
                  <a:lnTo>
                    <a:pt x="162" y="471"/>
                  </a:lnTo>
                  <a:lnTo>
                    <a:pt x="166" y="468"/>
                  </a:lnTo>
                  <a:lnTo>
                    <a:pt x="169" y="460"/>
                  </a:lnTo>
                  <a:lnTo>
                    <a:pt x="173" y="454"/>
                  </a:lnTo>
                  <a:lnTo>
                    <a:pt x="176" y="449"/>
                  </a:lnTo>
                  <a:lnTo>
                    <a:pt x="179" y="443"/>
                  </a:lnTo>
                  <a:lnTo>
                    <a:pt x="183" y="437"/>
                  </a:lnTo>
                  <a:lnTo>
                    <a:pt x="187" y="431"/>
                  </a:lnTo>
                  <a:lnTo>
                    <a:pt x="187" y="429"/>
                  </a:lnTo>
                  <a:lnTo>
                    <a:pt x="187" y="428"/>
                  </a:lnTo>
                  <a:lnTo>
                    <a:pt x="188" y="428"/>
                  </a:lnTo>
                  <a:lnTo>
                    <a:pt x="190" y="424"/>
                  </a:lnTo>
                  <a:lnTo>
                    <a:pt x="193" y="422"/>
                  </a:lnTo>
                  <a:lnTo>
                    <a:pt x="195" y="418"/>
                  </a:lnTo>
                  <a:lnTo>
                    <a:pt x="197" y="414"/>
                  </a:lnTo>
                  <a:lnTo>
                    <a:pt x="199" y="412"/>
                  </a:lnTo>
                  <a:lnTo>
                    <a:pt x="202" y="409"/>
                  </a:lnTo>
                  <a:lnTo>
                    <a:pt x="204" y="407"/>
                  </a:lnTo>
                  <a:lnTo>
                    <a:pt x="206" y="403"/>
                  </a:lnTo>
                  <a:lnTo>
                    <a:pt x="209" y="399"/>
                  </a:lnTo>
                  <a:lnTo>
                    <a:pt x="213" y="395"/>
                  </a:lnTo>
                  <a:lnTo>
                    <a:pt x="215" y="391"/>
                  </a:lnTo>
                  <a:lnTo>
                    <a:pt x="218" y="388"/>
                  </a:lnTo>
                  <a:lnTo>
                    <a:pt x="221" y="384"/>
                  </a:lnTo>
                  <a:lnTo>
                    <a:pt x="223" y="380"/>
                  </a:lnTo>
                  <a:lnTo>
                    <a:pt x="226" y="376"/>
                  </a:lnTo>
                  <a:lnTo>
                    <a:pt x="228" y="370"/>
                  </a:lnTo>
                  <a:lnTo>
                    <a:pt x="232" y="367"/>
                  </a:lnTo>
                  <a:lnTo>
                    <a:pt x="235" y="361"/>
                  </a:lnTo>
                  <a:lnTo>
                    <a:pt x="238" y="355"/>
                  </a:lnTo>
                  <a:lnTo>
                    <a:pt x="242" y="351"/>
                  </a:lnTo>
                  <a:lnTo>
                    <a:pt x="245" y="346"/>
                  </a:lnTo>
                  <a:lnTo>
                    <a:pt x="249" y="342"/>
                  </a:lnTo>
                  <a:lnTo>
                    <a:pt x="252" y="336"/>
                  </a:lnTo>
                  <a:lnTo>
                    <a:pt x="255" y="332"/>
                  </a:lnTo>
                  <a:lnTo>
                    <a:pt x="261" y="325"/>
                  </a:lnTo>
                  <a:lnTo>
                    <a:pt x="268" y="317"/>
                  </a:lnTo>
                  <a:lnTo>
                    <a:pt x="274" y="311"/>
                  </a:lnTo>
                  <a:lnTo>
                    <a:pt x="280" y="304"/>
                  </a:lnTo>
                  <a:lnTo>
                    <a:pt x="287" y="296"/>
                  </a:lnTo>
                  <a:lnTo>
                    <a:pt x="293" y="288"/>
                  </a:lnTo>
                  <a:lnTo>
                    <a:pt x="300" y="283"/>
                  </a:lnTo>
                  <a:lnTo>
                    <a:pt x="307" y="275"/>
                  </a:lnTo>
                  <a:lnTo>
                    <a:pt x="312" y="269"/>
                  </a:lnTo>
                  <a:lnTo>
                    <a:pt x="319" y="262"/>
                  </a:lnTo>
                  <a:lnTo>
                    <a:pt x="324" y="256"/>
                  </a:lnTo>
                  <a:lnTo>
                    <a:pt x="331" y="250"/>
                  </a:lnTo>
                  <a:lnTo>
                    <a:pt x="338" y="243"/>
                  </a:lnTo>
                  <a:lnTo>
                    <a:pt x="345" y="237"/>
                  </a:lnTo>
                  <a:lnTo>
                    <a:pt x="350" y="229"/>
                  </a:lnTo>
                  <a:lnTo>
                    <a:pt x="357" y="224"/>
                  </a:lnTo>
                  <a:lnTo>
                    <a:pt x="359" y="220"/>
                  </a:lnTo>
                  <a:lnTo>
                    <a:pt x="360" y="220"/>
                  </a:lnTo>
                  <a:lnTo>
                    <a:pt x="362" y="218"/>
                  </a:lnTo>
                  <a:lnTo>
                    <a:pt x="364" y="216"/>
                  </a:lnTo>
                  <a:lnTo>
                    <a:pt x="366" y="216"/>
                  </a:lnTo>
                  <a:lnTo>
                    <a:pt x="367" y="214"/>
                  </a:lnTo>
                  <a:lnTo>
                    <a:pt x="368" y="212"/>
                  </a:lnTo>
                  <a:lnTo>
                    <a:pt x="370" y="212"/>
                  </a:lnTo>
                  <a:lnTo>
                    <a:pt x="373" y="210"/>
                  </a:lnTo>
                  <a:lnTo>
                    <a:pt x="375" y="208"/>
                  </a:lnTo>
                  <a:lnTo>
                    <a:pt x="376" y="206"/>
                  </a:lnTo>
                  <a:lnTo>
                    <a:pt x="378" y="204"/>
                  </a:lnTo>
                  <a:lnTo>
                    <a:pt x="380" y="203"/>
                  </a:lnTo>
                  <a:lnTo>
                    <a:pt x="383" y="201"/>
                  </a:lnTo>
                  <a:lnTo>
                    <a:pt x="385" y="199"/>
                  </a:lnTo>
                  <a:lnTo>
                    <a:pt x="386" y="197"/>
                  </a:lnTo>
                  <a:lnTo>
                    <a:pt x="388" y="195"/>
                  </a:lnTo>
                  <a:lnTo>
                    <a:pt x="390" y="193"/>
                  </a:lnTo>
                  <a:lnTo>
                    <a:pt x="393" y="191"/>
                  </a:lnTo>
                  <a:lnTo>
                    <a:pt x="395" y="187"/>
                  </a:lnTo>
                  <a:lnTo>
                    <a:pt x="396" y="185"/>
                  </a:lnTo>
                  <a:lnTo>
                    <a:pt x="398" y="184"/>
                  </a:lnTo>
                  <a:lnTo>
                    <a:pt x="399" y="182"/>
                  </a:lnTo>
                  <a:lnTo>
                    <a:pt x="402" y="180"/>
                  </a:lnTo>
                  <a:lnTo>
                    <a:pt x="403" y="178"/>
                  </a:lnTo>
                  <a:lnTo>
                    <a:pt x="404" y="178"/>
                  </a:lnTo>
                  <a:lnTo>
                    <a:pt x="405" y="176"/>
                  </a:lnTo>
                  <a:lnTo>
                    <a:pt x="406" y="176"/>
                  </a:lnTo>
                  <a:lnTo>
                    <a:pt x="406" y="174"/>
                  </a:lnTo>
                  <a:lnTo>
                    <a:pt x="407" y="174"/>
                  </a:lnTo>
                  <a:lnTo>
                    <a:pt x="408" y="172"/>
                  </a:lnTo>
                  <a:lnTo>
                    <a:pt x="409" y="172"/>
                  </a:lnTo>
                  <a:lnTo>
                    <a:pt x="411" y="170"/>
                  </a:lnTo>
                  <a:lnTo>
                    <a:pt x="412" y="170"/>
                  </a:lnTo>
                  <a:lnTo>
                    <a:pt x="413" y="168"/>
                  </a:lnTo>
                  <a:lnTo>
                    <a:pt x="414" y="168"/>
                  </a:lnTo>
                  <a:lnTo>
                    <a:pt x="415" y="166"/>
                  </a:lnTo>
                  <a:lnTo>
                    <a:pt x="416" y="166"/>
                  </a:lnTo>
                  <a:lnTo>
                    <a:pt x="418" y="163"/>
                  </a:lnTo>
                  <a:lnTo>
                    <a:pt x="421" y="161"/>
                  </a:lnTo>
                  <a:lnTo>
                    <a:pt x="423" y="159"/>
                  </a:lnTo>
                  <a:lnTo>
                    <a:pt x="425" y="157"/>
                  </a:lnTo>
                  <a:lnTo>
                    <a:pt x="427" y="155"/>
                  </a:lnTo>
                  <a:lnTo>
                    <a:pt x="430" y="153"/>
                  </a:lnTo>
                  <a:lnTo>
                    <a:pt x="432" y="151"/>
                  </a:lnTo>
                  <a:lnTo>
                    <a:pt x="434" y="151"/>
                  </a:lnTo>
                  <a:lnTo>
                    <a:pt x="436" y="151"/>
                  </a:lnTo>
                  <a:lnTo>
                    <a:pt x="437" y="149"/>
                  </a:lnTo>
                  <a:lnTo>
                    <a:pt x="438" y="149"/>
                  </a:lnTo>
                  <a:lnTo>
                    <a:pt x="440" y="149"/>
                  </a:lnTo>
                  <a:lnTo>
                    <a:pt x="441" y="147"/>
                  </a:lnTo>
                  <a:lnTo>
                    <a:pt x="442" y="147"/>
                  </a:lnTo>
                  <a:lnTo>
                    <a:pt x="443" y="145"/>
                  </a:lnTo>
                  <a:lnTo>
                    <a:pt x="444" y="145"/>
                  </a:lnTo>
                  <a:lnTo>
                    <a:pt x="445" y="143"/>
                  </a:lnTo>
                  <a:lnTo>
                    <a:pt x="446" y="143"/>
                  </a:lnTo>
                  <a:lnTo>
                    <a:pt x="449" y="142"/>
                  </a:lnTo>
                  <a:lnTo>
                    <a:pt x="450" y="142"/>
                  </a:lnTo>
                  <a:lnTo>
                    <a:pt x="451" y="140"/>
                  </a:lnTo>
                  <a:lnTo>
                    <a:pt x="452" y="140"/>
                  </a:lnTo>
                  <a:lnTo>
                    <a:pt x="453" y="138"/>
                  </a:lnTo>
                  <a:lnTo>
                    <a:pt x="455" y="136"/>
                  </a:lnTo>
                  <a:lnTo>
                    <a:pt x="457" y="134"/>
                  </a:lnTo>
                  <a:lnTo>
                    <a:pt x="461" y="132"/>
                  </a:lnTo>
                  <a:lnTo>
                    <a:pt x="464" y="130"/>
                  </a:lnTo>
                  <a:lnTo>
                    <a:pt x="468" y="128"/>
                  </a:lnTo>
                  <a:lnTo>
                    <a:pt x="470" y="126"/>
                  </a:lnTo>
                  <a:lnTo>
                    <a:pt x="473" y="124"/>
                  </a:lnTo>
                  <a:lnTo>
                    <a:pt x="476" y="122"/>
                  </a:lnTo>
                  <a:lnTo>
                    <a:pt x="480" y="121"/>
                  </a:lnTo>
                  <a:lnTo>
                    <a:pt x="483" y="119"/>
                  </a:lnTo>
                  <a:lnTo>
                    <a:pt x="486" y="117"/>
                  </a:lnTo>
                  <a:lnTo>
                    <a:pt x="490" y="115"/>
                  </a:lnTo>
                  <a:lnTo>
                    <a:pt x="493" y="113"/>
                  </a:lnTo>
                  <a:lnTo>
                    <a:pt x="497" y="111"/>
                  </a:lnTo>
                  <a:lnTo>
                    <a:pt x="499" y="109"/>
                  </a:lnTo>
                  <a:lnTo>
                    <a:pt x="502" y="107"/>
                  </a:lnTo>
                  <a:lnTo>
                    <a:pt x="505" y="105"/>
                  </a:lnTo>
                  <a:lnTo>
                    <a:pt x="505" y="103"/>
                  </a:lnTo>
                  <a:lnTo>
                    <a:pt x="507" y="102"/>
                  </a:lnTo>
                  <a:lnTo>
                    <a:pt x="508" y="102"/>
                  </a:lnTo>
                  <a:lnTo>
                    <a:pt x="508" y="100"/>
                  </a:lnTo>
                  <a:lnTo>
                    <a:pt x="509" y="100"/>
                  </a:lnTo>
                  <a:lnTo>
                    <a:pt x="510" y="98"/>
                  </a:lnTo>
                  <a:lnTo>
                    <a:pt x="511" y="96"/>
                  </a:lnTo>
                  <a:lnTo>
                    <a:pt x="512" y="96"/>
                  </a:lnTo>
                  <a:lnTo>
                    <a:pt x="513" y="96"/>
                  </a:lnTo>
                  <a:lnTo>
                    <a:pt x="514" y="96"/>
                  </a:lnTo>
                  <a:lnTo>
                    <a:pt x="517" y="94"/>
                  </a:lnTo>
                  <a:lnTo>
                    <a:pt x="518" y="94"/>
                  </a:lnTo>
                  <a:lnTo>
                    <a:pt x="519" y="94"/>
                  </a:lnTo>
                  <a:lnTo>
                    <a:pt x="521" y="92"/>
                  </a:lnTo>
                  <a:lnTo>
                    <a:pt x="522" y="92"/>
                  </a:lnTo>
                  <a:lnTo>
                    <a:pt x="524" y="90"/>
                  </a:lnTo>
                  <a:lnTo>
                    <a:pt x="528" y="90"/>
                  </a:lnTo>
                  <a:lnTo>
                    <a:pt x="530" y="86"/>
                  </a:lnTo>
                  <a:lnTo>
                    <a:pt x="533" y="84"/>
                  </a:lnTo>
                  <a:lnTo>
                    <a:pt x="537" y="84"/>
                  </a:lnTo>
                  <a:lnTo>
                    <a:pt x="539" y="82"/>
                  </a:lnTo>
                  <a:lnTo>
                    <a:pt x="542" y="81"/>
                  </a:lnTo>
                  <a:lnTo>
                    <a:pt x="545" y="81"/>
                  </a:lnTo>
                  <a:lnTo>
                    <a:pt x="546" y="79"/>
                  </a:lnTo>
                  <a:lnTo>
                    <a:pt x="547" y="79"/>
                  </a:lnTo>
                  <a:lnTo>
                    <a:pt x="548" y="77"/>
                  </a:lnTo>
                  <a:lnTo>
                    <a:pt x="549" y="77"/>
                  </a:lnTo>
                  <a:lnTo>
                    <a:pt x="549" y="75"/>
                  </a:lnTo>
                  <a:lnTo>
                    <a:pt x="550" y="75"/>
                  </a:lnTo>
                  <a:lnTo>
                    <a:pt x="551" y="75"/>
                  </a:lnTo>
                  <a:lnTo>
                    <a:pt x="555" y="71"/>
                  </a:lnTo>
                  <a:lnTo>
                    <a:pt x="557" y="69"/>
                  </a:lnTo>
                  <a:lnTo>
                    <a:pt x="560" y="67"/>
                  </a:lnTo>
                  <a:lnTo>
                    <a:pt x="564" y="65"/>
                  </a:lnTo>
                  <a:lnTo>
                    <a:pt x="567" y="61"/>
                  </a:lnTo>
                  <a:lnTo>
                    <a:pt x="570" y="60"/>
                  </a:lnTo>
                  <a:lnTo>
                    <a:pt x="573" y="60"/>
                  </a:lnTo>
                  <a:lnTo>
                    <a:pt x="576" y="58"/>
                  </a:lnTo>
                  <a:lnTo>
                    <a:pt x="579" y="56"/>
                  </a:lnTo>
                  <a:lnTo>
                    <a:pt x="583" y="54"/>
                  </a:lnTo>
                  <a:lnTo>
                    <a:pt x="586" y="52"/>
                  </a:lnTo>
                  <a:lnTo>
                    <a:pt x="589" y="52"/>
                  </a:lnTo>
                  <a:lnTo>
                    <a:pt x="593" y="50"/>
                  </a:lnTo>
                  <a:lnTo>
                    <a:pt x="596" y="48"/>
                  </a:lnTo>
                  <a:lnTo>
                    <a:pt x="598" y="46"/>
                  </a:lnTo>
                  <a:lnTo>
                    <a:pt x="602" y="44"/>
                  </a:lnTo>
                  <a:lnTo>
                    <a:pt x="604" y="44"/>
                  </a:lnTo>
                  <a:lnTo>
                    <a:pt x="606" y="44"/>
                  </a:lnTo>
                  <a:lnTo>
                    <a:pt x="607" y="42"/>
                  </a:lnTo>
                  <a:lnTo>
                    <a:pt x="609" y="42"/>
                  </a:lnTo>
                  <a:lnTo>
                    <a:pt x="612" y="42"/>
                  </a:lnTo>
                  <a:lnTo>
                    <a:pt x="613" y="40"/>
                  </a:lnTo>
                  <a:lnTo>
                    <a:pt x="615" y="40"/>
                  </a:lnTo>
                  <a:lnTo>
                    <a:pt x="616" y="40"/>
                  </a:lnTo>
                  <a:lnTo>
                    <a:pt x="619" y="39"/>
                  </a:lnTo>
                  <a:lnTo>
                    <a:pt x="623" y="37"/>
                  </a:lnTo>
                  <a:lnTo>
                    <a:pt x="626" y="35"/>
                  </a:lnTo>
                  <a:lnTo>
                    <a:pt x="630" y="35"/>
                  </a:lnTo>
                  <a:lnTo>
                    <a:pt x="632" y="33"/>
                  </a:lnTo>
                  <a:lnTo>
                    <a:pt x="635" y="33"/>
                  </a:lnTo>
                  <a:lnTo>
                    <a:pt x="638" y="31"/>
                  </a:lnTo>
                  <a:lnTo>
                    <a:pt x="642" y="27"/>
                  </a:lnTo>
                  <a:lnTo>
                    <a:pt x="644" y="27"/>
                  </a:lnTo>
                  <a:lnTo>
                    <a:pt x="645" y="25"/>
                  </a:lnTo>
                  <a:lnTo>
                    <a:pt x="646" y="25"/>
                  </a:lnTo>
                  <a:lnTo>
                    <a:pt x="647" y="25"/>
                  </a:lnTo>
                  <a:lnTo>
                    <a:pt x="650" y="23"/>
                  </a:lnTo>
                  <a:lnTo>
                    <a:pt x="651" y="23"/>
                  </a:lnTo>
                  <a:lnTo>
                    <a:pt x="652" y="21"/>
                  </a:lnTo>
                  <a:lnTo>
                    <a:pt x="654" y="21"/>
                  </a:lnTo>
                  <a:lnTo>
                    <a:pt x="655" y="20"/>
                  </a:lnTo>
                  <a:lnTo>
                    <a:pt x="657" y="20"/>
                  </a:lnTo>
                  <a:lnTo>
                    <a:pt x="660" y="18"/>
                  </a:lnTo>
                  <a:lnTo>
                    <a:pt x="662" y="16"/>
                  </a:lnTo>
                  <a:lnTo>
                    <a:pt x="663" y="14"/>
                  </a:lnTo>
                  <a:lnTo>
                    <a:pt x="665" y="14"/>
                  </a:lnTo>
                  <a:lnTo>
                    <a:pt x="667" y="12"/>
                  </a:lnTo>
                  <a:lnTo>
                    <a:pt x="670" y="12"/>
                  </a:lnTo>
                  <a:lnTo>
                    <a:pt x="671" y="12"/>
                  </a:lnTo>
                  <a:lnTo>
                    <a:pt x="671" y="14"/>
                  </a:lnTo>
                  <a:lnTo>
                    <a:pt x="671" y="16"/>
                  </a:lnTo>
                  <a:lnTo>
                    <a:pt x="671" y="18"/>
                  </a:lnTo>
                  <a:lnTo>
                    <a:pt x="672" y="20"/>
                  </a:lnTo>
                  <a:lnTo>
                    <a:pt x="671" y="20"/>
                  </a:lnTo>
                  <a:lnTo>
                    <a:pt x="711" y="2"/>
                  </a:lnTo>
                  <a:lnTo>
                    <a:pt x="708" y="2"/>
                  </a:lnTo>
                  <a:lnTo>
                    <a:pt x="704" y="0"/>
                  </a:lnTo>
                  <a:lnTo>
                    <a:pt x="701" y="0"/>
                  </a:lnTo>
                  <a:lnTo>
                    <a:pt x="698" y="0"/>
                  </a:lnTo>
                  <a:lnTo>
                    <a:pt x="694" y="0"/>
                  </a:lnTo>
                  <a:lnTo>
                    <a:pt x="691" y="0"/>
                  </a:lnTo>
                  <a:lnTo>
                    <a:pt x="688" y="0"/>
                  </a:lnTo>
                  <a:lnTo>
                    <a:pt x="684" y="0"/>
                  </a:lnTo>
                  <a:lnTo>
                    <a:pt x="681" y="2"/>
                  </a:lnTo>
                  <a:lnTo>
                    <a:pt x="676" y="4"/>
                  </a:lnTo>
                  <a:lnTo>
                    <a:pt x="673" y="6"/>
                  </a:lnTo>
                  <a:lnTo>
                    <a:pt x="670" y="6"/>
                  </a:lnTo>
                  <a:lnTo>
                    <a:pt x="666" y="8"/>
                  </a:lnTo>
                  <a:lnTo>
                    <a:pt x="663" y="10"/>
                  </a:lnTo>
                  <a:lnTo>
                    <a:pt x="660" y="12"/>
                  </a:lnTo>
                  <a:lnTo>
                    <a:pt x="656" y="14"/>
                  </a:lnTo>
                  <a:lnTo>
                    <a:pt x="654" y="16"/>
                  </a:lnTo>
                  <a:lnTo>
                    <a:pt x="653" y="16"/>
                  </a:lnTo>
                  <a:lnTo>
                    <a:pt x="651" y="16"/>
                  </a:lnTo>
                  <a:lnTo>
                    <a:pt x="650" y="16"/>
                  </a:lnTo>
                  <a:lnTo>
                    <a:pt x="647" y="16"/>
                  </a:lnTo>
                  <a:lnTo>
                    <a:pt x="646" y="18"/>
                  </a:lnTo>
                  <a:lnTo>
                    <a:pt x="644" y="18"/>
                  </a:lnTo>
                  <a:lnTo>
                    <a:pt x="643" y="20"/>
                  </a:lnTo>
                  <a:lnTo>
                    <a:pt x="638" y="21"/>
                  </a:lnTo>
                  <a:lnTo>
                    <a:pt x="635" y="23"/>
                  </a:lnTo>
                  <a:lnTo>
                    <a:pt x="631" y="25"/>
                  </a:lnTo>
                  <a:lnTo>
                    <a:pt x="627" y="27"/>
                  </a:lnTo>
                  <a:lnTo>
                    <a:pt x="623" y="29"/>
                  </a:lnTo>
                  <a:lnTo>
                    <a:pt x="619" y="31"/>
                  </a:lnTo>
                  <a:lnTo>
                    <a:pt x="615" y="33"/>
                  </a:lnTo>
                  <a:lnTo>
                    <a:pt x="612" y="35"/>
                  </a:lnTo>
                  <a:lnTo>
                    <a:pt x="607" y="37"/>
                  </a:lnTo>
                  <a:lnTo>
                    <a:pt x="604" y="39"/>
                  </a:lnTo>
                  <a:lnTo>
                    <a:pt x="599" y="40"/>
                  </a:lnTo>
                  <a:lnTo>
                    <a:pt x="596" y="42"/>
                  </a:lnTo>
                  <a:lnTo>
                    <a:pt x="592" y="44"/>
                  </a:lnTo>
                  <a:lnTo>
                    <a:pt x="588" y="46"/>
                  </a:lnTo>
                  <a:lnTo>
                    <a:pt x="584" y="48"/>
                  </a:lnTo>
                  <a:lnTo>
                    <a:pt x="580" y="50"/>
                  </a:lnTo>
                  <a:lnTo>
                    <a:pt x="577" y="52"/>
                  </a:lnTo>
                  <a:lnTo>
                    <a:pt x="575" y="52"/>
                  </a:lnTo>
                  <a:lnTo>
                    <a:pt x="573" y="54"/>
                  </a:lnTo>
                  <a:lnTo>
                    <a:pt x="570" y="54"/>
                  </a:lnTo>
                  <a:lnTo>
                    <a:pt x="568" y="56"/>
                  </a:lnTo>
                  <a:lnTo>
                    <a:pt x="566" y="56"/>
                  </a:lnTo>
                  <a:lnTo>
                    <a:pt x="564" y="58"/>
                  </a:lnTo>
                  <a:lnTo>
                    <a:pt x="561" y="60"/>
                  </a:lnTo>
                  <a:lnTo>
                    <a:pt x="559" y="61"/>
                  </a:lnTo>
                  <a:lnTo>
                    <a:pt x="557" y="63"/>
                  </a:lnTo>
                  <a:lnTo>
                    <a:pt x="555" y="65"/>
                  </a:lnTo>
                  <a:lnTo>
                    <a:pt x="552" y="67"/>
                  </a:lnTo>
                  <a:lnTo>
                    <a:pt x="550" y="71"/>
                  </a:lnTo>
                  <a:lnTo>
                    <a:pt x="548" y="73"/>
                  </a:lnTo>
                  <a:lnTo>
                    <a:pt x="545" y="75"/>
                  </a:lnTo>
                  <a:lnTo>
                    <a:pt x="542" y="77"/>
                  </a:lnTo>
                  <a:lnTo>
                    <a:pt x="541" y="77"/>
                  </a:lnTo>
                  <a:lnTo>
                    <a:pt x="540" y="77"/>
                  </a:lnTo>
                  <a:lnTo>
                    <a:pt x="539" y="77"/>
                  </a:lnTo>
                  <a:lnTo>
                    <a:pt x="538" y="77"/>
                  </a:lnTo>
                  <a:lnTo>
                    <a:pt x="537" y="77"/>
                  </a:lnTo>
                  <a:lnTo>
                    <a:pt x="536" y="77"/>
                  </a:lnTo>
                  <a:lnTo>
                    <a:pt x="535" y="77"/>
                  </a:lnTo>
                  <a:lnTo>
                    <a:pt x="532" y="79"/>
                  </a:lnTo>
                  <a:lnTo>
                    <a:pt x="528" y="82"/>
                  </a:lnTo>
                  <a:lnTo>
                    <a:pt x="522" y="84"/>
                  </a:lnTo>
                  <a:lnTo>
                    <a:pt x="518" y="88"/>
                  </a:lnTo>
                  <a:lnTo>
                    <a:pt x="513" y="92"/>
                  </a:lnTo>
                  <a:lnTo>
                    <a:pt x="508" y="94"/>
                  </a:lnTo>
                  <a:lnTo>
                    <a:pt x="503" y="98"/>
                  </a:lnTo>
                  <a:lnTo>
                    <a:pt x="498" y="102"/>
                  </a:lnTo>
                  <a:lnTo>
                    <a:pt x="493" y="105"/>
                  </a:lnTo>
                  <a:lnTo>
                    <a:pt x="488" y="109"/>
                  </a:lnTo>
                  <a:lnTo>
                    <a:pt x="483" y="113"/>
                  </a:lnTo>
                  <a:lnTo>
                    <a:pt x="479" y="117"/>
                  </a:lnTo>
                  <a:lnTo>
                    <a:pt x="473" y="119"/>
                  </a:lnTo>
                  <a:lnTo>
                    <a:pt x="469" y="122"/>
                  </a:lnTo>
                  <a:lnTo>
                    <a:pt x="464" y="126"/>
                  </a:lnTo>
                  <a:lnTo>
                    <a:pt x="459" y="128"/>
                  </a:lnTo>
                  <a:lnTo>
                    <a:pt x="454" y="132"/>
                  </a:lnTo>
                  <a:lnTo>
                    <a:pt x="452" y="134"/>
                  </a:lnTo>
                  <a:lnTo>
                    <a:pt x="451" y="136"/>
                  </a:lnTo>
                  <a:lnTo>
                    <a:pt x="449" y="138"/>
                  </a:lnTo>
                  <a:lnTo>
                    <a:pt x="446" y="140"/>
                  </a:lnTo>
                  <a:lnTo>
                    <a:pt x="445" y="140"/>
                  </a:lnTo>
                  <a:lnTo>
                    <a:pt x="443" y="140"/>
                  </a:lnTo>
                  <a:lnTo>
                    <a:pt x="441" y="142"/>
                  </a:lnTo>
                  <a:lnTo>
                    <a:pt x="440" y="142"/>
                  </a:lnTo>
                  <a:lnTo>
                    <a:pt x="437" y="143"/>
                  </a:lnTo>
                  <a:lnTo>
                    <a:pt x="436" y="143"/>
                  </a:lnTo>
                  <a:lnTo>
                    <a:pt x="434" y="145"/>
                  </a:lnTo>
                  <a:lnTo>
                    <a:pt x="432" y="145"/>
                  </a:lnTo>
                  <a:lnTo>
                    <a:pt x="431" y="147"/>
                  </a:lnTo>
                  <a:lnTo>
                    <a:pt x="428" y="149"/>
                  </a:lnTo>
                  <a:lnTo>
                    <a:pt x="427" y="149"/>
                  </a:lnTo>
                  <a:lnTo>
                    <a:pt x="425" y="151"/>
                  </a:lnTo>
                  <a:lnTo>
                    <a:pt x="422" y="153"/>
                  </a:lnTo>
                  <a:lnTo>
                    <a:pt x="419" y="157"/>
                  </a:lnTo>
                  <a:lnTo>
                    <a:pt x="416" y="159"/>
                  </a:lnTo>
                  <a:lnTo>
                    <a:pt x="413" y="161"/>
                  </a:lnTo>
                  <a:lnTo>
                    <a:pt x="411" y="163"/>
                  </a:lnTo>
                  <a:lnTo>
                    <a:pt x="407" y="166"/>
                  </a:lnTo>
                  <a:lnTo>
                    <a:pt x="405" y="168"/>
                  </a:lnTo>
                  <a:lnTo>
                    <a:pt x="402" y="172"/>
                  </a:lnTo>
                  <a:lnTo>
                    <a:pt x="398" y="174"/>
                  </a:lnTo>
                  <a:lnTo>
                    <a:pt x="396" y="178"/>
                  </a:lnTo>
                  <a:lnTo>
                    <a:pt x="393" y="182"/>
                  </a:lnTo>
                  <a:lnTo>
                    <a:pt x="390" y="184"/>
                  </a:lnTo>
                  <a:lnTo>
                    <a:pt x="387" y="187"/>
                  </a:lnTo>
                  <a:lnTo>
                    <a:pt x="385" y="191"/>
                  </a:lnTo>
                  <a:lnTo>
                    <a:pt x="381" y="193"/>
                  </a:lnTo>
                  <a:lnTo>
                    <a:pt x="379" y="197"/>
                  </a:lnTo>
                  <a:lnTo>
                    <a:pt x="377" y="199"/>
                  </a:lnTo>
                  <a:lnTo>
                    <a:pt x="375" y="201"/>
                  </a:lnTo>
                  <a:lnTo>
                    <a:pt x="373" y="203"/>
                  </a:lnTo>
                  <a:lnTo>
                    <a:pt x="370" y="204"/>
                  </a:lnTo>
                  <a:lnTo>
                    <a:pt x="368" y="208"/>
                  </a:lnTo>
                  <a:lnTo>
                    <a:pt x="367" y="210"/>
                  </a:lnTo>
                  <a:lnTo>
                    <a:pt x="365" y="212"/>
                  </a:lnTo>
                  <a:lnTo>
                    <a:pt x="362" y="214"/>
                  </a:lnTo>
                  <a:lnTo>
                    <a:pt x="359" y="218"/>
                  </a:lnTo>
                  <a:lnTo>
                    <a:pt x="356" y="220"/>
                  </a:lnTo>
                  <a:lnTo>
                    <a:pt x="354" y="224"/>
                  </a:lnTo>
                  <a:lnTo>
                    <a:pt x="350" y="225"/>
                  </a:lnTo>
                  <a:lnTo>
                    <a:pt x="347" y="229"/>
                  </a:lnTo>
                  <a:lnTo>
                    <a:pt x="345" y="231"/>
                  </a:lnTo>
                  <a:lnTo>
                    <a:pt x="341" y="235"/>
                  </a:lnTo>
                  <a:lnTo>
                    <a:pt x="338" y="237"/>
                  </a:lnTo>
                  <a:lnTo>
                    <a:pt x="336" y="241"/>
                  </a:lnTo>
                  <a:lnTo>
                    <a:pt x="332" y="243"/>
                  </a:lnTo>
                  <a:lnTo>
                    <a:pt x="329" y="245"/>
                  </a:lnTo>
                  <a:lnTo>
                    <a:pt x="327" y="248"/>
                  </a:lnTo>
                  <a:lnTo>
                    <a:pt x="323" y="250"/>
                  </a:lnTo>
                  <a:lnTo>
                    <a:pt x="321" y="254"/>
                  </a:lnTo>
                  <a:lnTo>
                    <a:pt x="318" y="256"/>
                  </a:lnTo>
                  <a:lnTo>
                    <a:pt x="314" y="260"/>
                  </a:lnTo>
                  <a:lnTo>
                    <a:pt x="312" y="262"/>
                  </a:lnTo>
                  <a:lnTo>
                    <a:pt x="310" y="264"/>
                  </a:lnTo>
                  <a:lnTo>
                    <a:pt x="308" y="267"/>
                  </a:lnTo>
                  <a:lnTo>
                    <a:pt x="307" y="269"/>
                  </a:lnTo>
                  <a:lnTo>
                    <a:pt x="304" y="273"/>
                  </a:lnTo>
                  <a:lnTo>
                    <a:pt x="303" y="275"/>
                  </a:lnTo>
                  <a:lnTo>
                    <a:pt x="301" y="277"/>
                  </a:lnTo>
                  <a:lnTo>
                    <a:pt x="299" y="279"/>
                  </a:lnTo>
                  <a:lnTo>
                    <a:pt x="297" y="283"/>
                  </a:lnTo>
                  <a:lnTo>
                    <a:pt x="295" y="285"/>
                  </a:lnTo>
                  <a:lnTo>
                    <a:pt x="294" y="285"/>
                  </a:lnTo>
                  <a:lnTo>
                    <a:pt x="292" y="286"/>
                  </a:lnTo>
                  <a:lnTo>
                    <a:pt x="291" y="288"/>
                  </a:lnTo>
                  <a:lnTo>
                    <a:pt x="290" y="288"/>
                  </a:lnTo>
                  <a:lnTo>
                    <a:pt x="288" y="290"/>
                  </a:lnTo>
                  <a:lnTo>
                    <a:pt x="287" y="292"/>
                  </a:lnTo>
                  <a:lnTo>
                    <a:pt x="283" y="296"/>
                  </a:lnTo>
                  <a:lnTo>
                    <a:pt x="280" y="300"/>
                  </a:lnTo>
                  <a:lnTo>
                    <a:pt x="278" y="304"/>
                  </a:lnTo>
                  <a:lnTo>
                    <a:pt x="274" y="307"/>
                  </a:lnTo>
                  <a:lnTo>
                    <a:pt x="271" y="309"/>
                  </a:lnTo>
                  <a:lnTo>
                    <a:pt x="268" y="313"/>
                  </a:lnTo>
                  <a:lnTo>
                    <a:pt x="265" y="317"/>
                  </a:lnTo>
                  <a:lnTo>
                    <a:pt x="262" y="319"/>
                  </a:lnTo>
                  <a:lnTo>
                    <a:pt x="259" y="323"/>
                  </a:lnTo>
                  <a:lnTo>
                    <a:pt x="255" y="327"/>
                  </a:lnTo>
                  <a:lnTo>
                    <a:pt x="252" y="330"/>
                  </a:lnTo>
                  <a:lnTo>
                    <a:pt x="250" y="334"/>
                  </a:lnTo>
                  <a:lnTo>
                    <a:pt x="246" y="338"/>
                  </a:lnTo>
                  <a:lnTo>
                    <a:pt x="244" y="342"/>
                  </a:lnTo>
                  <a:lnTo>
                    <a:pt x="241" y="346"/>
                  </a:lnTo>
                  <a:lnTo>
                    <a:pt x="237" y="351"/>
                  </a:lnTo>
                  <a:lnTo>
                    <a:pt x="235" y="353"/>
                  </a:lnTo>
                  <a:lnTo>
                    <a:pt x="234" y="357"/>
                  </a:lnTo>
                  <a:lnTo>
                    <a:pt x="231" y="361"/>
                  </a:lnTo>
                  <a:lnTo>
                    <a:pt x="228" y="363"/>
                  </a:lnTo>
                  <a:lnTo>
                    <a:pt x="226" y="367"/>
                  </a:lnTo>
                  <a:lnTo>
                    <a:pt x="224" y="370"/>
                  </a:lnTo>
                  <a:lnTo>
                    <a:pt x="222" y="372"/>
                  </a:lnTo>
                  <a:lnTo>
                    <a:pt x="221" y="376"/>
                  </a:lnTo>
                  <a:lnTo>
                    <a:pt x="217" y="380"/>
                  </a:lnTo>
                  <a:lnTo>
                    <a:pt x="214" y="384"/>
                  </a:lnTo>
                  <a:lnTo>
                    <a:pt x="212" y="388"/>
                  </a:lnTo>
                  <a:lnTo>
                    <a:pt x="208" y="393"/>
                  </a:lnTo>
                  <a:lnTo>
                    <a:pt x="206" y="397"/>
                  </a:lnTo>
                  <a:lnTo>
                    <a:pt x="204" y="403"/>
                  </a:lnTo>
                  <a:lnTo>
                    <a:pt x="200" y="405"/>
                  </a:lnTo>
                  <a:lnTo>
                    <a:pt x="198" y="409"/>
                  </a:lnTo>
                  <a:lnTo>
                    <a:pt x="192" y="418"/>
                  </a:lnTo>
                  <a:lnTo>
                    <a:pt x="187" y="426"/>
                  </a:lnTo>
                  <a:lnTo>
                    <a:pt x="180" y="435"/>
                  </a:lnTo>
                  <a:lnTo>
                    <a:pt x="175" y="443"/>
                  </a:lnTo>
                  <a:lnTo>
                    <a:pt x="170" y="452"/>
                  </a:lnTo>
                  <a:lnTo>
                    <a:pt x="165" y="460"/>
                  </a:lnTo>
                  <a:lnTo>
                    <a:pt x="159" y="470"/>
                  </a:lnTo>
                  <a:lnTo>
                    <a:pt x="154" y="479"/>
                  </a:lnTo>
                  <a:lnTo>
                    <a:pt x="148" y="489"/>
                  </a:lnTo>
                  <a:lnTo>
                    <a:pt x="144" y="498"/>
                  </a:lnTo>
                  <a:lnTo>
                    <a:pt x="138" y="508"/>
                  </a:lnTo>
                  <a:lnTo>
                    <a:pt x="133" y="519"/>
                  </a:lnTo>
                  <a:lnTo>
                    <a:pt x="128" y="529"/>
                  </a:lnTo>
                  <a:lnTo>
                    <a:pt x="122" y="540"/>
                  </a:lnTo>
                  <a:lnTo>
                    <a:pt x="118" y="552"/>
                  </a:lnTo>
                  <a:lnTo>
                    <a:pt x="113" y="565"/>
                  </a:lnTo>
                  <a:lnTo>
                    <a:pt x="110" y="571"/>
                  </a:lnTo>
                  <a:lnTo>
                    <a:pt x="108" y="576"/>
                  </a:lnTo>
                  <a:lnTo>
                    <a:pt x="104" y="582"/>
                  </a:lnTo>
                  <a:lnTo>
                    <a:pt x="102" y="590"/>
                  </a:lnTo>
                  <a:lnTo>
                    <a:pt x="100" y="597"/>
                  </a:lnTo>
                  <a:lnTo>
                    <a:pt x="98" y="603"/>
                  </a:lnTo>
                  <a:lnTo>
                    <a:pt x="95" y="611"/>
                  </a:lnTo>
                  <a:lnTo>
                    <a:pt x="93" y="616"/>
                  </a:lnTo>
                  <a:lnTo>
                    <a:pt x="91" y="624"/>
                  </a:lnTo>
                  <a:lnTo>
                    <a:pt x="89" y="632"/>
                  </a:lnTo>
                  <a:lnTo>
                    <a:pt x="87" y="639"/>
                  </a:lnTo>
                  <a:lnTo>
                    <a:pt x="83" y="647"/>
                  </a:lnTo>
                  <a:lnTo>
                    <a:pt x="81" y="654"/>
                  </a:lnTo>
                  <a:lnTo>
                    <a:pt x="78" y="664"/>
                  </a:lnTo>
                  <a:lnTo>
                    <a:pt x="75" y="672"/>
                  </a:lnTo>
                  <a:lnTo>
                    <a:pt x="72" y="679"/>
                  </a:lnTo>
                  <a:lnTo>
                    <a:pt x="70" y="687"/>
                  </a:lnTo>
                  <a:lnTo>
                    <a:pt x="66" y="695"/>
                  </a:lnTo>
                  <a:lnTo>
                    <a:pt x="64" y="700"/>
                  </a:lnTo>
                  <a:lnTo>
                    <a:pt x="61" y="708"/>
                  </a:lnTo>
                  <a:lnTo>
                    <a:pt x="59" y="716"/>
                  </a:lnTo>
                  <a:lnTo>
                    <a:pt x="56" y="723"/>
                  </a:lnTo>
                  <a:lnTo>
                    <a:pt x="53" y="733"/>
                  </a:lnTo>
                  <a:lnTo>
                    <a:pt x="51" y="740"/>
                  </a:lnTo>
                  <a:lnTo>
                    <a:pt x="47" y="748"/>
                  </a:lnTo>
                  <a:lnTo>
                    <a:pt x="44" y="757"/>
                  </a:lnTo>
                  <a:lnTo>
                    <a:pt x="42" y="767"/>
                  </a:lnTo>
                  <a:lnTo>
                    <a:pt x="38" y="775"/>
                  </a:lnTo>
                  <a:lnTo>
                    <a:pt x="36" y="782"/>
                  </a:lnTo>
                  <a:lnTo>
                    <a:pt x="33" y="792"/>
                  </a:lnTo>
                  <a:lnTo>
                    <a:pt x="31" y="799"/>
                  </a:lnTo>
                  <a:lnTo>
                    <a:pt x="28" y="809"/>
                  </a:lnTo>
                  <a:lnTo>
                    <a:pt x="26" y="818"/>
                  </a:lnTo>
                  <a:lnTo>
                    <a:pt x="23" y="828"/>
                  </a:lnTo>
                  <a:lnTo>
                    <a:pt x="19" y="838"/>
                  </a:lnTo>
                  <a:lnTo>
                    <a:pt x="17" y="849"/>
                  </a:lnTo>
                  <a:lnTo>
                    <a:pt x="14" y="859"/>
                  </a:lnTo>
                  <a:lnTo>
                    <a:pt x="11" y="872"/>
                  </a:lnTo>
                  <a:lnTo>
                    <a:pt x="7" y="883"/>
                  </a:lnTo>
                  <a:lnTo>
                    <a:pt x="4" y="897"/>
                  </a:lnTo>
                  <a:close/>
                </a:path>
              </a:pathLst>
            </a:custGeom>
            <a:solidFill>
              <a:srgbClr val="33CC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5" name="Freeform 42">
              <a:extLst>
                <a:ext uri="{FF2B5EF4-FFF2-40B4-BE49-F238E27FC236}">
                  <a16:creationId xmlns:a16="http://schemas.microsoft.com/office/drawing/2014/main" id="{2D6FE3D1-5943-62FB-5070-9087F57595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40" y="2702"/>
              <a:ext cx="861" cy="1001"/>
            </a:xfrm>
            <a:custGeom>
              <a:avLst/>
              <a:gdLst>
                <a:gd name="T0" fmla="*/ 18 w 861"/>
                <a:gd name="T1" fmla="*/ 866 h 1001"/>
                <a:gd name="T2" fmla="*/ 24 w 861"/>
                <a:gd name="T3" fmla="*/ 900 h 1001"/>
                <a:gd name="T4" fmla="*/ 50 w 861"/>
                <a:gd name="T5" fmla="*/ 734 h 1001"/>
                <a:gd name="T6" fmla="*/ 72 w 861"/>
                <a:gd name="T7" fmla="*/ 641 h 1001"/>
                <a:gd name="T8" fmla="*/ 75 w 861"/>
                <a:gd name="T9" fmla="*/ 584 h 1001"/>
                <a:gd name="T10" fmla="*/ 149 w 861"/>
                <a:gd name="T11" fmla="*/ 421 h 1001"/>
                <a:gd name="T12" fmla="*/ 127 w 861"/>
                <a:gd name="T13" fmla="*/ 505 h 1001"/>
                <a:gd name="T14" fmla="*/ 96 w 861"/>
                <a:gd name="T15" fmla="*/ 664 h 1001"/>
                <a:gd name="T16" fmla="*/ 79 w 861"/>
                <a:gd name="T17" fmla="*/ 759 h 1001"/>
                <a:gd name="T18" fmla="*/ 67 w 861"/>
                <a:gd name="T19" fmla="*/ 866 h 1001"/>
                <a:gd name="T20" fmla="*/ 44 w 861"/>
                <a:gd name="T21" fmla="*/ 993 h 1001"/>
                <a:gd name="T22" fmla="*/ 69 w 861"/>
                <a:gd name="T23" fmla="*/ 875 h 1001"/>
                <a:gd name="T24" fmla="*/ 98 w 861"/>
                <a:gd name="T25" fmla="*/ 747 h 1001"/>
                <a:gd name="T26" fmla="*/ 144 w 861"/>
                <a:gd name="T27" fmla="*/ 658 h 1001"/>
                <a:gd name="T28" fmla="*/ 180 w 861"/>
                <a:gd name="T29" fmla="*/ 597 h 1001"/>
                <a:gd name="T30" fmla="*/ 266 w 861"/>
                <a:gd name="T31" fmla="*/ 456 h 1001"/>
                <a:gd name="T32" fmla="*/ 322 w 861"/>
                <a:gd name="T33" fmla="*/ 368 h 1001"/>
                <a:gd name="T34" fmla="*/ 376 w 861"/>
                <a:gd name="T35" fmla="*/ 297 h 1001"/>
                <a:gd name="T36" fmla="*/ 427 w 861"/>
                <a:gd name="T37" fmla="*/ 238 h 1001"/>
                <a:gd name="T38" fmla="*/ 497 w 861"/>
                <a:gd name="T39" fmla="*/ 172 h 1001"/>
                <a:gd name="T40" fmla="*/ 524 w 861"/>
                <a:gd name="T41" fmla="*/ 168 h 1001"/>
                <a:gd name="T42" fmla="*/ 583 w 861"/>
                <a:gd name="T43" fmla="*/ 217 h 1001"/>
                <a:gd name="T44" fmla="*/ 667 w 861"/>
                <a:gd name="T45" fmla="*/ 328 h 1001"/>
                <a:gd name="T46" fmla="*/ 734 w 861"/>
                <a:gd name="T47" fmla="*/ 454 h 1001"/>
                <a:gd name="T48" fmla="*/ 796 w 861"/>
                <a:gd name="T49" fmla="*/ 618 h 1001"/>
                <a:gd name="T50" fmla="*/ 846 w 861"/>
                <a:gd name="T51" fmla="*/ 778 h 1001"/>
                <a:gd name="T52" fmla="*/ 835 w 861"/>
                <a:gd name="T53" fmla="*/ 694 h 1001"/>
                <a:gd name="T54" fmla="*/ 771 w 861"/>
                <a:gd name="T55" fmla="*/ 475 h 1001"/>
                <a:gd name="T56" fmla="*/ 711 w 861"/>
                <a:gd name="T57" fmla="*/ 355 h 1001"/>
                <a:gd name="T58" fmla="*/ 684 w 861"/>
                <a:gd name="T59" fmla="*/ 315 h 1001"/>
                <a:gd name="T60" fmla="*/ 625 w 861"/>
                <a:gd name="T61" fmla="*/ 219 h 1001"/>
                <a:gd name="T62" fmla="*/ 593 w 861"/>
                <a:gd name="T63" fmla="*/ 187 h 1001"/>
                <a:gd name="T64" fmla="*/ 548 w 861"/>
                <a:gd name="T65" fmla="*/ 149 h 1001"/>
                <a:gd name="T66" fmla="*/ 563 w 861"/>
                <a:gd name="T67" fmla="*/ 126 h 1001"/>
                <a:gd name="T68" fmla="*/ 641 w 861"/>
                <a:gd name="T69" fmla="*/ 120 h 1001"/>
                <a:gd name="T70" fmla="*/ 718 w 861"/>
                <a:gd name="T71" fmla="*/ 137 h 1001"/>
                <a:gd name="T72" fmla="*/ 789 w 861"/>
                <a:gd name="T73" fmla="*/ 137 h 1001"/>
                <a:gd name="T74" fmla="*/ 823 w 861"/>
                <a:gd name="T75" fmla="*/ 135 h 1001"/>
                <a:gd name="T76" fmla="*/ 857 w 861"/>
                <a:gd name="T77" fmla="*/ 132 h 1001"/>
                <a:gd name="T78" fmla="*/ 813 w 861"/>
                <a:gd name="T79" fmla="*/ 95 h 1001"/>
                <a:gd name="T80" fmla="*/ 785 w 861"/>
                <a:gd name="T81" fmla="*/ 76 h 1001"/>
                <a:gd name="T82" fmla="*/ 716 w 861"/>
                <a:gd name="T83" fmla="*/ 69 h 1001"/>
                <a:gd name="T84" fmla="*/ 627 w 861"/>
                <a:gd name="T85" fmla="*/ 92 h 1001"/>
                <a:gd name="T86" fmla="*/ 564 w 861"/>
                <a:gd name="T87" fmla="*/ 113 h 1001"/>
                <a:gd name="T88" fmla="*/ 528 w 861"/>
                <a:gd name="T89" fmla="*/ 124 h 1001"/>
                <a:gd name="T90" fmla="*/ 498 w 861"/>
                <a:gd name="T91" fmla="*/ 116 h 1001"/>
                <a:gd name="T92" fmla="*/ 453 w 861"/>
                <a:gd name="T93" fmla="*/ 111 h 1001"/>
                <a:gd name="T94" fmla="*/ 380 w 861"/>
                <a:gd name="T95" fmla="*/ 118 h 1001"/>
                <a:gd name="T96" fmla="*/ 327 w 861"/>
                <a:gd name="T97" fmla="*/ 139 h 1001"/>
                <a:gd name="T98" fmla="*/ 290 w 861"/>
                <a:gd name="T99" fmla="*/ 172 h 1001"/>
                <a:gd name="T100" fmla="*/ 237 w 861"/>
                <a:gd name="T101" fmla="*/ 223 h 1001"/>
                <a:gd name="T102" fmla="*/ 200 w 861"/>
                <a:gd name="T103" fmla="*/ 286 h 1001"/>
                <a:gd name="T104" fmla="*/ 116 w 861"/>
                <a:gd name="T105" fmla="*/ 420 h 1001"/>
                <a:gd name="T106" fmla="*/ 155 w 861"/>
                <a:gd name="T107" fmla="*/ 288 h 1001"/>
                <a:gd name="T108" fmla="*/ 227 w 861"/>
                <a:gd name="T109" fmla="*/ 114 h 1001"/>
                <a:gd name="T110" fmla="*/ 269 w 861"/>
                <a:gd name="T111" fmla="*/ 50 h 1001"/>
                <a:gd name="T112" fmla="*/ 265 w 861"/>
                <a:gd name="T113" fmla="*/ 44 h 1001"/>
                <a:gd name="T114" fmla="*/ 215 w 861"/>
                <a:gd name="T115" fmla="*/ 122 h 1001"/>
                <a:gd name="T116" fmla="*/ 152 w 861"/>
                <a:gd name="T117" fmla="*/ 278 h 1001"/>
                <a:gd name="T118" fmla="*/ 98 w 861"/>
                <a:gd name="T119" fmla="*/ 463 h 1001"/>
                <a:gd name="T120" fmla="*/ 85 w 861"/>
                <a:gd name="T121" fmla="*/ 383 h 1001"/>
                <a:gd name="T122" fmla="*/ 50 w 861"/>
                <a:gd name="T123" fmla="*/ 597 h 1001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861" h="1001">
                  <a:moveTo>
                    <a:pt x="0" y="809"/>
                  </a:moveTo>
                  <a:lnTo>
                    <a:pt x="32" y="709"/>
                  </a:lnTo>
                  <a:lnTo>
                    <a:pt x="33" y="709"/>
                  </a:lnTo>
                  <a:lnTo>
                    <a:pt x="34" y="709"/>
                  </a:lnTo>
                  <a:lnTo>
                    <a:pt x="34" y="711"/>
                  </a:lnTo>
                  <a:lnTo>
                    <a:pt x="36" y="711"/>
                  </a:lnTo>
                  <a:lnTo>
                    <a:pt x="36" y="715"/>
                  </a:lnTo>
                  <a:lnTo>
                    <a:pt x="33" y="730"/>
                  </a:lnTo>
                  <a:lnTo>
                    <a:pt x="31" y="747"/>
                  </a:lnTo>
                  <a:lnTo>
                    <a:pt x="29" y="765"/>
                  </a:lnTo>
                  <a:lnTo>
                    <a:pt x="27" y="782"/>
                  </a:lnTo>
                  <a:lnTo>
                    <a:pt x="24" y="799"/>
                  </a:lnTo>
                  <a:lnTo>
                    <a:pt x="22" y="816"/>
                  </a:lnTo>
                  <a:lnTo>
                    <a:pt x="21" y="833"/>
                  </a:lnTo>
                  <a:lnTo>
                    <a:pt x="19" y="850"/>
                  </a:lnTo>
                  <a:lnTo>
                    <a:pt x="18" y="866"/>
                  </a:lnTo>
                  <a:lnTo>
                    <a:pt x="17" y="879"/>
                  </a:lnTo>
                  <a:lnTo>
                    <a:pt x="15" y="892"/>
                  </a:lnTo>
                  <a:lnTo>
                    <a:pt x="14" y="906"/>
                  </a:lnTo>
                  <a:lnTo>
                    <a:pt x="14" y="913"/>
                  </a:lnTo>
                  <a:lnTo>
                    <a:pt x="13" y="923"/>
                  </a:lnTo>
                  <a:lnTo>
                    <a:pt x="13" y="931"/>
                  </a:lnTo>
                  <a:lnTo>
                    <a:pt x="12" y="938"/>
                  </a:lnTo>
                  <a:lnTo>
                    <a:pt x="11" y="946"/>
                  </a:lnTo>
                  <a:lnTo>
                    <a:pt x="10" y="953"/>
                  </a:lnTo>
                  <a:lnTo>
                    <a:pt x="9" y="961"/>
                  </a:lnTo>
                  <a:lnTo>
                    <a:pt x="9" y="971"/>
                  </a:lnTo>
                  <a:lnTo>
                    <a:pt x="20" y="944"/>
                  </a:lnTo>
                  <a:lnTo>
                    <a:pt x="21" y="921"/>
                  </a:lnTo>
                  <a:lnTo>
                    <a:pt x="22" y="913"/>
                  </a:lnTo>
                  <a:lnTo>
                    <a:pt x="23" y="906"/>
                  </a:lnTo>
                  <a:lnTo>
                    <a:pt x="24" y="900"/>
                  </a:lnTo>
                  <a:lnTo>
                    <a:pt x="25" y="894"/>
                  </a:lnTo>
                  <a:lnTo>
                    <a:pt x="27" y="887"/>
                  </a:lnTo>
                  <a:lnTo>
                    <a:pt x="27" y="881"/>
                  </a:lnTo>
                  <a:lnTo>
                    <a:pt x="28" y="873"/>
                  </a:lnTo>
                  <a:lnTo>
                    <a:pt x="29" y="868"/>
                  </a:lnTo>
                  <a:lnTo>
                    <a:pt x="30" y="862"/>
                  </a:lnTo>
                  <a:lnTo>
                    <a:pt x="30" y="858"/>
                  </a:lnTo>
                  <a:lnTo>
                    <a:pt x="31" y="852"/>
                  </a:lnTo>
                  <a:lnTo>
                    <a:pt x="31" y="849"/>
                  </a:lnTo>
                  <a:lnTo>
                    <a:pt x="33" y="829"/>
                  </a:lnTo>
                  <a:lnTo>
                    <a:pt x="36" y="814"/>
                  </a:lnTo>
                  <a:lnTo>
                    <a:pt x="38" y="797"/>
                  </a:lnTo>
                  <a:lnTo>
                    <a:pt x="41" y="782"/>
                  </a:lnTo>
                  <a:lnTo>
                    <a:pt x="43" y="765"/>
                  </a:lnTo>
                  <a:lnTo>
                    <a:pt x="47" y="749"/>
                  </a:lnTo>
                  <a:lnTo>
                    <a:pt x="50" y="734"/>
                  </a:lnTo>
                  <a:lnTo>
                    <a:pt x="53" y="717"/>
                  </a:lnTo>
                  <a:lnTo>
                    <a:pt x="53" y="713"/>
                  </a:lnTo>
                  <a:lnTo>
                    <a:pt x="54" y="709"/>
                  </a:lnTo>
                  <a:lnTo>
                    <a:pt x="56" y="706"/>
                  </a:lnTo>
                  <a:lnTo>
                    <a:pt x="57" y="702"/>
                  </a:lnTo>
                  <a:lnTo>
                    <a:pt x="58" y="700"/>
                  </a:lnTo>
                  <a:lnTo>
                    <a:pt x="58" y="696"/>
                  </a:lnTo>
                  <a:lnTo>
                    <a:pt x="59" y="692"/>
                  </a:lnTo>
                  <a:lnTo>
                    <a:pt x="60" y="688"/>
                  </a:lnTo>
                  <a:lnTo>
                    <a:pt x="61" y="681"/>
                  </a:lnTo>
                  <a:lnTo>
                    <a:pt x="63" y="675"/>
                  </a:lnTo>
                  <a:lnTo>
                    <a:pt x="65" y="667"/>
                  </a:lnTo>
                  <a:lnTo>
                    <a:pt x="67" y="660"/>
                  </a:lnTo>
                  <a:lnTo>
                    <a:pt x="68" y="654"/>
                  </a:lnTo>
                  <a:lnTo>
                    <a:pt x="70" y="648"/>
                  </a:lnTo>
                  <a:lnTo>
                    <a:pt x="72" y="641"/>
                  </a:lnTo>
                  <a:lnTo>
                    <a:pt x="73" y="635"/>
                  </a:lnTo>
                  <a:lnTo>
                    <a:pt x="76" y="627"/>
                  </a:lnTo>
                  <a:lnTo>
                    <a:pt x="78" y="622"/>
                  </a:lnTo>
                  <a:lnTo>
                    <a:pt x="79" y="616"/>
                  </a:lnTo>
                  <a:lnTo>
                    <a:pt x="81" y="608"/>
                  </a:lnTo>
                  <a:lnTo>
                    <a:pt x="82" y="603"/>
                  </a:lnTo>
                  <a:lnTo>
                    <a:pt x="85" y="597"/>
                  </a:lnTo>
                  <a:lnTo>
                    <a:pt x="87" y="589"/>
                  </a:lnTo>
                  <a:lnTo>
                    <a:pt x="89" y="584"/>
                  </a:lnTo>
                  <a:lnTo>
                    <a:pt x="66" y="631"/>
                  </a:lnTo>
                  <a:lnTo>
                    <a:pt x="65" y="631"/>
                  </a:lnTo>
                  <a:lnTo>
                    <a:pt x="63" y="631"/>
                  </a:lnTo>
                  <a:lnTo>
                    <a:pt x="62" y="627"/>
                  </a:lnTo>
                  <a:lnTo>
                    <a:pt x="67" y="612"/>
                  </a:lnTo>
                  <a:lnTo>
                    <a:pt x="70" y="599"/>
                  </a:lnTo>
                  <a:lnTo>
                    <a:pt x="75" y="584"/>
                  </a:lnTo>
                  <a:lnTo>
                    <a:pt x="79" y="568"/>
                  </a:lnTo>
                  <a:lnTo>
                    <a:pt x="85" y="553"/>
                  </a:lnTo>
                  <a:lnTo>
                    <a:pt x="89" y="538"/>
                  </a:lnTo>
                  <a:lnTo>
                    <a:pt x="95" y="524"/>
                  </a:lnTo>
                  <a:lnTo>
                    <a:pt x="100" y="509"/>
                  </a:lnTo>
                  <a:lnTo>
                    <a:pt x="106" y="496"/>
                  </a:lnTo>
                  <a:lnTo>
                    <a:pt x="111" y="482"/>
                  </a:lnTo>
                  <a:lnTo>
                    <a:pt x="117" y="469"/>
                  </a:lnTo>
                  <a:lnTo>
                    <a:pt x="123" y="458"/>
                  </a:lnTo>
                  <a:lnTo>
                    <a:pt x="129" y="446"/>
                  </a:lnTo>
                  <a:lnTo>
                    <a:pt x="135" y="435"/>
                  </a:lnTo>
                  <a:lnTo>
                    <a:pt x="142" y="425"/>
                  </a:lnTo>
                  <a:lnTo>
                    <a:pt x="147" y="416"/>
                  </a:lnTo>
                  <a:lnTo>
                    <a:pt x="148" y="416"/>
                  </a:lnTo>
                  <a:lnTo>
                    <a:pt x="149" y="418"/>
                  </a:lnTo>
                  <a:lnTo>
                    <a:pt x="149" y="421"/>
                  </a:lnTo>
                  <a:lnTo>
                    <a:pt x="149" y="423"/>
                  </a:lnTo>
                  <a:lnTo>
                    <a:pt x="148" y="425"/>
                  </a:lnTo>
                  <a:lnTo>
                    <a:pt x="147" y="427"/>
                  </a:lnTo>
                  <a:lnTo>
                    <a:pt x="147" y="429"/>
                  </a:lnTo>
                  <a:lnTo>
                    <a:pt x="146" y="431"/>
                  </a:lnTo>
                  <a:lnTo>
                    <a:pt x="145" y="431"/>
                  </a:lnTo>
                  <a:lnTo>
                    <a:pt x="145" y="435"/>
                  </a:lnTo>
                  <a:lnTo>
                    <a:pt x="144" y="437"/>
                  </a:lnTo>
                  <a:lnTo>
                    <a:pt x="142" y="444"/>
                  </a:lnTo>
                  <a:lnTo>
                    <a:pt x="138" y="454"/>
                  </a:lnTo>
                  <a:lnTo>
                    <a:pt x="136" y="461"/>
                  </a:lnTo>
                  <a:lnTo>
                    <a:pt x="134" y="471"/>
                  </a:lnTo>
                  <a:lnTo>
                    <a:pt x="132" y="479"/>
                  </a:lnTo>
                  <a:lnTo>
                    <a:pt x="130" y="488"/>
                  </a:lnTo>
                  <a:lnTo>
                    <a:pt x="128" y="496"/>
                  </a:lnTo>
                  <a:lnTo>
                    <a:pt x="127" y="505"/>
                  </a:lnTo>
                  <a:lnTo>
                    <a:pt x="126" y="507"/>
                  </a:lnTo>
                  <a:lnTo>
                    <a:pt x="125" y="507"/>
                  </a:lnTo>
                  <a:lnTo>
                    <a:pt x="125" y="509"/>
                  </a:lnTo>
                  <a:lnTo>
                    <a:pt x="122" y="524"/>
                  </a:lnTo>
                  <a:lnTo>
                    <a:pt x="119" y="540"/>
                  </a:lnTo>
                  <a:lnTo>
                    <a:pt x="116" y="555"/>
                  </a:lnTo>
                  <a:lnTo>
                    <a:pt x="113" y="570"/>
                  </a:lnTo>
                  <a:lnTo>
                    <a:pt x="110" y="585"/>
                  </a:lnTo>
                  <a:lnTo>
                    <a:pt x="108" y="601"/>
                  </a:lnTo>
                  <a:lnTo>
                    <a:pt x="105" y="616"/>
                  </a:lnTo>
                  <a:lnTo>
                    <a:pt x="101" y="631"/>
                  </a:lnTo>
                  <a:lnTo>
                    <a:pt x="100" y="637"/>
                  </a:lnTo>
                  <a:lnTo>
                    <a:pt x="99" y="643"/>
                  </a:lnTo>
                  <a:lnTo>
                    <a:pt x="98" y="650"/>
                  </a:lnTo>
                  <a:lnTo>
                    <a:pt x="97" y="656"/>
                  </a:lnTo>
                  <a:lnTo>
                    <a:pt x="96" y="664"/>
                  </a:lnTo>
                  <a:lnTo>
                    <a:pt x="95" y="669"/>
                  </a:lnTo>
                  <a:lnTo>
                    <a:pt x="94" y="675"/>
                  </a:lnTo>
                  <a:lnTo>
                    <a:pt x="92" y="681"/>
                  </a:lnTo>
                  <a:lnTo>
                    <a:pt x="91" y="686"/>
                  </a:lnTo>
                  <a:lnTo>
                    <a:pt x="90" y="692"/>
                  </a:lnTo>
                  <a:lnTo>
                    <a:pt x="90" y="700"/>
                  </a:lnTo>
                  <a:lnTo>
                    <a:pt x="89" y="706"/>
                  </a:lnTo>
                  <a:lnTo>
                    <a:pt x="88" y="711"/>
                  </a:lnTo>
                  <a:lnTo>
                    <a:pt x="87" y="717"/>
                  </a:lnTo>
                  <a:lnTo>
                    <a:pt x="86" y="723"/>
                  </a:lnTo>
                  <a:lnTo>
                    <a:pt x="85" y="728"/>
                  </a:lnTo>
                  <a:lnTo>
                    <a:pt x="85" y="734"/>
                  </a:lnTo>
                  <a:lnTo>
                    <a:pt x="84" y="740"/>
                  </a:lnTo>
                  <a:lnTo>
                    <a:pt x="82" y="746"/>
                  </a:lnTo>
                  <a:lnTo>
                    <a:pt x="80" y="753"/>
                  </a:lnTo>
                  <a:lnTo>
                    <a:pt x="79" y="759"/>
                  </a:lnTo>
                  <a:lnTo>
                    <a:pt x="78" y="765"/>
                  </a:lnTo>
                  <a:lnTo>
                    <a:pt x="77" y="768"/>
                  </a:lnTo>
                  <a:lnTo>
                    <a:pt x="76" y="774"/>
                  </a:lnTo>
                  <a:lnTo>
                    <a:pt x="42" y="904"/>
                  </a:lnTo>
                  <a:lnTo>
                    <a:pt x="46" y="896"/>
                  </a:lnTo>
                  <a:lnTo>
                    <a:pt x="49" y="889"/>
                  </a:lnTo>
                  <a:lnTo>
                    <a:pt x="52" y="881"/>
                  </a:lnTo>
                  <a:lnTo>
                    <a:pt x="54" y="871"/>
                  </a:lnTo>
                  <a:lnTo>
                    <a:pt x="58" y="864"/>
                  </a:lnTo>
                  <a:lnTo>
                    <a:pt x="60" y="856"/>
                  </a:lnTo>
                  <a:lnTo>
                    <a:pt x="63" y="849"/>
                  </a:lnTo>
                  <a:lnTo>
                    <a:pt x="67" y="843"/>
                  </a:lnTo>
                  <a:lnTo>
                    <a:pt x="69" y="845"/>
                  </a:lnTo>
                  <a:lnTo>
                    <a:pt x="69" y="852"/>
                  </a:lnTo>
                  <a:lnTo>
                    <a:pt x="67" y="858"/>
                  </a:lnTo>
                  <a:lnTo>
                    <a:pt x="67" y="866"/>
                  </a:lnTo>
                  <a:lnTo>
                    <a:pt x="66" y="871"/>
                  </a:lnTo>
                  <a:lnTo>
                    <a:pt x="63" y="879"/>
                  </a:lnTo>
                  <a:lnTo>
                    <a:pt x="61" y="889"/>
                  </a:lnTo>
                  <a:lnTo>
                    <a:pt x="59" y="898"/>
                  </a:lnTo>
                  <a:lnTo>
                    <a:pt x="58" y="908"/>
                  </a:lnTo>
                  <a:lnTo>
                    <a:pt x="56" y="917"/>
                  </a:lnTo>
                  <a:lnTo>
                    <a:pt x="54" y="927"/>
                  </a:lnTo>
                  <a:lnTo>
                    <a:pt x="52" y="936"/>
                  </a:lnTo>
                  <a:lnTo>
                    <a:pt x="51" y="946"/>
                  </a:lnTo>
                  <a:lnTo>
                    <a:pt x="50" y="952"/>
                  </a:lnTo>
                  <a:lnTo>
                    <a:pt x="49" y="959"/>
                  </a:lnTo>
                  <a:lnTo>
                    <a:pt x="48" y="967"/>
                  </a:lnTo>
                  <a:lnTo>
                    <a:pt x="48" y="974"/>
                  </a:lnTo>
                  <a:lnTo>
                    <a:pt x="47" y="980"/>
                  </a:lnTo>
                  <a:lnTo>
                    <a:pt x="46" y="988"/>
                  </a:lnTo>
                  <a:lnTo>
                    <a:pt x="44" y="993"/>
                  </a:lnTo>
                  <a:lnTo>
                    <a:pt x="43" y="1001"/>
                  </a:lnTo>
                  <a:lnTo>
                    <a:pt x="46" y="997"/>
                  </a:lnTo>
                  <a:lnTo>
                    <a:pt x="48" y="993"/>
                  </a:lnTo>
                  <a:lnTo>
                    <a:pt x="49" y="992"/>
                  </a:lnTo>
                  <a:lnTo>
                    <a:pt x="50" y="986"/>
                  </a:lnTo>
                  <a:lnTo>
                    <a:pt x="52" y="982"/>
                  </a:lnTo>
                  <a:lnTo>
                    <a:pt x="52" y="976"/>
                  </a:lnTo>
                  <a:lnTo>
                    <a:pt x="53" y="971"/>
                  </a:lnTo>
                  <a:lnTo>
                    <a:pt x="54" y="967"/>
                  </a:lnTo>
                  <a:lnTo>
                    <a:pt x="57" y="953"/>
                  </a:lnTo>
                  <a:lnTo>
                    <a:pt x="59" y="940"/>
                  </a:lnTo>
                  <a:lnTo>
                    <a:pt x="60" y="927"/>
                  </a:lnTo>
                  <a:lnTo>
                    <a:pt x="62" y="913"/>
                  </a:lnTo>
                  <a:lnTo>
                    <a:pt x="65" y="902"/>
                  </a:lnTo>
                  <a:lnTo>
                    <a:pt x="67" y="889"/>
                  </a:lnTo>
                  <a:lnTo>
                    <a:pt x="69" y="875"/>
                  </a:lnTo>
                  <a:lnTo>
                    <a:pt x="71" y="862"/>
                  </a:lnTo>
                  <a:lnTo>
                    <a:pt x="73" y="852"/>
                  </a:lnTo>
                  <a:lnTo>
                    <a:pt x="75" y="843"/>
                  </a:lnTo>
                  <a:lnTo>
                    <a:pt x="77" y="833"/>
                  </a:lnTo>
                  <a:lnTo>
                    <a:pt x="79" y="822"/>
                  </a:lnTo>
                  <a:lnTo>
                    <a:pt x="80" y="812"/>
                  </a:lnTo>
                  <a:lnTo>
                    <a:pt x="82" y="803"/>
                  </a:lnTo>
                  <a:lnTo>
                    <a:pt x="85" y="793"/>
                  </a:lnTo>
                  <a:lnTo>
                    <a:pt x="87" y="784"/>
                  </a:lnTo>
                  <a:lnTo>
                    <a:pt x="87" y="780"/>
                  </a:lnTo>
                  <a:lnTo>
                    <a:pt x="88" y="776"/>
                  </a:lnTo>
                  <a:lnTo>
                    <a:pt x="89" y="772"/>
                  </a:lnTo>
                  <a:lnTo>
                    <a:pt x="90" y="768"/>
                  </a:lnTo>
                  <a:lnTo>
                    <a:pt x="92" y="761"/>
                  </a:lnTo>
                  <a:lnTo>
                    <a:pt x="96" y="753"/>
                  </a:lnTo>
                  <a:lnTo>
                    <a:pt x="98" y="747"/>
                  </a:lnTo>
                  <a:lnTo>
                    <a:pt x="101" y="740"/>
                  </a:lnTo>
                  <a:lnTo>
                    <a:pt x="105" y="732"/>
                  </a:lnTo>
                  <a:lnTo>
                    <a:pt x="107" y="725"/>
                  </a:lnTo>
                  <a:lnTo>
                    <a:pt x="110" y="719"/>
                  </a:lnTo>
                  <a:lnTo>
                    <a:pt x="113" y="711"/>
                  </a:lnTo>
                  <a:lnTo>
                    <a:pt x="116" y="706"/>
                  </a:lnTo>
                  <a:lnTo>
                    <a:pt x="119" y="700"/>
                  </a:lnTo>
                  <a:lnTo>
                    <a:pt x="123" y="692"/>
                  </a:lnTo>
                  <a:lnTo>
                    <a:pt x="125" y="686"/>
                  </a:lnTo>
                  <a:lnTo>
                    <a:pt x="128" y="683"/>
                  </a:lnTo>
                  <a:lnTo>
                    <a:pt x="132" y="677"/>
                  </a:lnTo>
                  <a:lnTo>
                    <a:pt x="135" y="673"/>
                  </a:lnTo>
                  <a:lnTo>
                    <a:pt x="138" y="667"/>
                  </a:lnTo>
                  <a:lnTo>
                    <a:pt x="141" y="664"/>
                  </a:lnTo>
                  <a:lnTo>
                    <a:pt x="142" y="660"/>
                  </a:lnTo>
                  <a:lnTo>
                    <a:pt x="144" y="658"/>
                  </a:lnTo>
                  <a:lnTo>
                    <a:pt x="146" y="654"/>
                  </a:lnTo>
                  <a:lnTo>
                    <a:pt x="147" y="650"/>
                  </a:lnTo>
                  <a:lnTo>
                    <a:pt x="149" y="648"/>
                  </a:lnTo>
                  <a:lnTo>
                    <a:pt x="152" y="645"/>
                  </a:lnTo>
                  <a:lnTo>
                    <a:pt x="154" y="643"/>
                  </a:lnTo>
                  <a:lnTo>
                    <a:pt x="156" y="639"/>
                  </a:lnTo>
                  <a:lnTo>
                    <a:pt x="158" y="633"/>
                  </a:lnTo>
                  <a:lnTo>
                    <a:pt x="161" y="629"/>
                  </a:lnTo>
                  <a:lnTo>
                    <a:pt x="163" y="625"/>
                  </a:lnTo>
                  <a:lnTo>
                    <a:pt x="165" y="622"/>
                  </a:lnTo>
                  <a:lnTo>
                    <a:pt x="167" y="618"/>
                  </a:lnTo>
                  <a:lnTo>
                    <a:pt x="170" y="614"/>
                  </a:lnTo>
                  <a:lnTo>
                    <a:pt x="172" y="608"/>
                  </a:lnTo>
                  <a:lnTo>
                    <a:pt x="174" y="606"/>
                  </a:lnTo>
                  <a:lnTo>
                    <a:pt x="176" y="601"/>
                  </a:lnTo>
                  <a:lnTo>
                    <a:pt x="180" y="597"/>
                  </a:lnTo>
                  <a:lnTo>
                    <a:pt x="182" y="593"/>
                  </a:lnTo>
                  <a:lnTo>
                    <a:pt x="184" y="589"/>
                  </a:lnTo>
                  <a:lnTo>
                    <a:pt x="186" y="585"/>
                  </a:lnTo>
                  <a:lnTo>
                    <a:pt x="189" y="582"/>
                  </a:lnTo>
                  <a:lnTo>
                    <a:pt x="191" y="578"/>
                  </a:lnTo>
                  <a:lnTo>
                    <a:pt x="198" y="566"/>
                  </a:lnTo>
                  <a:lnTo>
                    <a:pt x="204" y="555"/>
                  </a:lnTo>
                  <a:lnTo>
                    <a:pt x="211" y="543"/>
                  </a:lnTo>
                  <a:lnTo>
                    <a:pt x="218" y="532"/>
                  </a:lnTo>
                  <a:lnTo>
                    <a:pt x="224" y="522"/>
                  </a:lnTo>
                  <a:lnTo>
                    <a:pt x="231" y="511"/>
                  </a:lnTo>
                  <a:lnTo>
                    <a:pt x="238" y="500"/>
                  </a:lnTo>
                  <a:lnTo>
                    <a:pt x="246" y="490"/>
                  </a:lnTo>
                  <a:lnTo>
                    <a:pt x="252" y="479"/>
                  </a:lnTo>
                  <a:lnTo>
                    <a:pt x="259" y="467"/>
                  </a:lnTo>
                  <a:lnTo>
                    <a:pt x="266" y="456"/>
                  </a:lnTo>
                  <a:lnTo>
                    <a:pt x="272" y="444"/>
                  </a:lnTo>
                  <a:lnTo>
                    <a:pt x="279" y="433"/>
                  </a:lnTo>
                  <a:lnTo>
                    <a:pt x="286" y="421"/>
                  </a:lnTo>
                  <a:lnTo>
                    <a:pt x="291" y="410"/>
                  </a:lnTo>
                  <a:lnTo>
                    <a:pt x="298" y="399"/>
                  </a:lnTo>
                  <a:lnTo>
                    <a:pt x="300" y="395"/>
                  </a:lnTo>
                  <a:lnTo>
                    <a:pt x="303" y="391"/>
                  </a:lnTo>
                  <a:lnTo>
                    <a:pt x="305" y="389"/>
                  </a:lnTo>
                  <a:lnTo>
                    <a:pt x="307" y="387"/>
                  </a:lnTo>
                  <a:lnTo>
                    <a:pt x="309" y="383"/>
                  </a:lnTo>
                  <a:lnTo>
                    <a:pt x="311" y="381"/>
                  </a:lnTo>
                  <a:lnTo>
                    <a:pt x="313" y="379"/>
                  </a:lnTo>
                  <a:lnTo>
                    <a:pt x="315" y="376"/>
                  </a:lnTo>
                  <a:lnTo>
                    <a:pt x="317" y="374"/>
                  </a:lnTo>
                  <a:lnTo>
                    <a:pt x="319" y="372"/>
                  </a:lnTo>
                  <a:lnTo>
                    <a:pt x="322" y="368"/>
                  </a:lnTo>
                  <a:lnTo>
                    <a:pt x="324" y="366"/>
                  </a:lnTo>
                  <a:lnTo>
                    <a:pt x="326" y="364"/>
                  </a:lnTo>
                  <a:lnTo>
                    <a:pt x="327" y="360"/>
                  </a:lnTo>
                  <a:lnTo>
                    <a:pt x="329" y="358"/>
                  </a:lnTo>
                  <a:lnTo>
                    <a:pt x="332" y="355"/>
                  </a:lnTo>
                  <a:lnTo>
                    <a:pt x="336" y="351"/>
                  </a:lnTo>
                  <a:lnTo>
                    <a:pt x="341" y="347"/>
                  </a:lnTo>
                  <a:lnTo>
                    <a:pt x="344" y="341"/>
                  </a:lnTo>
                  <a:lnTo>
                    <a:pt x="348" y="336"/>
                  </a:lnTo>
                  <a:lnTo>
                    <a:pt x="352" y="330"/>
                  </a:lnTo>
                  <a:lnTo>
                    <a:pt x="356" y="324"/>
                  </a:lnTo>
                  <a:lnTo>
                    <a:pt x="361" y="318"/>
                  </a:lnTo>
                  <a:lnTo>
                    <a:pt x="364" y="313"/>
                  </a:lnTo>
                  <a:lnTo>
                    <a:pt x="368" y="307"/>
                  </a:lnTo>
                  <a:lnTo>
                    <a:pt x="372" y="303"/>
                  </a:lnTo>
                  <a:lnTo>
                    <a:pt x="376" y="297"/>
                  </a:lnTo>
                  <a:lnTo>
                    <a:pt x="380" y="292"/>
                  </a:lnTo>
                  <a:lnTo>
                    <a:pt x="384" y="286"/>
                  </a:lnTo>
                  <a:lnTo>
                    <a:pt x="389" y="282"/>
                  </a:lnTo>
                  <a:lnTo>
                    <a:pt x="392" y="276"/>
                  </a:lnTo>
                  <a:lnTo>
                    <a:pt x="396" y="273"/>
                  </a:lnTo>
                  <a:lnTo>
                    <a:pt x="399" y="271"/>
                  </a:lnTo>
                  <a:lnTo>
                    <a:pt x="400" y="267"/>
                  </a:lnTo>
                  <a:lnTo>
                    <a:pt x="402" y="265"/>
                  </a:lnTo>
                  <a:lnTo>
                    <a:pt x="404" y="263"/>
                  </a:lnTo>
                  <a:lnTo>
                    <a:pt x="405" y="261"/>
                  </a:lnTo>
                  <a:lnTo>
                    <a:pt x="408" y="259"/>
                  </a:lnTo>
                  <a:lnTo>
                    <a:pt x="409" y="257"/>
                  </a:lnTo>
                  <a:lnTo>
                    <a:pt x="411" y="256"/>
                  </a:lnTo>
                  <a:lnTo>
                    <a:pt x="416" y="252"/>
                  </a:lnTo>
                  <a:lnTo>
                    <a:pt x="422" y="244"/>
                  </a:lnTo>
                  <a:lnTo>
                    <a:pt x="427" y="238"/>
                  </a:lnTo>
                  <a:lnTo>
                    <a:pt x="432" y="235"/>
                  </a:lnTo>
                  <a:lnTo>
                    <a:pt x="438" y="229"/>
                  </a:lnTo>
                  <a:lnTo>
                    <a:pt x="442" y="223"/>
                  </a:lnTo>
                  <a:lnTo>
                    <a:pt x="448" y="217"/>
                  </a:lnTo>
                  <a:lnTo>
                    <a:pt x="453" y="214"/>
                  </a:lnTo>
                  <a:lnTo>
                    <a:pt x="458" y="208"/>
                  </a:lnTo>
                  <a:lnTo>
                    <a:pt x="463" y="202"/>
                  </a:lnTo>
                  <a:lnTo>
                    <a:pt x="468" y="198"/>
                  </a:lnTo>
                  <a:lnTo>
                    <a:pt x="473" y="193"/>
                  </a:lnTo>
                  <a:lnTo>
                    <a:pt x="479" y="187"/>
                  </a:lnTo>
                  <a:lnTo>
                    <a:pt x="484" y="183"/>
                  </a:lnTo>
                  <a:lnTo>
                    <a:pt x="489" y="177"/>
                  </a:lnTo>
                  <a:lnTo>
                    <a:pt x="494" y="172"/>
                  </a:lnTo>
                  <a:lnTo>
                    <a:pt x="495" y="172"/>
                  </a:lnTo>
                  <a:lnTo>
                    <a:pt x="496" y="172"/>
                  </a:lnTo>
                  <a:lnTo>
                    <a:pt x="497" y="172"/>
                  </a:lnTo>
                  <a:lnTo>
                    <a:pt x="498" y="170"/>
                  </a:lnTo>
                  <a:lnTo>
                    <a:pt x="499" y="170"/>
                  </a:lnTo>
                  <a:lnTo>
                    <a:pt x="500" y="170"/>
                  </a:lnTo>
                  <a:lnTo>
                    <a:pt x="501" y="168"/>
                  </a:lnTo>
                  <a:lnTo>
                    <a:pt x="503" y="168"/>
                  </a:lnTo>
                  <a:lnTo>
                    <a:pt x="504" y="166"/>
                  </a:lnTo>
                  <a:lnTo>
                    <a:pt x="506" y="164"/>
                  </a:lnTo>
                  <a:lnTo>
                    <a:pt x="508" y="162"/>
                  </a:lnTo>
                  <a:lnTo>
                    <a:pt x="509" y="162"/>
                  </a:lnTo>
                  <a:lnTo>
                    <a:pt x="511" y="162"/>
                  </a:lnTo>
                  <a:lnTo>
                    <a:pt x="514" y="162"/>
                  </a:lnTo>
                  <a:lnTo>
                    <a:pt x="516" y="162"/>
                  </a:lnTo>
                  <a:lnTo>
                    <a:pt x="517" y="164"/>
                  </a:lnTo>
                  <a:lnTo>
                    <a:pt x="519" y="164"/>
                  </a:lnTo>
                  <a:lnTo>
                    <a:pt x="522" y="166"/>
                  </a:lnTo>
                  <a:lnTo>
                    <a:pt x="524" y="168"/>
                  </a:lnTo>
                  <a:lnTo>
                    <a:pt x="526" y="170"/>
                  </a:lnTo>
                  <a:lnTo>
                    <a:pt x="528" y="172"/>
                  </a:lnTo>
                  <a:lnTo>
                    <a:pt x="529" y="172"/>
                  </a:lnTo>
                  <a:lnTo>
                    <a:pt x="532" y="174"/>
                  </a:lnTo>
                  <a:lnTo>
                    <a:pt x="534" y="175"/>
                  </a:lnTo>
                  <a:lnTo>
                    <a:pt x="538" y="179"/>
                  </a:lnTo>
                  <a:lnTo>
                    <a:pt x="543" y="183"/>
                  </a:lnTo>
                  <a:lnTo>
                    <a:pt x="548" y="187"/>
                  </a:lnTo>
                  <a:lnTo>
                    <a:pt x="553" y="189"/>
                  </a:lnTo>
                  <a:lnTo>
                    <a:pt x="557" y="195"/>
                  </a:lnTo>
                  <a:lnTo>
                    <a:pt x="562" y="198"/>
                  </a:lnTo>
                  <a:lnTo>
                    <a:pt x="566" y="202"/>
                  </a:lnTo>
                  <a:lnTo>
                    <a:pt x="571" y="206"/>
                  </a:lnTo>
                  <a:lnTo>
                    <a:pt x="575" y="210"/>
                  </a:lnTo>
                  <a:lnTo>
                    <a:pt x="580" y="214"/>
                  </a:lnTo>
                  <a:lnTo>
                    <a:pt x="583" y="217"/>
                  </a:lnTo>
                  <a:lnTo>
                    <a:pt x="587" y="223"/>
                  </a:lnTo>
                  <a:lnTo>
                    <a:pt x="592" y="227"/>
                  </a:lnTo>
                  <a:lnTo>
                    <a:pt x="596" y="231"/>
                  </a:lnTo>
                  <a:lnTo>
                    <a:pt x="601" y="236"/>
                  </a:lnTo>
                  <a:lnTo>
                    <a:pt x="605" y="240"/>
                  </a:lnTo>
                  <a:lnTo>
                    <a:pt x="611" y="250"/>
                  </a:lnTo>
                  <a:lnTo>
                    <a:pt x="616" y="257"/>
                  </a:lnTo>
                  <a:lnTo>
                    <a:pt x="622" y="265"/>
                  </a:lnTo>
                  <a:lnTo>
                    <a:pt x="628" y="273"/>
                  </a:lnTo>
                  <a:lnTo>
                    <a:pt x="633" y="280"/>
                  </a:lnTo>
                  <a:lnTo>
                    <a:pt x="639" y="288"/>
                  </a:lnTo>
                  <a:lnTo>
                    <a:pt x="644" y="296"/>
                  </a:lnTo>
                  <a:lnTo>
                    <a:pt x="651" y="303"/>
                  </a:lnTo>
                  <a:lnTo>
                    <a:pt x="657" y="311"/>
                  </a:lnTo>
                  <a:lnTo>
                    <a:pt x="661" y="318"/>
                  </a:lnTo>
                  <a:lnTo>
                    <a:pt x="667" y="328"/>
                  </a:lnTo>
                  <a:lnTo>
                    <a:pt x="672" y="336"/>
                  </a:lnTo>
                  <a:lnTo>
                    <a:pt x="677" y="345"/>
                  </a:lnTo>
                  <a:lnTo>
                    <a:pt x="682" y="355"/>
                  </a:lnTo>
                  <a:lnTo>
                    <a:pt x="688" y="364"/>
                  </a:lnTo>
                  <a:lnTo>
                    <a:pt x="692" y="376"/>
                  </a:lnTo>
                  <a:lnTo>
                    <a:pt x="696" y="381"/>
                  </a:lnTo>
                  <a:lnTo>
                    <a:pt x="699" y="389"/>
                  </a:lnTo>
                  <a:lnTo>
                    <a:pt x="702" y="395"/>
                  </a:lnTo>
                  <a:lnTo>
                    <a:pt x="707" y="400"/>
                  </a:lnTo>
                  <a:lnTo>
                    <a:pt x="710" y="408"/>
                  </a:lnTo>
                  <a:lnTo>
                    <a:pt x="714" y="414"/>
                  </a:lnTo>
                  <a:lnTo>
                    <a:pt x="717" y="420"/>
                  </a:lnTo>
                  <a:lnTo>
                    <a:pt x="720" y="427"/>
                  </a:lnTo>
                  <a:lnTo>
                    <a:pt x="725" y="435"/>
                  </a:lnTo>
                  <a:lnTo>
                    <a:pt x="729" y="444"/>
                  </a:lnTo>
                  <a:lnTo>
                    <a:pt x="734" y="454"/>
                  </a:lnTo>
                  <a:lnTo>
                    <a:pt x="738" y="463"/>
                  </a:lnTo>
                  <a:lnTo>
                    <a:pt x="743" y="471"/>
                  </a:lnTo>
                  <a:lnTo>
                    <a:pt x="746" y="482"/>
                  </a:lnTo>
                  <a:lnTo>
                    <a:pt x="751" y="492"/>
                  </a:lnTo>
                  <a:lnTo>
                    <a:pt x="755" y="502"/>
                  </a:lnTo>
                  <a:lnTo>
                    <a:pt x="758" y="511"/>
                  </a:lnTo>
                  <a:lnTo>
                    <a:pt x="763" y="522"/>
                  </a:lnTo>
                  <a:lnTo>
                    <a:pt x="766" y="532"/>
                  </a:lnTo>
                  <a:lnTo>
                    <a:pt x="771" y="542"/>
                  </a:lnTo>
                  <a:lnTo>
                    <a:pt x="774" y="553"/>
                  </a:lnTo>
                  <a:lnTo>
                    <a:pt x="778" y="564"/>
                  </a:lnTo>
                  <a:lnTo>
                    <a:pt x="782" y="574"/>
                  </a:lnTo>
                  <a:lnTo>
                    <a:pt x="785" y="585"/>
                  </a:lnTo>
                  <a:lnTo>
                    <a:pt x="789" y="597"/>
                  </a:lnTo>
                  <a:lnTo>
                    <a:pt x="792" y="606"/>
                  </a:lnTo>
                  <a:lnTo>
                    <a:pt x="796" y="618"/>
                  </a:lnTo>
                  <a:lnTo>
                    <a:pt x="800" y="629"/>
                  </a:lnTo>
                  <a:lnTo>
                    <a:pt x="803" y="639"/>
                  </a:lnTo>
                  <a:lnTo>
                    <a:pt x="806" y="650"/>
                  </a:lnTo>
                  <a:lnTo>
                    <a:pt x="810" y="662"/>
                  </a:lnTo>
                  <a:lnTo>
                    <a:pt x="813" y="673"/>
                  </a:lnTo>
                  <a:lnTo>
                    <a:pt x="816" y="683"/>
                  </a:lnTo>
                  <a:lnTo>
                    <a:pt x="819" y="694"/>
                  </a:lnTo>
                  <a:lnTo>
                    <a:pt x="822" y="706"/>
                  </a:lnTo>
                  <a:lnTo>
                    <a:pt x="825" y="715"/>
                  </a:lnTo>
                  <a:lnTo>
                    <a:pt x="829" y="727"/>
                  </a:lnTo>
                  <a:lnTo>
                    <a:pt x="832" y="738"/>
                  </a:lnTo>
                  <a:lnTo>
                    <a:pt x="835" y="747"/>
                  </a:lnTo>
                  <a:lnTo>
                    <a:pt x="839" y="759"/>
                  </a:lnTo>
                  <a:lnTo>
                    <a:pt x="841" y="765"/>
                  </a:lnTo>
                  <a:lnTo>
                    <a:pt x="843" y="770"/>
                  </a:lnTo>
                  <a:lnTo>
                    <a:pt x="846" y="778"/>
                  </a:lnTo>
                  <a:lnTo>
                    <a:pt x="847" y="784"/>
                  </a:lnTo>
                  <a:lnTo>
                    <a:pt x="849" y="791"/>
                  </a:lnTo>
                  <a:lnTo>
                    <a:pt x="851" y="795"/>
                  </a:lnTo>
                  <a:lnTo>
                    <a:pt x="853" y="803"/>
                  </a:lnTo>
                  <a:lnTo>
                    <a:pt x="856" y="809"/>
                  </a:lnTo>
                  <a:lnTo>
                    <a:pt x="856" y="810"/>
                  </a:lnTo>
                  <a:lnTo>
                    <a:pt x="857" y="814"/>
                  </a:lnTo>
                  <a:lnTo>
                    <a:pt x="858" y="816"/>
                  </a:lnTo>
                  <a:lnTo>
                    <a:pt x="859" y="820"/>
                  </a:lnTo>
                  <a:lnTo>
                    <a:pt x="859" y="822"/>
                  </a:lnTo>
                  <a:lnTo>
                    <a:pt x="860" y="824"/>
                  </a:lnTo>
                  <a:lnTo>
                    <a:pt x="861" y="826"/>
                  </a:lnTo>
                  <a:lnTo>
                    <a:pt x="861" y="828"/>
                  </a:lnTo>
                  <a:lnTo>
                    <a:pt x="838" y="706"/>
                  </a:lnTo>
                  <a:lnTo>
                    <a:pt x="837" y="700"/>
                  </a:lnTo>
                  <a:lnTo>
                    <a:pt x="835" y="694"/>
                  </a:lnTo>
                  <a:lnTo>
                    <a:pt x="834" y="686"/>
                  </a:lnTo>
                  <a:lnTo>
                    <a:pt x="833" y="683"/>
                  </a:lnTo>
                  <a:lnTo>
                    <a:pt x="832" y="677"/>
                  </a:lnTo>
                  <a:lnTo>
                    <a:pt x="830" y="669"/>
                  </a:lnTo>
                  <a:lnTo>
                    <a:pt x="829" y="664"/>
                  </a:lnTo>
                  <a:lnTo>
                    <a:pt x="828" y="658"/>
                  </a:lnTo>
                  <a:lnTo>
                    <a:pt x="823" y="639"/>
                  </a:lnTo>
                  <a:lnTo>
                    <a:pt x="819" y="620"/>
                  </a:lnTo>
                  <a:lnTo>
                    <a:pt x="813" y="601"/>
                  </a:lnTo>
                  <a:lnTo>
                    <a:pt x="808" y="582"/>
                  </a:lnTo>
                  <a:lnTo>
                    <a:pt x="802" y="563"/>
                  </a:lnTo>
                  <a:lnTo>
                    <a:pt x="796" y="543"/>
                  </a:lnTo>
                  <a:lnTo>
                    <a:pt x="790" y="526"/>
                  </a:lnTo>
                  <a:lnTo>
                    <a:pt x="784" y="509"/>
                  </a:lnTo>
                  <a:lnTo>
                    <a:pt x="777" y="490"/>
                  </a:lnTo>
                  <a:lnTo>
                    <a:pt x="771" y="475"/>
                  </a:lnTo>
                  <a:lnTo>
                    <a:pt x="763" y="458"/>
                  </a:lnTo>
                  <a:lnTo>
                    <a:pt x="756" y="440"/>
                  </a:lnTo>
                  <a:lnTo>
                    <a:pt x="749" y="425"/>
                  </a:lnTo>
                  <a:lnTo>
                    <a:pt x="742" y="410"/>
                  </a:lnTo>
                  <a:lnTo>
                    <a:pt x="734" y="397"/>
                  </a:lnTo>
                  <a:lnTo>
                    <a:pt x="727" y="381"/>
                  </a:lnTo>
                  <a:lnTo>
                    <a:pt x="725" y="379"/>
                  </a:lnTo>
                  <a:lnTo>
                    <a:pt x="724" y="378"/>
                  </a:lnTo>
                  <a:lnTo>
                    <a:pt x="723" y="374"/>
                  </a:lnTo>
                  <a:lnTo>
                    <a:pt x="720" y="372"/>
                  </a:lnTo>
                  <a:lnTo>
                    <a:pt x="719" y="368"/>
                  </a:lnTo>
                  <a:lnTo>
                    <a:pt x="718" y="366"/>
                  </a:lnTo>
                  <a:lnTo>
                    <a:pt x="717" y="362"/>
                  </a:lnTo>
                  <a:lnTo>
                    <a:pt x="715" y="360"/>
                  </a:lnTo>
                  <a:lnTo>
                    <a:pt x="714" y="357"/>
                  </a:lnTo>
                  <a:lnTo>
                    <a:pt x="711" y="355"/>
                  </a:lnTo>
                  <a:lnTo>
                    <a:pt x="710" y="351"/>
                  </a:lnTo>
                  <a:lnTo>
                    <a:pt x="708" y="349"/>
                  </a:lnTo>
                  <a:lnTo>
                    <a:pt x="706" y="345"/>
                  </a:lnTo>
                  <a:lnTo>
                    <a:pt x="705" y="343"/>
                  </a:lnTo>
                  <a:lnTo>
                    <a:pt x="702" y="339"/>
                  </a:lnTo>
                  <a:lnTo>
                    <a:pt x="700" y="338"/>
                  </a:lnTo>
                  <a:lnTo>
                    <a:pt x="699" y="336"/>
                  </a:lnTo>
                  <a:lnTo>
                    <a:pt x="697" y="332"/>
                  </a:lnTo>
                  <a:lnTo>
                    <a:pt x="695" y="330"/>
                  </a:lnTo>
                  <a:lnTo>
                    <a:pt x="692" y="328"/>
                  </a:lnTo>
                  <a:lnTo>
                    <a:pt x="691" y="324"/>
                  </a:lnTo>
                  <a:lnTo>
                    <a:pt x="689" y="322"/>
                  </a:lnTo>
                  <a:lnTo>
                    <a:pt x="687" y="320"/>
                  </a:lnTo>
                  <a:lnTo>
                    <a:pt x="686" y="317"/>
                  </a:lnTo>
                  <a:lnTo>
                    <a:pt x="685" y="315"/>
                  </a:lnTo>
                  <a:lnTo>
                    <a:pt x="684" y="315"/>
                  </a:lnTo>
                  <a:lnTo>
                    <a:pt x="684" y="313"/>
                  </a:lnTo>
                  <a:lnTo>
                    <a:pt x="684" y="311"/>
                  </a:lnTo>
                  <a:lnTo>
                    <a:pt x="680" y="303"/>
                  </a:lnTo>
                  <a:lnTo>
                    <a:pt x="676" y="297"/>
                  </a:lnTo>
                  <a:lnTo>
                    <a:pt x="671" y="290"/>
                  </a:lnTo>
                  <a:lnTo>
                    <a:pt x="668" y="282"/>
                  </a:lnTo>
                  <a:lnTo>
                    <a:pt x="665" y="276"/>
                  </a:lnTo>
                  <a:lnTo>
                    <a:pt x="660" y="269"/>
                  </a:lnTo>
                  <a:lnTo>
                    <a:pt x="656" y="261"/>
                  </a:lnTo>
                  <a:lnTo>
                    <a:pt x="652" y="256"/>
                  </a:lnTo>
                  <a:lnTo>
                    <a:pt x="648" y="248"/>
                  </a:lnTo>
                  <a:lnTo>
                    <a:pt x="643" y="242"/>
                  </a:lnTo>
                  <a:lnTo>
                    <a:pt x="639" y="236"/>
                  </a:lnTo>
                  <a:lnTo>
                    <a:pt x="634" y="231"/>
                  </a:lnTo>
                  <a:lnTo>
                    <a:pt x="630" y="225"/>
                  </a:lnTo>
                  <a:lnTo>
                    <a:pt x="625" y="219"/>
                  </a:lnTo>
                  <a:lnTo>
                    <a:pt x="621" y="214"/>
                  </a:lnTo>
                  <a:lnTo>
                    <a:pt x="616" y="210"/>
                  </a:lnTo>
                  <a:lnTo>
                    <a:pt x="615" y="210"/>
                  </a:lnTo>
                  <a:lnTo>
                    <a:pt x="614" y="208"/>
                  </a:lnTo>
                  <a:lnTo>
                    <a:pt x="613" y="208"/>
                  </a:lnTo>
                  <a:lnTo>
                    <a:pt x="612" y="206"/>
                  </a:lnTo>
                  <a:lnTo>
                    <a:pt x="612" y="204"/>
                  </a:lnTo>
                  <a:lnTo>
                    <a:pt x="611" y="204"/>
                  </a:lnTo>
                  <a:lnTo>
                    <a:pt x="610" y="202"/>
                  </a:lnTo>
                  <a:lnTo>
                    <a:pt x="609" y="202"/>
                  </a:lnTo>
                  <a:lnTo>
                    <a:pt x="606" y="198"/>
                  </a:lnTo>
                  <a:lnTo>
                    <a:pt x="604" y="196"/>
                  </a:lnTo>
                  <a:lnTo>
                    <a:pt x="601" y="193"/>
                  </a:lnTo>
                  <a:lnTo>
                    <a:pt x="599" y="191"/>
                  </a:lnTo>
                  <a:lnTo>
                    <a:pt x="595" y="189"/>
                  </a:lnTo>
                  <a:lnTo>
                    <a:pt x="593" y="187"/>
                  </a:lnTo>
                  <a:lnTo>
                    <a:pt x="590" y="183"/>
                  </a:lnTo>
                  <a:lnTo>
                    <a:pt x="587" y="181"/>
                  </a:lnTo>
                  <a:lnTo>
                    <a:pt x="584" y="179"/>
                  </a:lnTo>
                  <a:lnTo>
                    <a:pt x="582" y="177"/>
                  </a:lnTo>
                  <a:lnTo>
                    <a:pt x="578" y="175"/>
                  </a:lnTo>
                  <a:lnTo>
                    <a:pt x="576" y="172"/>
                  </a:lnTo>
                  <a:lnTo>
                    <a:pt x="573" y="170"/>
                  </a:lnTo>
                  <a:lnTo>
                    <a:pt x="570" y="168"/>
                  </a:lnTo>
                  <a:lnTo>
                    <a:pt x="567" y="164"/>
                  </a:lnTo>
                  <a:lnTo>
                    <a:pt x="565" y="162"/>
                  </a:lnTo>
                  <a:lnTo>
                    <a:pt x="562" y="160"/>
                  </a:lnTo>
                  <a:lnTo>
                    <a:pt x="559" y="158"/>
                  </a:lnTo>
                  <a:lnTo>
                    <a:pt x="556" y="156"/>
                  </a:lnTo>
                  <a:lnTo>
                    <a:pt x="554" y="154"/>
                  </a:lnTo>
                  <a:lnTo>
                    <a:pt x="552" y="151"/>
                  </a:lnTo>
                  <a:lnTo>
                    <a:pt x="548" y="149"/>
                  </a:lnTo>
                  <a:lnTo>
                    <a:pt x="545" y="147"/>
                  </a:lnTo>
                  <a:lnTo>
                    <a:pt x="543" y="145"/>
                  </a:lnTo>
                  <a:lnTo>
                    <a:pt x="543" y="143"/>
                  </a:lnTo>
                  <a:lnTo>
                    <a:pt x="542" y="143"/>
                  </a:lnTo>
                  <a:lnTo>
                    <a:pt x="542" y="139"/>
                  </a:lnTo>
                  <a:lnTo>
                    <a:pt x="543" y="139"/>
                  </a:lnTo>
                  <a:lnTo>
                    <a:pt x="544" y="137"/>
                  </a:lnTo>
                  <a:lnTo>
                    <a:pt x="546" y="137"/>
                  </a:lnTo>
                  <a:lnTo>
                    <a:pt x="547" y="135"/>
                  </a:lnTo>
                  <a:lnTo>
                    <a:pt x="548" y="135"/>
                  </a:lnTo>
                  <a:lnTo>
                    <a:pt x="549" y="133"/>
                  </a:lnTo>
                  <a:lnTo>
                    <a:pt x="551" y="132"/>
                  </a:lnTo>
                  <a:lnTo>
                    <a:pt x="552" y="130"/>
                  </a:lnTo>
                  <a:lnTo>
                    <a:pt x="553" y="128"/>
                  </a:lnTo>
                  <a:lnTo>
                    <a:pt x="558" y="126"/>
                  </a:lnTo>
                  <a:lnTo>
                    <a:pt x="563" y="126"/>
                  </a:lnTo>
                  <a:lnTo>
                    <a:pt x="567" y="122"/>
                  </a:lnTo>
                  <a:lnTo>
                    <a:pt x="573" y="122"/>
                  </a:lnTo>
                  <a:lnTo>
                    <a:pt x="577" y="120"/>
                  </a:lnTo>
                  <a:lnTo>
                    <a:pt x="583" y="120"/>
                  </a:lnTo>
                  <a:lnTo>
                    <a:pt x="587" y="118"/>
                  </a:lnTo>
                  <a:lnTo>
                    <a:pt x="592" y="118"/>
                  </a:lnTo>
                  <a:lnTo>
                    <a:pt x="597" y="118"/>
                  </a:lnTo>
                  <a:lnTo>
                    <a:pt x="602" y="118"/>
                  </a:lnTo>
                  <a:lnTo>
                    <a:pt x="606" y="118"/>
                  </a:lnTo>
                  <a:lnTo>
                    <a:pt x="612" y="118"/>
                  </a:lnTo>
                  <a:lnTo>
                    <a:pt x="616" y="118"/>
                  </a:lnTo>
                  <a:lnTo>
                    <a:pt x="621" y="118"/>
                  </a:lnTo>
                  <a:lnTo>
                    <a:pt x="627" y="118"/>
                  </a:lnTo>
                  <a:lnTo>
                    <a:pt x="631" y="118"/>
                  </a:lnTo>
                  <a:lnTo>
                    <a:pt x="635" y="118"/>
                  </a:lnTo>
                  <a:lnTo>
                    <a:pt x="641" y="120"/>
                  </a:lnTo>
                  <a:lnTo>
                    <a:pt x="646" y="120"/>
                  </a:lnTo>
                  <a:lnTo>
                    <a:pt x="651" y="120"/>
                  </a:lnTo>
                  <a:lnTo>
                    <a:pt x="656" y="122"/>
                  </a:lnTo>
                  <a:lnTo>
                    <a:pt x="660" y="122"/>
                  </a:lnTo>
                  <a:lnTo>
                    <a:pt x="666" y="124"/>
                  </a:lnTo>
                  <a:lnTo>
                    <a:pt x="670" y="126"/>
                  </a:lnTo>
                  <a:lnTo>
                    <a:pt x="675" y="126"/>
                  </a:lnTo>
                  <a:lnTo>
                    <a:pt x="680" y="128"/>
                  </a:lnTo>
                  <a:lnTo>
                    <a:pt x="685" y="130"/>
                  </a:lnTo>
                  <a:lnTo>
                    <a:pt x="689" y="130"/>
                  </a:lnTo>
                  <a:lnTo>
                    <a:pt x="694" y="132"/>
                  </a:lnTo>
                  <a:lnTo>
                    <a:pt x="699" y="133"/>
                  </a:lnTo>
                  <a:lnTo>
                    <a:pt x="704" y="135"/>
                  </a:lnTo>
                  <a:lnTo>
                    <a:pt x="708" y="135"/>
                  </a:lnTo>
                  <a:lnTo>
                    <a:pt x="714" y="137"/>
                  </a:lnTo>
                  <a:lnTo>
                    <a:pt x="718" y="137"/>
                  </a:lnTo>
                  <a:lnTo>
                    <a:pt x="723" y="137"/>
                  </a:lnTo>
                  <a:lnTo>
                    <a:pt x="727" y="137"/>
                  </a:lnTo>
                  <a:lnTo>
                    <a:pt x="733" y="137"/>
                  </a:lnTo>
                  <a:lnTo>
                    <a:pt x="737" y="137"/>
                  </a:lnTo>
                  <a:lnTo>
                    <a:pt x="742" y="137"/>
                  </a:lnTo>
                  <a:lnTo>
                    <a:pt x="746" y="137"/>
                  </a:lnTo>
                  <a:lnTo>
                    <a:pt x="752" y="137"/>
                  </a:lnTo>
                  <a:lnTo>
                    <a:pt x="756" y="137"/>
                  </a:lnTo>
                  <a:lnTo>
                    <a:pt x="761" y="135"/>
                  </a:lnTo>
                  <a:lnTo>
                    <a:pt x="765" y="135"/>
                  </a:lnTo>
                  <a:lnTo>
                    <a:pt x="771" y="135"/>
                  </a:lnTo>
                  <a:lnTo>
                    <a:pt x="775" y="135"/>
                  </a:lnTo>
                  <a:lnTo>
                    <a:pt x="780" y="135"/>
                  </a:lnTo>
                  <a:lnTo>
                    <a:pt x="784" y="137"/>
                  </a:lnTo>
                  <a:lnTo>
                    <a:pt x="786" y="137"/>
                  </a:lnTo>
                  <a:lnTo>
                    <a:pt x="789" y="137"/>
                  </a:lnTo>
                  <a:lnTo>
                    <a:pt x="791" y="137"/>
                  </a:lnTo>
                  <a:lnTo>
                    <a:pt x="793" y="137"/>
                  </a:lnTo>
                  <a:lnTo>
                    <a:pt x="795" y="137"/>
                  </a:lnTo>
                  <a:lnTo>
                    <a:pt x="797" y="137"/>
                  </a:lnTo>
                  <a:lnTo>
                    <a:pt x="800" y="137"/>
                  </a:lnTo>
                  <a:lnTo>
                    <a:pt x="801" y="135"/>
                  </a:lnTo>
                  <a:lnTo>
                    <a:pt x="803" y="135"/>
                  </a:lnTo>
                  <a:lnTo>
                    <a:pt x="805" y="135"/>
                  </a:lnTo>
                  <a:lnTo>
                    <a:pt x="808" y="135"/>
                  </a:lnTo>
                  <a:lnTo>
                    <a:pt x="809" y="135"/>
                  </a:lnTo>
                  <a:lnTo>
                    <a:pt x="811" y="135"/>
                  </a:lnTo>
                  <a:lnTo>
                    <a:pt x="813" y="135"/>
                  </a:lnTo>
                  <a:lnTo>
                    <a:pt x="815" y="135"/>
                  </a:lnTo>
                  <a:lnTo>
                    <a:pt x="818" y="135"/>
                  </a:lnTo>
                  <a:lnTo>
                    <a:pt x="820" y="135"/>
                  </a:lnTo>
                  <a:lnTo>
                    <a:pt x="823" y="135"/>
                  </a:lnTo>
                  <a:lnTo>
                    <a:pt x="825" y="135"/>
                  </a:lnTo>
                  <a:lnTo>
                    <a:pt x="829" y="137"/>
                  </a:lnTo>
                  <a:lnTo>
                    <a:pt x="831" y="137"/>
                  </a:lnTo>
                  <a:lnTo>
                    <a:pt x="834" y="137"/>
                  </a:lnTo>
                  <a:lnTo>
                    <a:pt x="837" y="137"/>
                  </a:lnTo>
                  <a:lnTo>
                    <a:pt x="840" y="137"/>
                  </a:lnTo>
                  <a:lnTo>
                    <a:pt x="842" y="137"/>
                  </a:lnTo>
                  <a:lnTo>
                    <a:pt x="846" y="137"/>
                  </a:lnTo>
                  <a:lnTo>
                    <a:pt x="848" y="137"/>
                  </a:lnTo>
                  <a:lnTo>
                    <a:pt x="850" y="137"/>
                  </a:lnTo>
                  <a:lnTo>
                    <a:pt x="853" y="137"/>
                  </a:lnTo>
                  <a:lnTo>
                    <a:pt x="856" y="137"/>
                  </a:lnTo>
                  <a:lnTo>
                    <a:pt x="859" y="139"/>
                  </a:lnTo>
                  <a:lnTo>
                    <a:pt x="861" y="139"/>
                  </a:lnTo>
                  <a:lnTo>
                    <a:pt x="859" y="135"/>
                  </a:lnTo>
                  <a:lnTo>
                    <a:pt x="857" y="132"/>
                  </a:lnTo>
                  <a:lnTo>
                    <a:pt x="853" y="130"/>
                  </a:lnTo>
                  <a:lnTo>
                    <a:pt x="851" y="126"/>
                  </a:lnTo>
                  <a:lnTo>
                    <a:pt x="848" y="124"/>
                  </a:lnTo>
                  <a:lnTo>
                    <a:pt x="846" y="120"/>
                  </a:lnTo>
                  <a:lnTo>
                    <a:pt x="842" y="118"/>
                  </a:lnTo>
                  <a:lnTo>
                    <a:pt x="840" y="116"/>
                  </a:lnTo>
                  <a:lnTo>
                    <a:pt x="837" y="114"/>
                  </a:lnTo>
                  <a:lnTo>
                    <a:pt x="833" y="113"/>
                  </a:lnTo>
                  <a:lnTo>
                    <a:pt x="831" y="111"/>
                  </a:lnTo>
                  <a:lnTo>
                    <a:pt x="828" y="107"/>
                  </a:lnTo>
                  <a:lnTo>
                    <a:pt x="824" y="105"/>
                  </a:lnTo>
                  <a:lnTo>
                    <a:pt x="821" y="103"/>
                  </a:lnTo>
                  <a:lnTo>
                    <a:pt x="819" y="99"/>
                  </a:lnTo>
                  <a:lnTo>
                    <a:pt x="815" y="97"/>
                  </a:lnTo>
                  <a:lnTo>
                    <a:pt x="814" y="95"/>
                  </a:lnTo>
                  <a:lnTo>
                    <a:pt x="813" y="95"/>
                  </a:lnTo>
                  <a:lnTo>
                    <a:pt x="813" y="93"/>
                  </a:lnTo>
                  <a:lnTo>
                    <a:pt x="812" y="93"/>
                  </a:lnTo>
                  <a:lnTo>
                    <a:pt x="811" y="92"/>
                  </a:lnTo>
                  <a:lnTo>
                    <a:pt x="810" y="90"/>
                  </a:lnTo>
                  <a:lnTo>
                    <a:pt x="810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3" y="84"/>
                  </a:lnTo>
                  <a:lnTo>
                    <a:pt x="801" y="84"/>
                  </a:lnTo>
                  <a:lnTo>
                    <a:pt x="799" y="82"/>
                  </a:lnTo>
                  <a:lnTo>
                    <a:pt x="796" y="82"/>
                  </a:lnTo>
                  <a:lnTo>
                    <a:pt x="794" y="80"/>
                  </a:lnTo>
                  <a:lnTo>
                    <a:pt x="792" y="80"/>
                  </a:lnTo>
                  <a:lnTo>
                    <a:pt x="790" y="78"/>
                  </a:lnTo>
                  <a:lnTo>
                    <a:pt x="787" y="78"/>
                  </a:lnTo>
                  <a:lnTo>
                    <a:pt x="785" y="76"/>
                  </a:lnTo>
                  <a:lnTo>
                    <a:pt x="783" y="76"/>
                  </a:lnTo>
                  <a:lnTo>
                    <a:pt x="781" y="74"/>
                  </a:lnTo>
                  <a:lnTo>
                    <a:pt x="780" y="72"/>
                  </a:lnTo>
                  <a:lnTo>
                    <a:pt x="777" y="71"/>
                  </a:lnTo>
                  <a:lnTo>
                    <a:pt x="775" y="71"/>
                  </a:lnTo>
                  <a:lnTo>
                    <a:pt x="773" y="69"/>
                  </a:lnTo>
                  <a:lnTo>
                    <a:pt x="767" y="69"/>
                  </a:lnTo>
                  <a:lnTo>
                    <a:pt x="762" y="69"/>
                  </a:lnTo>
                  <a:lnTo>
                    <a:pt x="756" y="67"/>
                  </a:lnTo>
                  <a:lnTo>
                    <a:pt x="751" y="67"/>
                  </a:lnTo>
                  <a:lnTo>
                    <a:pt x="745" y="67"/>
                  </a:lnTo>
                  <a:lnTo>
                    <a:pt x="739" y="67"/>
                  </a:lnTo>
                  <a:lnTo>
                    <a:pt x="734" y="67"/>
                  </a:lnTo>
                  <a:lnTo>
                    <a:pt x="728" y="67"/>
                  </a:lnTo>
                  <a:lnTo>
                    <a:pt x="723" y="69"/>
                  </a:lnTo>
                  <a:lnTo>
                    <a:pt x="716" y="69"/>
                  </a:lnTo>
                  <a:lnTo>
                    <a:pt x="711" y="71"/>
                  </a:lnTo>
                  <a:lnTo>
                    <a:pt x="705" y="71"/>
                  </a:lnTo>
                  <a:lnTo>
                    <a:pt x="700" y="71"/>
                  </a:lnTo>
                  <a:lnTo>
                    <a:pt x="694" y="72"/>
                  </a:lnTo>
                  <a:lnTo>
                    <a:pt x="688" y="72"/>
                  </a:lnTo>
                  <a:lnTo>
                    <a:pt x="682" y="74"/>
                  </a:lnTo>
                  <a:lnTo>
                    <a:pt x="677" y="76"/>
                  </a:lnTo>
                  <a:lnTo>
                    <a:pt x="671" y="78"/>
                  </a:lnTo>
                  <a:lnTo>
                    <a:pt x="666" y="78"/>
                  </a:lnTo>
                  <a:lnTo>
                    <a:pt x="660" y="80"/>
                  </a:lnTo>
                  <a:lnTo>
                    <a:pt x="654" y="84"/>
                  </a:lnTo>
                  <a:lnTo>
                    <a:pt x="649" y="84"/>
                  </a:lnTo>
                  <a:lnTo>
                    <a:pt x="643" y="86"/>
                  </a:lnTo>
                  <a:lnTo>
                    <a:pt x="638" y="88"/>
                  </a:lnTo>
                  <a:lnTo>
                    <a:pt x="632" y="90"/>
                  </a:lnTo>
                  <a:lnTo>
                    <a:pt x="627" y="92"/>
                  </a:lnTo>
                  <a:lnTo>
                    <a:pt x="621" y="93"/>
                  </a:lnTo>
                  <a:lnTo>
                    <a:pt x="615" y="95"/>
                  </a:lnTo>
                  <a:lnTo>
                    <a:pt x="610" y="97"/>
                  </a:lnTo>
                  <a:lnTo>
                    <a:pt x="603" y="99"/>
                  </a:lnTo>
                  <a:lnTo>
                    <a:pt x="597" y="101"/>
                  </a:lnTo>
                  <a:lnTo>
                    <a:pt x="592" y="103"/>
                  </a:lnTo>
                  <a:lnTo>
                    <a:pt x="590" y="103"/>
                  </a:lnTo>
                  <a:lnTo>
                    <a:pt x="586" y="103"/>
                  </a:lnTo>
                  <a:lnTo>
                    <a:pt x="584" y="105"/>
                  </a:lnTo>
                  <a:lnTo>
                    <a:pt x="581" y="105"/>
                  </a:lnTo>
                  <a:lnTo>
                    <a:pt x="578" y="107"/>
                  </a:lnTo>
                  <a:lnTo>
                    <a:pt x="575" y="109"/>
                  </a:lnTo>
                  <a:lnTo>
                    <a:pt x="572" y="109"/>
                  </a:lnTo>
                  <a:lnTo>
                    <a:pt x="570" y="111"/>
                  </a:lnTo>
                  <a:lnTo>
                    <a:pt x="567" y="111"/>
                  </a:lnTo>
                  <a:lnTo>
                    <a:pt x="564" y="113"/>
                  </a:lnTo>
                  <a:lnTo>
                    <a:pt x="562" y="113"/>
                  </a:lnTo>
                  <a:lnTo>
                    <a:pt x="558" y="114"/>
                  </a:lnTo>
                  <a:lnTo>
                    <a:pt x="556" y="116"/>
                  </a:lnTo>
                  <a:lnTo>
                    <a:pt x="553" y="118"/>
                  </a:lnTo>
                  <a:lnTo>
                    <a:pt x="551" y="118"/>
                  </a:lnTo>
                  <a:lnTo>
                    <a:pt x="547" y="120"/>
                  </a:lnTo>
                  <a:lnTo>
                    <a:pt x="546" y="122"/>
                  </a:lnTo>
                  <a:lnTo>
                    <a:pt x="544" y="122"/>
                  </a:lnTo>
                  <a:lnTo>
                    <a:pt x="542" y="122"/>
                  </a:lnTo>
                  <a:lnTo>
                    <a:pt x="540" y="122"/>
                  </a:lnTo>
                  <a:lnTo>
                    <a:pt x="538" y="122"/>
                  </a:lnTo>
                  <a:lnTo>
                    <a:pt x="537" y="122"/>
                  </a:lnTo>
                  <a:lnTo>
                    <a:pt x="535" y="122"/>
                  </a:lnTo>
                  <a:lnTo>
                    <a:pt x="534" y="124"/>
                  </a:lnTo>
                  <a:lnTo>
                    <a:pt x="532" y="124"/>
                  </a:lnTo>
                  <a:lnTo>
                    <a:pt x="528" y="124"/>
                  </a:lnTo>
                  <a:lnTo>
                    <a:pt x="526" y="122"/>
                  </a:lnTo>
                  <a:lnTo>
                    <a:pt x="524" y="122"/>
                  </a:lnTo>
                  <a:lnTo>
                    <a:pt x="522" y="122"/>
                  </a:lnTo>
                  <a:lnTo>
                    <a:pt x="519" y="120"/>
                  </a:lnTo>
                  <a:lnTo>
                    <a:pt x="517" y="120"/>
                  </a:lnTo>
                  <a:lnTo>
                    <a:pt x="515" y="118"/>
                  </a:lnTo>
                  <a:lnTo>
                    <a:pt x="514" y="118"/>
                  </a:lnTo>
                  <a:lnTo>
                    <a:pt x="513" y="116"/>
                  </a:lnTo>
                  <a:lnTo>
                    <a:pt x="513" y="114"/>
                  </a:lnTo>
                  <a:lnTo>
                    <a:pt x="511" y="114"/>
                  </a:lnTo>
                  <a:lnTo>
                    <a:pt x="510" y="114"/>
                  </a:lnTo>
                  <a:lnTo>
                    <a:pt x="509" y="113"/>
                  </a:lnTo>
                  <a:lnTo>
                    <a:pt x="508" y="113"/>
                  </a:lnTo>
                  <a:lnTo>
                    <a:pt x="503" y="118"/>
                  </a:lnTo>
                  <a:lnTo>
                    <a:pt x="500" y="116"/>
                  </a:lnTo>
                  <a:lnTo>
                    <a:pt x="498" y="116"/>
                  </a:lnTo>
                  <a:lnTo>
                    <a:pt x="496" y="116"/>
                  </a:lnTo>
                  <a:lnTo>
                    <a:pt x="494" y="118"/>
                  </a:lnTo>
                  <a:lnTo>
                    <a:pt x="491" y="118"/>
                  </a:lnTo>
                  <a:lnTo>
                    <a:pt x="489" y="118"/>
                  </a:lnTo>
                  <a:lnTo>
                    <a:pt x="487" y="118"/>
                  </a:lnTo>
                  <a:lnTo>
                    <a:pt x="485" y="116"/>
                  </a:lnTo>
                  <a:lnTo>
                    <a:pt x="481" y="116"/>
                  </a:lnTo>
                  <a:lnTo>
                    <a:pt x="479" y="116"/>
                  </a:lnTo>
                  <a:lnTo>
                    <a:pt x="476" y="116"/>
                  </a:lnTo>
                  <a:lnTo>
                    <a:pt x="472" y="114"/>
                  </a:lnTo>
                  <a:lnTo>
                    <a:pt x="469" y="114"/>
                  </a:lnTo>
                  <a:lnTo>
                    <a:pt x="466" y="114"/>
                  </a:lnTo>
                  <a:lnTo>
                    <a:pt x="463" y="113"/>
                  </a:lnTo>
                  <a:lnTo>
                    <a:pt x="460" y="113"/>
                  </a:lnTo>
                  <a:lnTo>
                    <a:pt x="457" y="111"/>
                  </a:lnTo>
                  <a:lnTo>
                    <a:pt x="453" y="111"/>
                  </a:lnTo>
                  <a:lnTo>
                    <a:pt x="450" y="111"/>
                  </a:lnTo>
                  <a:lnTo>
                    <a:pt x="447" y="111"/>
                  </a:lnTo>
                  <a:lnTo>
                    <a:pt x="443" y="109"/>
                  </a:lnTo>
                  <a:lnTo>
                    <a:pt x="441" y="109"/>
                  </a:lnTo>
                  <a:lnTo>
                    <a:pt x="438" y="109"/>
                  </a:lnTo>
                  <a:lnTo>
                    <a:pt x="434" y="111"/>
                  </a:lnTo>
                  <a:lnTo>
                    <a:pt x="429" y="111"/>
                  </a:lnTo>
                  <a:lnTo>
                    <a:pt x="423" y="111"/>
                  </a:lnTo>
                  <a:lnTo>
                    <a:pt x="418" y="113"/>
                  </a:lnTo>
                  <a:lnTo>
                    <a:pt x="412" y="113"/>
                  </a:lnTo>
                  <a:lnTo>
                    <a:pt x="406" y="113"/>
                  </a:lnTo>
                  <a:lnTo>
                    <a:pt x="401" y="114"/>
                  </a:lnTo>
                  <a:lnTo>
                    <a:pt x="395" y="114"/>
                  </a:lnTo>
                  <a:lnTo>
                    <a:pt x="390" y="116"/>
                  </a:lnTo>
                  <a:lnTo>
                    <a:pt x="385" y="118"/>
                  </a:lnTo>
                  <a:lnTo>
                    <a:pt x="380" y="118"/>
                  </a:lnTo>
                  <a:lnTo>
                    <a:pt x="374" y="120"/>
                  </a:lnTo>
                  <a:lnTo>
                    <a:pt x="368" y="122"/>
                  </a:lnTo>
                  <a:lnTo>
                    <a:pt x="363" y="124"/>
                  </a:lnTo>
                  <a:lnTo>
                    <a:pt x="357" y="126"/>
                  </a:lnTo>
                  <a:lnTo>
                    <a:pt x="352" y="128"/>
                  </a:lnTo>
                  <a:lnTo>
                    <a:pt x="346" y="130"/>
                  </a:lnTo>
                  <a:lnTo>
                    <a:pt x="345" y="132"/>
                  </a:lnTo>
                  <a:lnTo>
                    <a:pt x="343" y="132"/>
                  </a:lnTo>
                  <a:lnTo>
                    <a:pt x="341" y="133"/>
                  </a:lnTo>
                  <a:lnTo>
                    <a:pt x="338" y="135"/>
                  </a:lnTo>
                  <a:lnTo>
                    <a:pt x="337" y="135"/>
                  </a:lnTo>
                  <a:lnTo>
                    <a:pt x="335" y="137"/>
                  </a:lnTo>
                  <a:lnTo>
                    <a:pt x="333" y="137"/>
                  </a:lnTo>
                  <a:lnTo>
                    <a:pt x="332" y="139"/>
                  </a:lnTo>
                  <a:lnTo>
                    <a:pt x="329" y="139"/>
                  </a:lnTo>
                  <a:lnTo>
                    <a:pt x="327" y="139"/>
                  </a:lnTo>
                  <a:lnTo>
                    <a:pt x="325" y="141"/>
                  </a:lnTo>
                  <a:lnTo>
                    <a:pt x="323" y="143"/>
                  </a:lnTo>
                  <a:lnTo>
                    <a:pt x="322" y="143"/>
                  </a:lnTo>
                  <a:lnTo>
                    <a:pt x="319" y="145"/>
                  </a:lnTo>
                  <a:lnTo>
                    <a:pt x="317" y="147"/>
                  </a:lnTo>
                  <a:lnTo>
                    <a:pt x="316" y="147"/>
                  </a:lnTo>
                  <a:lnTo>
                    <a:pt x="314" y="149"/>
                  </a:lnTo>
                  <a:lnTo>
                    <a:pt x="311" y="151"/>
                  </a:lnTo>
                  <a:lnTo>
                    <a:pt x="309" y="154"/>
                  </a:lnTo>
                  <a:lnTo>
                    <a:pt x="307" y="156"/>
                  </a:lnTo>
                  <a:lnTo>
                    <a:pt x="305" y="158"/>
                  </a:lnTo>
                  <a:lnTo>
                    <a:pt x="303" y="162"/>
                  </a:lnTo>
                  <a:lnTo>
                    <a:pt x="300" y="164"/>
                  </a:lnTo>
                  <a:lnTo>
                    <a:pt x="298" y="166"/>
                  </a:lnTo>
                  <a:lnTo>
                    <a:pt x="294" y="170"/>
                  </a:lnTo>
                  <a:lnTo>
                    <a:pt x="290" y="172"/>
                  </a:lnTo>
                  <a:lnTo>
                    <a:pt x="287" y="175"/>
                  </a:lnTo>
                  <a:lnTo>
                    <a:pt x="284" y="179"/>
                  </a:lnTo>
                  <a:lnTo>
                    <a:pt x="279" y="181"/>
                  </a:lnTo>
                  <a:lnTo>
                    <a:pt x="276" y="185"/>
                  </a:lnTo>
                  <a:lnTo>
                    <a:pt x="272" y="187"/>
                  </a:lnTo>
                  <a:lnTo>
                    <a:pt x="269" y="191"/>
                  </a:lnTo>
                  <a:lnTo>
                    <a:pt x="265" y="195"/>
                  </a:lnTo>
                  <a:lnTo>
                    <a:pt x="261" y="196"/>
                  </a:lnTo>
                  <a:lnTo>
                    <a:pt x="258" y="200"/>
                  </a:lnTo>
                  <a:lnTo>
                    <a:pt x="254" y="204"/>
                  </a:lnTo>
                  <a:lnTo>
                    <a:pt x="251" y="206"/>
                  </a:lnTo>
                  <a:lnTo>
                    <a:pt x="248" y="210"/>
                  </a:lnTo>
                  <a:lnTo>
                    <a:pt x="243" y="214"/>
                  </a:lnTo>
                  <a:lnTo>
                    <a:pt x="241" y="217"/>
                  </a:lnTo>
                  <a:lnTo>
                    <a:pt x="239" y="221"/>
                  </a:lnTo>
                  <a:lnTo>
                    <a:pt x="237" y="223"/>
                  </a:lnTo>
                  <a:lnTo>
                    <a:pt x="234" y="227"/>
                  </a:lnTo>
                  <a:lnTo>
                    <a:pt x="232" y="231"/>
                  </a:lnTo>
                  <a:lnTo>
                    <a:pt x="231" y="235"/>
                  </a:lnTo>
                  <a:lnTo>
                    <a:pt x="229" y="236"/>
                  </a:lnTo>
                  <a:lnTo>
                    <a:pt x="227" y="238"/>
                  </a:lnTo>
                  <a:lnTo>
                    <a:pt x="225" y="242"/>
                  </a:lnTo>
                  <a:lnTo>
                    <a:pt x="223" y="246"/>
                  </a:lnTo>
                  <a:lnTo>
                    <a:pt x="221" y="248"/>
                  </a:lnTo>
                  <a:lnTo>
                    <a:pt x="219" y="252"/>
                  </a:lnTo>
                  <a:lnTo>
                    <a:pt x="218" y="256"/>
                  </a:lnTo>
                  <a:lnTo>
                    <a:pt x="215" y="257"/>
                  </a:lnTo>
                  <a:lnTo>
                    <a:pt x="213" y="261"/>
                  </a:lnTo>
                  <a:lnTo>
                    <a:pt x="211" y="263"/>
                  </a:lnTo>
                  <a:lnTo>
                    <a:pt x="210" y="267"/>
                  </a:lnTo>
                  <a:lnTo>
                    <a:pt x="204" y="276"/>
                  </a:lnTo>
                  <a:lnTo>
                    <a:pt x="200" y="286"/>
                  </a:lnTo>
                  <a:lnTo>
                    <a:pt x="194" y="296"/>
                  </a:lnTo>
                  <a:lnTo>
                    <a:pt x="189" y="305"/>
                  </a:lnTo>
                  <a:lnTo>
                    <a:pt x="184" y="313"/>
                  </a:lnTo>
                  <a:lnTo>
                    <a:pt x="179" y="322"/>
                  </a:lnTo>
                  <a:lnTo>
                    <a:pt x="173" y="330"/>
                  </a:lnTo>
                  <a:lnTo>
                    <a:pt x="168" y="339"/>
                  </a:lnTo>
                  <a:lnTo>
                    <a:pt x="163" y="347"/>
                  </a:lnTo>
                  <a:lnTo>
                    <a:pt x="157" y="357"/>
                  </a:lnTo>
                  <a:lnTo>
                    <a:pt x="153" y="364"/>
                  </a:lnTo>
                  <a:lnTo>
                    <a:pt x="147" y="374"/>
                  </a:lnTo>
                  <a:lnTo>
                    <a:pt x="143" y="381"/>
                  </a:lnTo>
                  <a:lnTo>
                    <a:pt x="137" y="391"/>
                  </a:lnTo>
                  <a:lnTo>
                    <a:pt x="133" y="400"/>
                  </a:lnTo>
                  <a:lnTo>
                    <a:pt x="127" y="408"/>
                  </a:lnTo>
                  <a:lnTo>
                    <a:pt x="118" y="421"/>
                  </a:lnTo>
                  <a:lnTo>
                    <a:pt x="116" y="420"/>
                  </a:lnTo>
                  <a:lnTo>
                    <a:pt x="116" y="418"/>
                  </a:lnTo>
                  <a:lnTo>
                    <a:pt x="116" y="416"/>
                  </a:lnTo>
                  <a:lnTo>
                    <a:pt x="116" y="414"/>
                  </a:lnTo>
                  <a:lnTo>
                    <a:pt x="120" y="404"/>
                  </a:lnTo>
                  <a:lnTo>
                    <a:pt x="124" y="393"/>
                  </a:lnTo>
                  <a:lnTo>
                    <a:pt x="127" y="383"/>
                  </a:lnTo>
                  <a:lnTo>
                    <a:pt x="130" y="372"/>
                  </a:lnTo>
                  <a:lnTo>
                    <a:pt x="134" y="362"/>
                  </a:lnTo>
                  <a:lnTo>
                    <a:pt x="136" y="351"/>
                  </a:lnTo>
                  <a:lnTo>
                    <a:pt x="139" y="341"/>
                  </a:lnTo>
                  <a:lnTo>
                    <a:pt x="143" y="330"/>
                  </a:lnTo>
                  <a:lnTo>
                    <a:pt x="145" y="322"/>
                  </a:lnTo>
                  <a:lnTo>
                    <a:pt x="147" y="313"/>
                  </a:lnTo>
                  <a:lnTo>
                    <a:pt x="149" y="305"/>
                  </a:lnTo>
                  <a:lnTo>
                    <a:pt x="153" y="296"/>
                  </a:lnTo>
                  <a:lnTo>
                    <a:pt x="155" y="288"/>
                  </a:lnTo>
                  <a:lnTo>
                    <a:pt x="158" y="280"/>
                  </a:lnTo>
                  <a:lnTo>
                    <a:pt x="161" y="271"/>
                  </a:lnTo>
                  <a:lnTo>
                    <a:pt x="163" y="263"/>
                  </a:lnTo>
                  <a:lnTo>
                    <a:pt x="167" y="252"/>
                  </a:lnTo>
                  <a:lnTo>
                    <a:pt x="172" y="238"/>
                  </a:lnTo>
                  <a:lnTo>
                    <a:pt x="176" y="227"/>
                  </a:lnTo>
                  <a:lnTo>
                    <a:pt x="182" y="214"/>
                  </a:lnTo>
                  <a:lnTo>
                    <a:pt x="186" y="202"/>
                  </a:lnTo>
                  <a:lnTo>
                    <a:pt x="191" y="191"/>
                  </a:lnTo>
                  <a:lnTo>
                    <a:pt x="195" y="179"/>
                  </a:lnTo>
                  <a:lnTo>
                    <a:pt x="201" y="168"/>
                  </a:lnTo>
                  <a:lnTo>
                    <a:pt x="205" y="154"/>
                  </a:lnTo>
                  <a:lnTo>
                    <a:pt x="211" y="145"/>
                  </a:lnTo>
                  <a:lnTo>
                    <a:pt x="215" y="135"/>
                  </a:lnTo>
                  <a:lnTo>
                    <a:pt x="221" y="126"/>
                  </a:lnTo>
                  <a:lnTo>
                    <a:pt x="227" y="114"/>
                  </a:lnTo>
                  <a:lnTo>
                    <a:pt x="232" y="107"/>
                  </a:lnTo>
                  <a:lnTo>
                    <a:pt x="238" y="99"/>
                  </a:lnTo>
                  <a:lnTo>
                    <a:pt x="243" y="92"/>
                  </a:lnTo>
                  <a:lnTo>
                    <a:pt x="246" y="88"/>
                  </a:lnTo>
                  <a:lnTo>
                    <a:pt x="249" y="82"/>
                  </a:lnTo>
                  <a:lnTo>
                    <a:pt x="251" y="78"/>
                  </a:lnTo>
                  <a:lnTo>
                    <a:pt x="254" y="74"/>
                  </a:lnTo>
                  <a:lnTo>
                    <a:pt x="257" y="71"/>
                  </a:lnTo>
                  <a:lnTo>
                    <a:pt x="259" y="65"/>
                  </a:lnTo>
                  <a:lnTo>
                    <a:pt x="262" y="61"/>
                  </a:lnTo>
                  <a:lnTo>
                    <a:pt x="265" y="55"/>
                  </a:lnTo>
                  <a:lnTo>
                    <a:pt x="266" y="55"/>
                  </a:lnTo>
                  <a:lnTo>
                    <a:pt x="267" y="53"/>
                  </a:lnTo>
                  <a:lnTo>
                    <a:pt x="268" y="51"/>
                  </a:lnTo>
                  <a:lnTo>
                    <a:pt x="269" y="51"/>
                  </a:lnTo>
                  <a:lnTo>
                    <a:pt x="269" y="50"/>
                  </a:lnTo>
                  <a:lnTo>
                    <a:pt x="270" y="50"/>
                  </a:lnTo>
                  <a:lnTo>
                    <a:pt x="271" y="50"/>
                  </a:lnTo>
                  <a:lnTo>
                    <a:pt x="305" y="0"/>
                  </a:lnTo>
                  <a:lnTo>
                    <a:pt x="303" y="2"/>
                  </a:lnTo>
                  <a:lnTo>
                    <a:pt x="299" y="4"/>
                  </a:lnTo>
                  <a:lnTo>
                    <a:pt x="296" y="8"/>
                  </a:lnTo>
                  <a:lnTo>
                    <a:pt x="294" y="10"/>
                  </a:lnTo>
                  <a:lnTo>
                    <a:pt x="290" y="11"/>
                  </a:lnTo>
                  <a:lnTo>
                    <a:pt x="287" y="15"/>
                  </a:lnTo>
                  <a:lnTo>
                    <a:pt x="284" y="19"/>
                  </a:lnTo>
                  <a:lnTo>
                    <a:pt x="280" y="21"/>
                  </a:lnTo>
                  <a:lnTo>
                    <a:pt x="277" y="27"/>
                  </a:lnTo>
                  <a:lnTo>
                    <a:pt x="273" y="32"/>
                  </a:lnTo>
                  <a:lnTo>
                    <a:pt x="270" y="36"/>
                  </a:lnTo>
                  <a:lnTo>
                    <a:pt x="267" y="40"/>
                  </a:lnTo>
                  <a:lnTo>
                    <a:pt x="265" y="44"/>
                  </a:lnTo>
                  <a:lnTo>
                    <a:pt x="261" y="50"/>
                  </a:lnTo>
                  <a:lnTo>
                    <a:pt x="258" y="55"/>
                  </a:lnTo>
                  <a:lnTo>
                    <a:pt x="254" y="61"/>
                  </a:lnTo>
                  <a:lnTo>
                    <a:pt x="251" y="65"/>
                  </a:lnTo>
                  <a:lnTo>
                    <a:pt x="248" y="69"/>
                  </a:lnTo>
                  <a:lnTo>
                    <a:pt x="244" y="74"/>
                  </a:lnTo>
                  <a:lnTo>
                    <a:pt x="241" y="78"/>
                  </a:lnTo>
                  <a:lnTo>
                    <a:pt x="239" y="84"/>
                  </a:lnTo>
                  <a:lnTo>
                    <a:pt x="235" y="90"/>
                  </a:lnTo>
                  <a:lnTo>
                    <a:pt x="232" y="95"/>
                  </a:lnTo>
                  <a:lnTo>
                    <a:pt x="229" y="101"/>
                  </a:lnTo>
                  <a:lnTo>
                    <a:pt x="227" y="105"/>
                  </a:lnTo>
                  <a:lnTo>
                    <a:pt x="224" y="111"/>
                  </a:lnTo>
                  <a:lnTo>
                    <a:pt x="221" y="114"/>
                  </a:lnTo>
                  <a:lnTo>
                    <a:pt x="219" y="118"/>
                  </a:lnTo>
                  <a:lnTo>
                    <a:pt x="215" y="122"/>
                  </a:lnTo>
                  <a:lnTo>
                    <a:pt x="213" y="126"/>
                  </a:lnTo>
                  <a:lnTo>
                    <a:pt x="211" y="132"/>
                  </a:lnTo>
                  <a:lnTo>
                    <a:pt x="208" y="135"/>
                  </a:lnTo>
                  <a:lnTo>
                    <a:pt x="203" y="147"/>
                  </a:lnTo>
                  <a:lnTo>
                    <a:pt x="198" y="156"/>
                  </a:lnTo>
                  <a:lnTo>
                    <a:pt x="193" y="168"/>
                  </a:lnTo>
                  <a:lnTo>
                    <a:pt x="189" y="177"/>
                  </a:lnTo>
                  <a:lnTo>
                    <a:pt x="184" y="187"/>
                  </a:lnTo>
                  <a:lnTo>
                    <a:pt x="180" y="198"/>
                  </a:lnTo>
                  <a:lnTo>
                    <a:pt x="175" y="210"/>
                  </a:lnTo>
                  <a:lnTo>
                    <a:pt x="171" y="221"/>
                  </a:lnTo>
                  <a:lnTo>
                    <a:pt x="167" y="231"/>
                  </a:lnTo>
                  <a:lnTo>
                    <a:pt x="163" y="242"/>
                  </a:lnTo>
                  <a:lnTo>
                    <a:pt x="160" y="256"/>
                  </a:lnTo>
                  <a:lnTo>
                    <a:pt x="155" y="265"/>
                  </a:lnTo>
                  <a:lnTo>
                    <a:pt x="152" y="278"/>
                  </a:lnTo>
                  <a:lnTo>
                    <a:pt x="148" y="288"/>
                  </a:lnTo>
                  <a:lnTo>
                    <a:pt x="145" y="299"/>
                  </a:lnTo>
                  <a:lnTo>
                    <a:pt x="142" y="313"/>
                  </a:lnTo>
                  <a:lnTo>
                    <a:pt x="138" y="324"/>
                  </a:lnTo>
                  <a:lnTo>
                    <a:pt x="134" y="336"/>
                  </a:lnTo>
                  <a:lnTo>
                    <a:pt x="130" y="347"/>
                  </a:lnTo>
                  <a:lnTo>
                    <a:pt x="127" y="358"/>
                  </a:lnTo>
                  <a:lnTo>
                    <a:pt x="125" y="370"/>
                  </a:lnTo>
                  <a:lnTo>
                    <a:pt x="122" y="381"/>
                  </a:lnTo>
                  <a:lnTo>
                    <a:pt x="118" y="395"/>
                  </a:lnTo>
                  <a:lnTo>
                    <a:pt x="114" y="406"/>
                  </a:lnTo>
                  <a:lnTo>
                    <a:pt x="111" y="416"/>
                  </a:lnTo>
                  <a:lnTo>
                    <a:pt x="108" y="429"/>
                  </a:lnTo>
                  <a:lnTo>
                    <a:pt x="105" y="440"/>
                  </a:lnTo>
                  <a:lnTo>
                    <a:pt x="101" y="452"/>
                  </a:lnTo>
                  <a:lnTo>
                    <a:pt x="98" y="463"/>
                  </a:lnTo>
                  <a:lnTo>
                    <a:pt x="95" y="475"/>
                  </a:lnTo>
                  <a:lnTo>
                    <a:pt x="90" y="484"/>
                  </a:lnTo>
                  <a:lnTo>
                    <a:pt x="87" y="496"/>
                  </a:lnTo>
                  <a:lnTo>
                    <a:pt x="84" y="492"/>
                  </a:lnTo>
                  <a:lnTo>
                    <a:pt x="82" y="488"/>
                  </a:lnTo>
                  <a:lnTo>
                    <a:pt x="107" y="265"/>
                  </a:lnTo>
                  <a:lnTo>
                    <a:pt x="105" y="276"/>
                  </a:lnTo>
                  <a:lnTo>
                    <a:pt x="103" y="288"/>
                  </a:lnTo>
                  <a:lnTo>
                    <a:pt x="100" y="299"/>
                  </a:lnTo>
                  <a:lnTo>
                    <a:pt x="98" y="311"/>
                  </a:lnTo>
                  <a:lnTo>
                    <a:pt x="96" y="322"/>
                  </a:lnTo>
                  <a:lnTo>
                    <a:pt x="94" y="336"/>
                  </a:lnTo>
                  <a:lnTo>
                    <a:pt x="91" y="347"/>
                  </a:lnTo>
                  <a:lnTo>
                    <a:pt x="89" y="358"/>
                  </a:lnTo>
                  <a:lnTo>
                    <a:pt x="87" y="372"/>
                  </a:lnTo>
                  <a:lnTo>
                    <a:pt x="85" y="383"/>
                  </a:lnTo>
                  <a:lnTo>
                    <a:pt x="82" y="395"/>
                  </a:lnTo>
                  <a:lnTo>
                    <a:pt x="81" y="408"/>
                  </a:lnTo>
                  <a:lnTo>
                    <a:pt x="79" y="420"/>
                  </a:lnTo>
                  <a:lnTo>
                    <a:pt x="77" y="433"/>
                  </a:lnTo>
                  <a:lnTo>
                    <a:pt x="75" y="444"/>
                  </a:lnTo>
                  <a:lnTo>
                    <a:pt x="72" y="456"/>
                  </a:lnTo>
                  <a:lnTo>
                    <a:pt x="71" y="461"/>
                  </a:lnTo>
                  <a:lnTo>
                    <a:pt x="71" y="467"/>
                  </a:lnTo>
                  <a:lnTo>
                    <a:pt x="70" y="471"/>
                  </a:lnTo>
                  <a:lnTo>
                    <a:pt x="69" y="477"/>
                  </a:lnTo>
                  <a:lnTo>
                    <a:pt x="67" y="498"/>
                  </a:lnTo>
                  <a:lnTo>
                    <a:pt x="63" y="519"/>
                  </a:lnTo>
                  <a:lnTo>
                    <a:pt x="60" y="538"/>
                  </a:lnTo>
                  <a:lnTo>
                    <a:pt x="57" y="557"/>
                  </a:lnTo>
                  <a:lnTo>
                    <a:pt x="53" y="576"/>
                  </a:lnTo>
                  <a:lnTo>
                    <a:pt x="50" y="597"/>
                  </a:lnTo>
                  <a:lnTo>
                    <a:pt x="47" y="616"/>
                  </a:lnTo>
                  <a:lnTo>
                    <a:pt x="43" y="635"/>
                  </a:lnTo>
                  <a:lnTo>
                    <a:pt x="0" y="786"/>
                  </a:lnTo>
                  <a:lnTo>
                    <a:pt x="0" y="809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6" name="Freeform 43">
              <a:extLst>
                <a:ext uri="{FF2B5EF4-FFF2-40B4-BE49-F238E27FC236}">
                  <a16:creationId xmlns:a16="http://schemas.microsoft.com/office/drawing/2014/main" id="{B8C42D08-96BF-72CF-770C-F1642B1B10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6" y="1478"/>
              <a:ext cx="346" cy="2219"/>
            </a:xfrm>
            <a:custGeom>
              <a:avLst/>
              <a:gdLst>
                <a:gd name="T0" fmla="*/ 169 w 346"/>
                <a:gd name="T1" fmla="*/ 2031 h 2219"/>
                <a:gd name="T2" fmla="*/ 179 w 346"/>
                <a:gd name="T3" fmla="*/ 2090 h 2219"/>
                <a:gd name="T4" fmla="*/ 198 w 346"/>
                <a:gd name="T5" fmla="*/ 2183 h 2219"/>
                <a:gd name="T6" fmla="*/ 193 w 346"/>
                <a:gd name="T7" fmla="*/ 2191 h 2219"/>
                <a:gd name="T8" fmla="*/ 179 w 346"/>
                <a:gd name="T9" fmla="*/ 2155 h 2219"/>
                <a:gd name="T10" fmla="*/ 166 w 346"/>
                <a:gd name="T11" fmla="*/ 2111 h 2219"/>
                <a:gd name="T12" fmla="*/ 147 w 346"/>
                <a:gd name="T13" fmla="*/ 2174 h 2219"/>
                <a:gd name="T14" fmla="*/ 123 w 346"/>
                <a:gd name="T15" fmla="*/ 2101 h 2219"/>
                <a:gd name="T16" fmla="*/ 105 w 346"/>
                <a:gd name="T17" fmla="*/ 2012 h 2219"/>
                <a:gd name="T18" fmla="*/ 90 w 346"/>
                <a:gd name="T19" fmla="*/ 1928 h 2219"/>
                <a:gd name="T20" fmla="*/ 85 w 346"/>
                <a:gd name="T21" fmla="*/ 1813 h 2219"/>
                <a:gd name="T22" fmla="*/ 76 w 346"/>
                <a:gd name="T23" fmla="*/ 1699 h 2219"/>
                <a:gd name="T24" fmla="*/ 62 w 346"/>
                <a:gd name="T25" fmla="*/ 1535 h 2219"/>
                <a:gd name="T26" fmla="*/ 52 w 346"/>
                <a:gd name="T27" fmla="*/ 1457 h 2219"/>
                <a:gd name="T28" fmla="*/ 38 w 346"/>
                <a:gd name="T29" fmla="*/ 1352 h 2219"/>
                <a:gd name="T30" fmla="*/ 27 w 346"/>
                <a:gd name="T31" fmla="*/ 1220 h 2219"/>
                <a:gd name="T32" fmla="*/ 1 w 346"/>
                <a:gd name="T33" fmla="*/ 1193 h 2219"/>
                <a:gd name="T34" fmla="*/ 15 w 346"/>
                <a:gd name="T35" fmla="*/ 1193 h 2219"/>
                <a:gd name="T36" fmla="*/ 29 w 346"/>
                <a:gd name="T37" fmla="*/ 1186 h 2219"/>
                <a:gd name="T38" fmla="*/ 35 w 346"/>
                <a:gd name="T39" fmla="*/ 1241 h 2219"/>
                <a:gd name="T40" fmla="*/ 45 w 346"/>
                <a:gd name="T41" fmla="*/ 1384 h 2219"/>
                <a:gd name="T42" fmla="*/ 64 w 346"/>
                <a:gd name="T43" fmla="*/ 1493 h 2219"/>
                <a:gd name="T44" fmla="*/ 57 w 346"/>
                <a:gd name="T45" fmla="*/ 1279 h 2219"/>
                <a:gd name="T46" fmla="*/ 64 w 346"/>
                <a:gd name="T47" fmla="*/ 1279 h 2219"/>
                <a:gd name="T48" fmla="*/ 72 w 346"/>
                <a:gd name="T49" fmla="*/ 1134 h 2219"/>
                <a:gd name="T50" fmla="*/ 96 w 346"/>
                <a:gd name="T51" fmla="*/ 915 h 2219"/>
                <a:gd name="T52" fmla="*/ 117 w 346"/>
                <a:gd name="T53" fmla="*/ 785 h 2219"/>
                <a:gd name="T54" fmla="*/ 136 w 346"/>
                <a:gd name="T55" fmla="*/ 684 h 2219"/>
                <a:gd name="T56" fmla="*/ 170 w 346"/>
                <a:gd name="T57" fmla="*/ 513 h 2219"/>
                <a:gd name="T58" fmla="*/ 196 w 346"/>
                <a:gd name="T59" fmla="*/ 416 h 2219"/>
                <a:gd name="T60" fmla="*/ 253 w 346"/>
                <a:gd name="T61" fmla="*/ 232 h 2219"/>
                <a:gd name="T62" fmla="*/ 313 w 346"/>
                <a:gd name="T63" fmla="*/ 67 h 2219"/>
                <a:gd name="T64" fmla="*/ 334 w 346"/>
                <a:gd name="T65" fmla="*/ 23 h 2219"/>
                <a:gd name="T66" fmla="*/ 328 w 346"/>
                <a:gd name="T67" fmla="*/ 61 h 2219"/>
                <a:gd name="T68" fmla="*/ 290 w 346"/>
                <a:gd name="T69" fmla="*/ 166 h 2219"/>
                <a:gd name="T70" fmla="*/ 257 w 346"/>
                <a:gd name="T71" fmla="*/ 259 h 2219"/>
                <a:gd name="T72" fmla="*/ 228 w 346"/>
                <a:gd name="T73" fmla="*/ 362 h 2219"/>
                <a:gd name="T74" fmla="*/ 208 w 346"/>
                <a:gd name="T75" fmla="*/ 429 h 2219"/>
                <a:gd name="T76" fmla="*/ 194 w 346"/>
                <a:gd name="T77" fmla="*/ 484 h 2219"/>
                <a:gd name="T78" fmla="*/ 170 w 346"/>
                <a:gd name="T79" fmla="*/ 581 h 2219"/>
                <a:gd name="T80" fmla="*/ 151 w 346"/>
                <a:gd name="T81" fmla="*/ 665 h 2219"/>
                <a:gd name="T82" fmla="*/ 131 w 346"/>
                <a:gd name="T83" fmla="*/ 804 h 2219"/>
                <a:gd name="T84" fmla="*/ 105 w 346"/>
                <a:gd name="T85" fmla="*/ 967 h 2219"/>
                <a:gd name="T86" fmla="*/ 95 w 346"/>
                <a:gd name="T87" fmla="*/ 1039 h 2219"/>
                <a:gd name="T88" fmla="*/ 83 w 346"/>
                <a:gd name="T89" fmla="*/ 1153 h 2219"/>
                <a:gd name="T90" fmla="*/ 84 w 346"/>
                <a:gd name="T91" fmla="*/ 1344 h 2219"/>
                <a:gd name="T92" fmla="*/ 108 w 346"/>
                <a:gd name="T93" fmla="*/ 1466 h 2219"/>
                <a:gd name="T94" fmla="*/ 117 w 346"/>
                <a:gd name="T95" fmla="*/ 1377 h 2219"/>
                <a:gd name="T96" fmla="*/ 125 w 346"/>
                <a:gd name="T97" fmla="*/ 1270 h 2219"/>
                <a:gd name="T98" fmla="*/ 137 w 346"/>
                <a:gd name="T99" fmla="*/ 1184 h 2219"/>
                <a:gd name="T100" fmla="*/ 201 w 346"/>
                <a:gd name="T101" fmla="*/ 1003 h 2219"/>
                <a:gd name="T102" fmla="*/ 170 w 346"/>
                <a:gd name="T103" fmla="*/ 1087 h 2219"/>
                <a:gd name="T104" fmla="*/ 150 w 346"/>
                <a:gd name="T105" fmla="*/ 1153 h 2219"/>
                <a:gd name="T106" fmla="*/ 137 w 346"/>
                <a:gd name="T107" fmla="*/ 1216 h 2219"/>
                <a:gd name="T108" fmla="*/ 125 w 346"/>
                <a:gd name="T109" fmla="*/ 1302 h 2219"/>
                <a:gd name="T110" fmla="*/ 119 w 346"/>
                <a:gd name="T111" fmla="*/ 1520 h 2219"/>
                <a:gd name="T112" fmla="*/ 125 w 346"/>
                <a:gd name="T113" fmla="*/ 1644 h 2219"/>
                <a:gd name="T114" fmla="*/ 133 w 346"/>
                <a:gd name="T115" fmla="*/ 1733 h 2219"/>
                <a:gd name="T116" fmla="*/ 146 w 346"/>
                <a:gd name="T117" fmla="*/ 1867 h 2219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346" h="2219">
                  <a:moveTo>
                    <a:pt x="159" y="1935"/>
                  </a:moveTo>
                  <a:lnTo>
                    <a:pt x="159" y="1943"/>
                  </a:lnTo>
                  <a:lnTo>
                    <a:pt x="159" y="1951"/>
                  </a:lnTo>
                  <a:lnTo>
                    <a:pt x="160" y="1956"/>
                  </a:lnTo>
                  <a:lnTo>
                    <a:pt x="161" y="1964"/>
                  </a:lnTo>
                  <a:lnTo>
                    <a:pt x="162" y="1971"/>
                  </a:lnTo>
                  <a:lnTo>
                    <a:pt x="163" y="1977"/>
                  </a:lnTo>
                  <a:lnTo>
                    <a:pt x="165" y="1985"/>
                  </a:lnTo>
                  <a:lnTo>
                    <a:pt x="166" y="1992"/>
                  </a:lnTo>
                  <a:lnTo>
                    <a:pt x="167" y="2002"/>
                  </a:lnTo>
                  <a:lnTo>
                    <a:pt x="167" y="2012"/>
                  </a:lnTo>
                  <a:lnTo>
                    <a:pt x="168" y="2021"/>
                  </a:lnTo>
                  <a:lnTo>
                    <a:pt x="169" y="2031"/>
                  </a:lnTo>
                  <a:lnTo>
                    <a:pt x="169" y="2038"/>
                  </a:lnTo>
                  <a:lnTo>
                    <a:pt x="170" y="2044"/>
                  </a:lnTo>
                  <a:lnTo>
                    <a:pt x="171" y="2052"/>
                  </a:lnTo>
                  <a:lnTo>
                    <a:pt x="174" y="2057"/>
                  </a:lnTo>
                  <a:lnTo>
                    <a:pt x="175" y="2065"/>
                  </a:lnTo>
                  <a:lnTo>
                    <a:pt x="176" y="2071"/>
                  </a:lnTo>
                  <a:lnTo>
                    <a:pt x="177" y="2078"/>
                  </a:lnTo>
                  <a:lnTo>
                    <a:pt x="178" y="2084"/>
                  </a:lnTo>
                  <a:lnTo>
                    <a:pt x="178" y="2086"/>
                  </a:lnTo>
                  <a:lnTo>
                    <a:pt x="178" y="2088"/>
                  </a:lnTo>
                  <a:lnTo>
                    <a:pt x="177" y="2090"/>
                  </a:lnTo>
                  <a:lnTo>
                    <a:pt x="178" y="2090"/>
                  </a:lnTo>
                  <a:lnTo>
                    <a:pt x="179" y="2090"/>
                  </a:lnTo>
                  <a:lnTo>
                    <a:pt x="180" y="2090"/>
                  </a:lnTo>
                  <a:lnTo>
                    <a:pt x="180" y="2092"/>
                  </a:lnTo>
                  <a:lnTo>
                    <a:pt x="181" y="2095"/>
                  </a:lnTo>
                  <a:lnTo>
                    <a:pt x="182" y="2099"/>
                  </a:lnTo>
                  <a:lnTo>
                    <a:pt x="190" y="2135"/>
                  </a:lnTo>
                  <a:lnTo>
                    <a:pt x="194" y="2143"/>
                  </a:lnTo>
                  <a:lnTo>
                    <a:pt x="194" y="2149"/>
                  </a:lnTo>
                  <a:lnTo>
                    <a:pt x="194" y="2155"/>
                  </a:lnTo>
                  <a:lnTo>
                    <a:pt x="195" y="2160"/>
                  </a:lnTo>
                  <a:lnTo>
                    <a:pt x="195" y="2166"/>
                  </a:lnTo>
                  <a:lnTo>
                    <a:pt x="196" y="2172"/>
                  </a:lnTo>
                  <a:lnTo>
                    <a:pt x="197" y="2177"/>
                  </a:lnTo>
                  <a:lnTo>
                    <a:pt x="198" y="2183"/>
                  </a:lnTo>
                  <a:lnTo>
                    <a:pt x="199" y="2189"/>
                  </a:lnTo>
                  <a:lnTo>
                    <a:pt x="199" y="2193"/>
                  </a:lnTo>
                  <a:lnTo>
                    <a:pt x="200" y="2196"/>
                  </a:lnTo>
                  <a:lnTo>
                    <a:pt x="201" y="2200"/>
                  </a:lnTo>
                  <a:lnTo>
                    <a:pt x="201" y="2204"/>
                  </a:lnTo>
                  <a:lnTo>
                    <a:pt x="203" y="2208"/>
                  </a:lnTo>
                  <a:lnTo>
                    <a:pt x="203" y="2212"/>
                  </a:lnTo>
                  <a:lnTo>
                    <a:pt x="204" y="2216"/>
                  </a:lnTo>
                  <a:lnTo>
                    <a:pt x="205" y="2219"/>
                  </a:lnTo>
                  <a:lnTo>
                    <a:pt x="194" y="2196"/>
                  </a:lnTo>
                  <a:lnTo>
                    <a:pt x="193" y="2195"/>
                  </a:lnTo>
                  <a:lnTo>
                    <a:pt x="193" y="2193"/>
                  </a:lnTo>
                  <a:lnTo>
                    <a:pt x="193" y="2191"/>
                  </a:lnTo>
                  <a:lnTo>
                    <a:pt x="191" y="2191"/>
                  </a:lnTo>
                  <a:lnTo>
                    <a:pt x="188" y="2176"/>
                  </a:lnTo>
                  <a:lnTo>
                    <a:pt x="187" y="2176"/>
                  </a:lnTo>
                  <a:lnTo>
                    <a:pt x="186" y="2176"/>
                  </a:lnTo>
                  <a:lnTo>
                    <a:pt x="185" y="2176"/>
                  </a:lnTo>
                  <a:lnTo>
                    <a:pt x="185" y="2177"/>
                  </a:lnTo>
                  <a:lnTo>
                    <a:pt x="185" y="2179"/>
                  </a:lnTo>
                  <a:lnTo>
                    <a:pt x="184" y="2181"/>
                  </a:lnTo>
                  <a:lnTo>
                    <a:pt x="182" y="2183"/>
                  </a:lnTo>
                  <a:lnTo>
                    <a:pt x="181" y="2183"/>
                  </a:lnTo>
                  <a:lnTo>
                    <a:pt x="181" y="2174"/>
                  </a:lnTo>
                  <a:lnTo>
                    <a:pt x="180" y="2162"/>
                  </a:lnTo>
                  <a:lnTo>
                    <a:pt x="179" y="2155"/>
                  </a:lnTo>
                  <a:lnTo>
                    <a:pt x="178" y="2145"/>
                  </a:lnTo>
                  <a:lnTo>
                    <a:pt x="177" y="2137"/>
                  </a:lnTo>
                  <a:lnTo>
                    <a:pt x="175" y="2130"/>
                  </a:lnTo>
                  <a:lnTo>
                    <a:pt x="174" y="2120"/>
                  </a:lnTo>
                  <a:lnTo>
                    <a:pt x="171" y="2113"/>
                  </a:lnTo>
                  <a:lnTo>
                    <a:pt x="171" y="2111"/>
                  </a:lnTo>
                  <a:lnTo>
                    <a:pt x="171" y="2109"/>
                  </a:lnTo>
                  <a:lnTo>
                    <a:pt x="170" y="2107"/>
                  </a:lnTo>
                  <a:lnTo>
                    <a:pt x="169" y="2105"/>
                  </a:lnTo>
                  <a:lnTo>
                    <a:pt x="168" y="2105"/>
                  </a:lnTo>
                  <a:lnTo>
                    <a:pt x="167" y="2107"/>
                  </a:lnTo>
                  <a:lnTo>
                    <a:pt x="167" y="2109"/>
                  </a:lnTo>
                  <a:lnTo>
                    <a:pt x="166" y="2111"/>
                  </a:lnTo>
                  <a:lnTo>
                    <a:pt x="163" y="2212"/>
                  </a:lnTo>
                  <a:lnTo>
                    <a:pt x="162" y="2208"/>
                  </a:lnTo>
                  <a:lnTo>
                    <a:pt x="160" y="2204"/>
                  </a:lnTo>
                  <a:lnTo>
                    <a:pt x="159" y="2200"/>
                  </a:lnTo>
                  <a:lnTo>
                    <a:pt x="157" y="2196"/>
                  </a:lnTo>
                  <a:lnTo>
                    <a:pt x="156" y="2193"/>
                  </a:lnTo>
                  <a:lnTo>
                    <a:pt x="153" y="2189"/>
                  </a:lnTo>
                  <a:lnTo>
                    <a:pt x="152" y="2185"/>
                  </a:lnTo>
                  <a:lnTo>
                    <a:pt x="150" y="2183"/>
                  </a:lnTo>
                  <a:lnTo>
                    <a:pt x="150" y="2179"/>
                  </a:lnTo>
                  <a:lnTo>
                    <a:pt x="149" y="2177"/>
                  </a:lnTo>
                  <a:lnTo>
                    <a:pt x="148" y="2176"/>
                  </a:lnTo>
                  <a:lnTo>
                    <a:pt x="147" y="2174"/>
                  </a:lnTo>
                  <a:lnTo>
                    <a:pt x="147" y="2172"/>
                  </a:lnTo>
                  <a:lnTo>
                    <a:pt x="146" y="2170"/>
                  </a:lnTo>
                  <a:lnTo>
                    <a:pt x="144" y="2166"/>
                  </a:lnTo>
                  <a:lnTo>
                    <a:pt x="143" y="2164"/>
                  </a:lnTo>
                  <a:lnTo>
                    <a:pt x="141" y="2158"/>
                  </a:lnTo>
                  <a:lnTo>
                    <a:pt x="138" y="2151"/>
                  </a:lnTo>
                  <a:lnTo>
                    <a:pt x="136" y="2145"/>
                  </a:lnTo>
                  <a:lnTo>
                    <a:pt x="133" y="2137"/>
                  </a:lnTo>
                  <a:lnTo>
                    <a:pt x="131" y="2130"/>
                  </a:lnTo>
                  <a:lnTo>
                    <a:pt x="129" y="2124"/>
                  </a:lnTo>
                  <a:lnTo>
                    <a:pt x="127" y="2116"/>
                  </a:lnTo>
                  <a:lnTo>
                    <a:pt x="124" y="2109"/>
                  </a:lnTo>
                  <a:lnTo>
                    <a:pt x="123" y="2101"/>
                  </a:lnTo>
                  <a:lnTo>
                    <a:pt x="121" y="2094"/>
                  </a:lnTo>
                  <a:lnTo>
                    <a:pt x="120" y="2084"/>
                  </a:lnTo>
                  <a:lnTo>
                    <a:pt x="119" y="2076"/>
                  </a:lnTo>
                  <a:lnTo>
                    <a:pt x="117" y="2069"/>
                  </a:lnTo>
                  <a:lnTo>
                    <a:pt x="115" y="2061"/>
                  </a:lnTo>
                  <a:lnTo>
                    <a:pt x="114" y="2052"/>
                  </a:lnTo>
                  <a:lnTo>
                    <a:pt x="113" y="2044"/>
                  </a:lnTo>
                  <a:lnTo>
                    <a:pt x="112" y="2038"/>
                  </a:lnTo>
                  <a:lnTo>
                    <a:pt x="111" y="2033"/>
                  </a:lnTo>
                  <a:lnTo>
                    <a:pt x="110" y="2027"/>
                  </a:lnTo>
                  <a:lnTo>
                    <a:pt x="109" y="2023"/>
                  </a:lnTo>
                  <a:lnTo>
                    <a:pt x="106" y="2017"/>
                  </a:lnTo>
                  <a:lnTo>
                    <a:pt x="105" y="2012"/>
                  </a:lnTo>
                  <a:lnTo>
                    <a:pt x="104" y="2006"/>
                  </a:lnTo>
                  <a:lnTo>
                    <a:pt x="104" y="2000"/>
                  </a:lnTo>
                  <a:lnTo>
                    <a:pt x="63" y="1865"/>
                  </a:lnTo>
                  <a:lnTo>
                    <a:pt x="60" y="1855"/>
                  </a:lnTo>
                  <a:lnTo>
                    <a:pt x="81" y="1893"/>
                  </a:lnTo>
                  <a:lnTo>
                    <a:pt x="82" y="1897"/>
                  </a:lnTo>
                  <a:lnTo>
                    <a:pt x="83" y="1903"/>
                  </a:lnTo>
                  <a:lnTo>
                    <a:pt x="84" y="1907"/>
                  </a:lnTo>
                  <a:lnTo>
                    <a:pt x="84" y="1912"/>
                  </a:lnTo>
                  <a:lnTo>
                    <a:pt x="85" y="1916"/>
                  </a:lnTo>
                  <a:lnTo>
                    <a:pt x="88" y="1922"/>
                  </a:lnTo>
                  <a:lnTo>
                    <a:pt x="89" y="1924"/>
                  </a:lnTo>
                  <a:lnTo>
                    <a:pt x="90" y="1928"/>
                  </a:lnTo>
                  <a:lnTo>
                    <a:pt x="91" y="1926"/>
                  </a:lnTo>
                  <a:lnTo>
                    <a:pt x="91" y="1924"/>
                  </a:lnTo>
                  <a:lnTo>
                    <a:pt x="91" y="1922"/>
                  </a:lnTo>
                  <a:lnTo>
                    <a:pt x="91" y="1918"/>
                  </a:lnTo>
                  <a:lnTo>
                    <a:pt x="91" y="1905"/>
                  </a:lnTo>
                  <a:lnTo>
                    <a:pt x="91" y="1889"/>
                  </a:lnTo>
                  <a:lnTo>
                    <a:pt x="90" y="1874"/>
                  </a:lnTo>
                  <a:lnTo>
                    <a:pt x="90" y="1859"/>
                  </a:lnTo>
                  <a:lnTo>
                    <a:pt x="89" y="1849"/>
                  </a:lnTo>
                  <a:lnTo>
                    <a:pt x="89" y="1842"/>
                  </a:lnTo>
                  <a:lnTo>
                    <a:pt x="88" y="1832"/>
                  </a:lnTo>
                  <a:lnTo>
                    <a:pt x="86" y="1825"/>
                  </a:lnTo>
                  <a:lnTo>
                    <a:pt x="85" y="1813"/>
                  </a:lnTo>
                  <a:lnTo>
                    <a:pt x="85" y="1802"/>
                  </a:lnTo>
                  <a:lnTo>
                    <a:pt x="85" y="1790"/>
                  </a:lnTo>
                  <a:lnTo>
                    <a:pt x="84" y="1779"/>
                  </a:lnTo>
                  <a:lnTo>
                    <a:pt x="83" y="1775"/>
                  </a:lnTo>
                  <a:lnTo>
                    <a:pt x="83" y="1769"/>
                  </a:lnTo>
                  <a:lnTo>
                    <a:pt x="82" y="1764"/>
                  </a:lnTo>
                  <a:lnTo>
                    <a:pt x="81" y="1758"/>
                  </a:lnTo>
                  <a:lnTo>
                    <a:pt x="80" y="1752"/>
                  </a:lnTo>
                  <a:lnTo>
                    <a:pt x="80" y="1746"/>
                  </a:lnTo>
                  <a:lnTo>
                    <a:pt x="79" y="1741"/>
                  </a:lnTo>
                  <a:lnTo>
                    <a:pt x="79" y="1735"/>
                  </a:lnTo>
                  <a:lnTo>
                    <a:pt x="76" y="1718"/>
                  </a:lnTo>
                  <a:lnTo>
                    <a:pt x="76" y="1699"/>
                  </a:lnTo>
                  <a:lnTo>
                    <a:pt x="75" y="1682"/>
                  </a:lnTo>
                  <a:lnTo>
                    <a:pt x="75" y="1663"/>
                  </a:lnTo>
                  <a:lnTo>
                    <a:pt x="74" y="1644"/>
                  </a:lnTo>
                  <a:lnTo>
                    <a:pt x="74" y="1626"/>
                  </a:lnTo>
                  <a:lnTo>
                    <a:pt x="73" y="1607"/>
                  </a:lnTo>
                  <a:lnTo>
                    <a:pt x="73" y="1590"/>
                  </a:lnTo>
                  <a:lnTo>
                    <a:pt x="73" y="1588"/>
                  </a:lnTo>
                  <a:lnTo>
                    <a:pt x="73" y="1586"/>
                  </a:lnTo>
                  <a:lnTo>
                    <a:pt x="73" y="1584"/>
                  </a:lnTo>
                  <a:lnTo>
                    <a:pt x="66" y="1552"/>
                  </a:lnTo>
                  <a:lnTo>
                    <a:pt x="65" y="1546"/>
                  </a:lnTo>
                  <a:lnTo>
                    <a:pt x="63" y="1541"/>
                  </a:lnTo>
                  <a:lnTo>
                    <a:pt x="62" y="1535"/>
                  </a:lnTo>
                  <a:lnTo>
                    <a:pt x="61" y="1527"/>
                  </a:lnTo>
                  <a:lnTo>
                    <a:pt x="60" y="1521"/>
                  </a:lnTo>
                  <a:lnTo>
                    <a:pt x="60" y="1516"/>
                  </a:lnTo>
                  <a:lnTo>
                    <a:pt x="58" y="1508"/>
                  </a:lnTo>
                  <a:lnTo>
                    <a:pt x="57" y="1500"/>
                  </a:lnTo>
                  <a:lnTo>
                    <a:pt x="56" y="1497"/>
                  </a:lnTo>
                  <a:lnTo>
                    <a:pt x="56" y="1491"/>
                  </a:lnTo>
                  <a:lnTo>
                    <a:pt x="55" y="1485"/>
                  </a:lnTo>
                  <a:lnTo>
                    <a:pt x="55" y="1480"/>
                  </a:lnTo>
                  <a:lnTo>
                    <a:pt x="54" y="1474"/>
                  </a:lnTo>
                  <a:lnTo>
                    <a:pt x="54" y="1468"/>
                  </a:lnTo>
                  <a:lnTo>
                    <a:pt x="53" y="1462"/>
                  </a:lnTo>
                  <a:lnTo>
                    <a:pt x="52" y="1457"/>
                  </a:lnTo>
                  <a:lnTo>
                    <a:pt x="51" y="1449"/>
                  </a:lnTo>
                  <a:lnTo>
                    <a:pt x="50" y="1443"/>
                  </a:lnTo>
                  <a:lnTo>
                    <a:pt x="48" y="1436"/>
                  </a:lnTo>
                  <a:lnTo>
                    <a:pt x="47" y="1428"/>
                  </a:lnTo>
                  <a:lnTo>
                    <a:pt x="46" y="1420"/>
                  </a:lnTo>
                  <a:lnTo>
                    <a:pt x="45" y="1415"/>
                  </a:lnTo>
                  <a:lnTo>
                    <a:pt x="44" y="1407"/>
                  </a:lnTo>
                  <a:lnTo>
                    <a:pt x="43" y="1399"/>
                  </a:lnTo>
                  <a:lnTo>
                    <a:pt x="42" y="1394"/>
                  </a:lnTo>
                  <a:lnTo>
                    <a:pt x="42" y="1386"/>
                  </a:lnTo>
                  <a:lnTo>
                    <a:pt x="42" y="1377"/>
                  </a:lnTo>
                  <a:lnTo>
                    <a:pt x="41" y="1369"/>
                  </a:lnTo>
                  <a:lnTo>
                    <a:pt x="38" y="1352"/>
                  </a:lnTo>
                  <a:lnTo>
                    <a:pt x="37" y="1333"/>
                  </a:lnTo>
                  <a:lnTo>
                    <a:pt x="36" y="1316"/>
                  </a:lnTo>
                  <a:lnTo>
                    <a:pt x="36" y="1295"/>
                  </a:lnTo>
                  <a:lnTo>
                    <a:pt x="35" y="1287"/>
                  </a:lnTo>
                  <a:lnTo>
                    <a:pt x="34" y="1279"/>
                  </a:lnTo>
                  <a:lnTo>
                    <a:pt x="34" y="1272"/>
                  </a:lnTo>
                  <a:lnTo>
                    <a:pt x="33" y="1262"/>
                  </a:lnTo>
                  <a:lnTo>
                    <a:pt x="33" y="1255"/>
                  </a:lnTo>
                  <a:lnTo>
                    <a:pt x="32" y="1245"/>
                  </a:lnTo>
                  <a:lnTo>
                    <a:pt x="31" y="1237"/>
                  </a:lnTo>
                  <a:lnTo>
                    <a:pt x="29" y="1228"/>
                  </a:lnTo>
                  <a:lnTo>
                    <a:pt x="28" y="1226"/>
                  </a:lnTo>
                  <a:lnTo>
                    <a:pt x="27" y="1220"/>
                  </a:lnTo>
                  <a:lnTo>
                    <a:pt x="25" y="1218"/>
                  </a:lnTo>
                  <a:lnTo>
                    <a:pt x="24" y="1214"/>
                  </a:lnTo>
                  <a:lnTo>
                    <a:pt x="22" y="1213"/>
                  </a:lnTo>
                  <a:lnTo>
                    <a:pt x="19" y="1211"/>
                  </a:lnTo>
                  <a:lnTo>
                    <a:pt x="18" y="1209"/>
                  </a:lnTo>
                  <a:lnTo>
                    <a:pt x="16" y="1205"/>
                  </a:lnTo>
                  <a:lnTo>
                    <a:pt x="14" y="1203"/>
                  </a:lnTo>
                  <a:lnTo>
                    <a:pt x="13" y="1201"/>
                  </a:lnTo>
                  <a:lnTo>
                    <a:pt x="10" y="1201"/>
                  </a:lnTo>
                  <a:lnTo>
                    <a:pt x="8" y="1199"/>
                  </a:lnTo>
                  <a:lnTo>
                    <a:pt x="6" y="1197"/>
                  </a:lnTo>
                  <a:lnTo>
                    <a:pt x="4" y="1195"/>
                  </a:lnTo>
                  <a:lnTo>
                    <a:pt x="1" y="1193"/>
                  </a:lnTo>
                  <a:lnTo>
                    <a:pt x="0" y="1192"/>
                  </a:lnTo>
                  <a:lnTo>
                    <a:pt x="1" y="1192"/>
                  </a:lnTo>
                  <a:lnTo>
                    <a:pt x="3" y="1192"/>
                  </a:lnTo>
                  <a:lnTo>
                    <a:pt x="4" y="1190"/>
                  </a:lnTo>
                  <a:lnTo>
                    <a:pt x="5" y="1190"/>
                  </a:lnTo>
                  <a:lnTo>
                    <a:pt x="6" y="1190"/>
                  </a:lnTo>
                  <a:lnTo>
                    <a:pt x="7" y="1190"/>
                  </a:lnTo>
                  <a:lnTo>
                    <a:pt x="8" y="1192"/>
                  </a:lnTo>
                  <a:lnTo>
                    <a:pt x="9" y="1192"/>
                  </a:lnTo>
                  <a:lnTo>
                    <a:pt x="10" y="1192"/>
                  </a:lnTo>
                  <a:lnTo>
                    <a:pt x="12" y="1193"/>
                  </a:lnTo>
                  <a:lnTo>
                    <a:pt x="13" y="1193"/>
                  </a:lnTo>
                  <a:lnTo>
                    <a:pt x="15" y="1193"/>
                  </a:lnTo>
                  <a:lnTo>
                    <a:pt x="16" y="1195"/>
                  </a:lnTo>
                  <a:lnTo>
                    <a:pt x="17" y="1197"/>
                  </a:lnTo>
                  <a:lnTo>
                    <a:pt x="19" y="1199"/>
                  </a:lnTo>
                  <a:lnTo>
                    <a:pt x="20" y="1201"/>
                  </a:lnTo>
                  <a:lnTo>
                    <a:pt x="23" y="1203"/>
                  </a:lnTo>
                  <a:lnTo>
                    <a:pt x="24" y="1203"/>
                  </a:lnTo>
                  <a:lnTo>
                    <a:pt x="25" y="1205"/>
                  </a:lnTo>
                  <a:lnTo>
                    <a:pt x="26" y="1203"/>
                  </a:lnTo>
                  <a:lnTo>
                    <a:pt x="26" y="1201"/>
                  </a:lnTo>
                  <a:lnTo>
                    <a:pt x="27" y="1134"/>
                  </a:lnTo>
                  <a:lnTo>
                    <a:pt x="27" y="1152"/>
                  </a:lnTo>
                  <a:lnTo>
                    <a:pt x="28" y="1169"/>
                  </a:lnTo>
                  <a:lnTo>
                    <a:pt x="29" y="1186"/>
                  </a:lnTo>
                  <a:lnTo>
                    <a:pt x="31" y="1203"/>
                  </a:lnTo>
                  <a:lnTo>
                    <a:pt x="32" y="1209"/>
                  </a:lnTo>
                  <a:lnTo>
                    <a:pt x="33" y="1214"/>
                  </a:lnTo>
                  <a:lnTo>
                    <a:pt x="34" y="1220"/>
                  </a:lnTo>
                  <a:lnTo>
                    <a:pt x="35" y="1226"/>
                  </a:lnTo>
                  <a:lnTo>
                    <a:pt x="35" y="1228"/>
                  </a:lnTo>
                  <a:lnTo>
                    <a:pt x="36" y="1230"/>
                  </a:lnTo>
                  <a:lnTo>
                    <a:pt x="37" y="1234"/>
                  </a:lnTo>
                  <a:lnTo>
                    <a:pt x="37" y="1237"/>
                  </a:lnTo>
                  <a:lnTo>
                    <a:pt x="36" y="1237"/>
                  </a:lnTo>
                  <a:lnTo>
                    <a:pt x="35" y="1237"/>
                  </a:lnTo>
                  <a:lnTo>
                    <a:pt x="35" y="1239"/>
                  </a:lnTo>
                  <a:lnTo>
                    <a:pt x="35" y="1241"/>
                  </a:lnTo>
                  <a:lnTo>
                    <a:pt x="35" y="1260"/>
                  </a:lnTo>
                  <a:lnTo>
                    <a:pt x="36" y="1279"/>
                  </a:lnTo>
                  <a:lnTo>
                    <a:pt x="37" y="1300"/>
                  </a:lnTo>
                  <a:lnTo>
                    <a:pt x="38" y="1319"/>
                  </a:lnTo>
                  <a:lnTo>
                    <a:pt x="39" y="1325"/>
                  </a:lnTo>
                  <a:lnTo>
                    <a:pt x="39" y="1333"/>
                  </a:lnTo>
                  <a:lnTo>
                    <a:pt x="41" y="1338"/>
                  </a:lnTo>
                  <a:lnTo>
                    <a:pt x="41" y="1346"/>
                  </a:lnTo>
                  <a:lnTo>
                    <a:pt x="42" y="1354"/>
                  </a:lnTo>
                  <a:lnTo>
                    <a:pt x="43" y="1361"/>
                  </a:lnTo>
                  <a:lnTo>
                    <a:pt x="43" y="1369"/>
                  </a:lnTo>
                  <a:lnTo>
                    <a:pt x="44" y="1377"/>
                  </a:lnTo>
                  <a:lnTo>
                    <a:pt x="45" y="1384"/>
                  </a:lnTo>
                  <a:lnTo>
                    <a:pt x="46" y="1392"/>
                  </a:lnTo>
                  <a:lnTo>
                    <a:pt x="47" y="1399"/>
                  </a:lnTo>
                  <a:lnTo>
                    <a:pt x="48" y="1407"/>
                  </a:lnTo>
                  <a:lnTo>
                    <a:pt x="50" y="1417"/>
                  </a:lnTo>
                  <a:lnTo>
                    <a:pt x="51" y="1424"/>
                  </a:lnTo>
                  <a:lnTo>
                    <a:pt x="53" y="1434"/>
                  </a:lnTo>
                  <a:lnTo>
                    <a:pt x="54" y="1441"/>
                  </a:lnTo>
                  <a:lnTo>
                    <a:pt x="54" y="1445"/>
                  </a:lnTo>
                  <a:lnTo>
                    <a:pt x="55" y="1451"/>
                  </a:lnTo>
                  <a:lnTo>
                    <a:pt x="55" y="1459"/>
                  </a:lnTo>
                  <a:lnTo>
                    <a:pt x="56" y="1462"/>
                  </a:lnTo>
                  <a:lnTo>
                    <a:pt x="62" y="1491"/>
                  </a:lnTo>
                  <a:lnTo>
                    <a:pt x="64" y="1493"/>
                  </a:lnTo>
                  <a:lnTo>
                    <a:pt x="66" y="1487"/>
                  </a:lnTo>
                  <a:lnTo>
                    <a:pt x="67" y="1483"/>
                  </a:lnTo>
                  <a:lnTo>
                    <a:pt x="69" y="1478"/>
                  </a:lnTo>
                  <a:lnTo>
                    <a:pt x="69" y="1470"/>
                  </a:lnTo>
                  <a:lnTo>
                    <a:pt x="69" y="1445"/>
                  </a:lnTo>
                  <a:lnTo>
                    <a:pt x="69" y="1422"/>
                  </a:lnTo>
                  <a:lnTo>
                    <a:pt x="69" y="1398"/>
                  </a:lnTo>
                  <a:lnTo>
                    <a:pt x="69" y="1373"/>
                  </a:lnTo>
                  <a:lnTo>
                    <a:pt x="69" y="1350"/>
                  </a:lnTo>
                  <a:lnTo>
                    <a:pt x="66" y="1327"/>
                  </a:lnTo>
                  <a:lnTo>
                    <a:pt x="63" y="1304"/>
                  </a:lnTo>
                  <a:lnTo>
                    <a:pt x="58" y="1287"/>
                  </a:lnTo>
                  <a:lnTo>
                    <a:pt x="57" y="1279"/>
                  </a:lnTo>
                  <a:lnTo>
                    <a:pt x="55" y="1274"/>
                  </a:lnTo>
                  <a:lnTo>
                    <a:pt x="53" y="1268"/>
                  </a:lnTo>
                  <a:lnTo>
                    <a:pt x="50" y="1262"/>
                  </a:lnTo>
                  <a:lnTo>
                    <a:pt x="47" y="1255"/>
                  </a:lnTo>
                  <a:lnTo>
                    <a:pt x="45" y="1251"/>
                  </a:lnTo>
                  <a:lnTo>
                    <a:pt x="43" y="1243"/>
                  </a:lnTo>
                  <a:lnTo>
                    <a:pt x="42" y="1237"/>
                  </a:lnTo>
                  <a:lnTo>
                    <a:pt x="58" y="1293"/>
                  </a:lnTo>
                  <a:lnTo>
                    <a:pt x="60" y="1293"/>
                  </a:lnTo>
                  <a:lnTo>
                    <a:pt x="61" y="1293"/>
                  </a:lnTo>
                  <a:lnTo>
                    <a:pt x="62" y="1293"/>
                  </a:lnTo>
                  <a:lnTo>
                    <a:pt x="63" y="1287"/>
                  </a:lnTo>
                  <a:lnTo>
                    <a:pt x="64" y="1279"/>
                  </a:lnTo>
                  <a:lnTo>
                    <a:pt x="65" y="1274"/>
                  </a:lnTo>
                  <a:lnTo>
                    <a:pt x="65" y="1266"/>
                  </a:lnTo>
                  <a:lnTo>
                    <a:pt x="65" y="1256"/>
                  </a:lnTo>
                  <a:lnTo>
                    <a:pt x="65" y="1249"/>
                  </a:lnTo>
                  <a:lnTo>
                    <a:pt x="65" y="1239"/>
                  </a:lnTo>
                  <a:lnTo>
                    <a:pt x="66" y="1232"/>
                  </a:lnTo>
                  <a:lnTo>
                    <a:pt x="66" y="1220"/>
                  </a:lnTo>
                  <a:lnTo>
                    <a:pt x="66" y="1209"/>
                  </a:lnTo>
                  <a:lnTo>
                    <a:pt x="67" y="1195"/>
                  </a:lnTo>
                  <a:lnTo>
                    <a:pt x="69" y="1182"/>
                  </a:lnTo>
                  <a:lnTo>
                    <a:pt x="70" y="1167"/>
                  </a:lnTo>
                  <a:lnTo>
                    <a:pt x="71" y="1150"/>
                  </a:lnTo>
                  <a:lnTo>
                    <a:pt x="72" y="1134"/>
                  </a:lnTo>
                  <a:lnTo>
                    <a:pt x="73" y="1117"/>
                  </a:lnTo>
                  <a:lnTo>
                    <a:pt x="75" y="1100"/>
                  </a:lnTo>
                  <a:lnTo>
                    <a:pt x="76" y="1085"/>
                  </a:lnTo>
                  <a:lnTo>
                    <a:pt x="77" y="1068"/>
                  </a:lnTo>
                  <a:lnTo>
                    <a:pt x="80" y="1052"/>
                  </a:lnTo>
                  <a:lnTo>
                    <a:pt x="91" y="940"/>
                  </a:lnTo>
                  <a:lnTo>
                    <a:pt x="92" y="940"/>
                  </a:lnTo>
                  <a:lnTo>
                    <a:pt x="93" y="940"/>
                  </a:lnTo>
                  <a:lnTo>
                    <a:pt x="93" y="934"/>
                  </a:lnTo>
                  <a:lnTo>
                    <a:pt x="94" y="928"/>
                  </a:lnTo>
                  <a:lnTo>
                    <a:pt x="94" y="925"/>
                  </a:lnTo>
                  <a:lnTo>
                    <a:pt x="95" y="919"/>
                  </a:lnTo>
                  <a:lnTo>
                    <a:pt x="96" y="915"/>
                  </a:lnTo>
                  <a:lnTo>
                    <a:pt x="98" y="909"/>
                  </a:lnTo>
                  <a:lnTo>
                    <a:pt x="99" y="906"/>
                  </a:lnTo>
                  <a:lnTo>
                    <a:pt x="99" y="900"/>
                  </a:lnTo>
                  <a:lnTo>
                    <a:pt x="101" y="888"/>
                  </a:lnTo>
                  <a:lnTo>
                    <a:pt x="102" y="877"/>
                  </a:lnTo>
                  <a:lnTo>
                    <a:pt x="104" y="866"/>
                  </a:lnTo>
                  <a:lnTo>
                    <a:pt x="105" y="854"/>
                  </a:lnTo>
                  <a:lnTo>
                    <a:pt x="108" y="843"/>
                  </a:lnTo>
                  <a:lnTo>
                    <a:pt x="110" y="831"/>
                  </a:lnTo>
                  <a:lnTo>
                    <a:pt x="111" y="820"/>
                  </a:lnTo>
                  <a:lnTo>
                    <a:pt x="113" y="808"/>
                  </a:lnTo>
                  <a:lnTo>
                    <a:pt x="114" y="797"/>
                  </a:lnTo>
                  <a:lnTo>
                    <a:pt x="117" y="785"/>
                  </a:lnTo>
                  <a:lnTo>
                    <a:pt x="119" y="774"/>
                  </a:lnTo>
                  <a:lnTo>
                    <a:pt x="120" y="763"/>
                  </a:lnTo>
                  <a:lnTo>
                    <a:pt x="122" y="753"/>
                  </a:lnTo>
                  <a:lnTo>
                    <a:pt x="124" y="742"/>
                  </a:lnTo>
                  <a:lnTo>
                    <a:pt x="127" y="730"/>
                  </a:lnTo>
                  <a:lnTo>
                    <a:pt x="129" y="719"/>
                  </a:lnTo>
                  <a:lnTo>
                    <a:pt x="130" y="715"/>
                  </a:lnTo>
                  <a:lnTo>
                    <a:pt x="131" y="711"/>
                  </a:lnTo>
                  <a:lnTo>
                    <a:pt x="132" y="705"/>
                  </a:lnTo>
                  <a:lnTo>
                    <a:pt x="133" y="700"/>
                  </a:lnTo>
                  <a:lnTo>
                    <a:pt x="133" y="696"/>
                  </a:lnTo>
                  <a:lnTo>
                    <a:pt x="134" y="690"/>
                  </a:lnTo>
                  <a:lnTo>
                    <a:pt x="136" y="684"/>
                  </a:lnTo>
                  <a:lnTo>
                    <a:pt x="137" y="681"/>
                  </a:lnTo>
                  <a:lnTo>
                    <a:pt x="148" y="620"/>
                  </a:lnTo>
                  <a:lnTo>
                    <a:pt x="148" y="618"/>
                  </a:lnTo>
                  <a:lnTo>
                    <a:pt x="149" y="614"/>
                  </a:lnTo>
                  <a:lnTo>
                    <a:pt x="150" y="612"/>
                  </a:lnTo>
                  <a:lnTo>
                    <a:pt x="151" y="608"/>
                  </a:lnTo>
                  <a:lnTo>
                    <a:pt x="153" y="595"/>
                  </a:lnTo>
                  <a:lnTo>
                    <a:pt x="156" y="579"/>
                  </a:lnTo>
                  <a:lnTo>
                    <a:pt x="159" y="568"/>
                  </a:lnTo>
                  <a:lnTo>
                    <a:pt x="161" y="553"/>
                  </a:lnTo>
                  <a:lnTo>
                    <a:pt x="163" y="539"/>
                  </a:lnTo>
                  <a:lnTo>
                    <a:pt x="167" y="526"/>
                  </a:lnTo>
                  <a:lnTo>
                    <a:pt x="170" y="513"/>
                  </a:lnTo>
                  <a:lnTo>
                    <a:pt x="174" y="501"/>
                  </a:lnTo>
                  <a:lnTo>
                    <a:pt x="176" y="494"/>
                  </a:lnTo>
                  <a:lnTo>
                    <a:pt x="177" y="486"/>
                  </a:lnTo>
                  <a:lnTo>
                    <a:pt x="179" y="478"/>
                  </a:lnTo>
                  <a:lnTo>
                    <a:pt x="181" y="471"/>
                  </a:lnTo>
                  <a:lnTo>
                    <a:pt x="182" y="463"/>
                  </a:lnTo>
                  <a:lnTo>
                    <a:pt x="185" y="457"/>
                  </a:lnTo>
                  <a:lnTo>
                    <a:pt x="187" y="450"/>
                  </a:lnTo>
                  <a:lnTo>
                    <a:pt x="188" y="444"/>
                  </a:lnTo>
                  <a:lnTo>
                    <a:pt x="190" y="436"/>
                  </a:lnTo>
                  <a:lnTo>
                    <a:pt x="193" y="429"/>
                  </a:lnTo>
                  <a:lnTo>
                    <a:pt x="195" y="421"/>
                  </a:lnTo>
                  <a:lnTo>
                    <a:pt x="196" y="416"/>
                  </a:lnTo>
                  <a:lnTo>
                    <a:pt x="198" y="408"/>
                  </a:lnTo>
                  <a:lnTo>
                    <a:pt x="200" y="402"/>
                  </a:lnTo>
                  <a:lnTo>
                    <a:pt x="203" y="395"/>
                  </a:lnTo>
                  <a:lnTo>
                    <a:pt x="205" y="387"/>
                  </a:lnTo>
                  <a:lnTo>
                    <a:pt x="209" y="370"/>
                  </a:lnTo>
                  <a:lnTo>
                    <a:pt x="215" y="353"/>
                  </a:lnTo>
                  <a:lnTo>
                    <a:pt x="220" y="335"/>
                  </a:lnTo>
                  <a:lnTo>
                    <a:pt x="225" y="318"/>
                  </a:lnTo>
                  <a:lnTo>
                    <a:pt x="231" y="301"/>
                  </a:lnTo>
                  <a:lnTo>
                    <a:pt x="236" y="284"/>
                  </a:lnTo>
                  <a:lnTo>
                    <a:pt x="242" y="267"/>
                  </a:lnTo>
                  <a:lnTo>
                    <a:pt x="247" y="250"/>
                  </a:lnTo>
                  <a:lnTo>
                    <a:pt x="253" y="232"/>
                  </a:lnTo>
                  <a:lnTo>
                    <a:pt x="258" y="215"/>
                  </a:lnTo>
                  <a:lnTo>
                    <a:pt x="264" y="198"/>
                  </a:lnTo>
                  <a:lnTo>
                    <a:pt x="271" y="181"/>
                  </a:lnTo>
                  <a:lnTo>
                    <a:pt x="276" y="164"/>
                  </a:lnTo>
                  <a:lnTo>
                    <a:pt x="283" y="147"/>
                  </a:lnTo>
                  <a:lnTo>
                    <a:pt x="289" y="129"/>
                  </a:lnTo>
                  <a:lnTo>
                    <a:pt x="295" y="110"/>
                  </a:lnTo>
                  <a:lnTo>
                    <a:pt x="299" y="105"/>
                  </a:lnTo>
                  <a:lnTo>
                    <a:pt x="302" y="97"/>
                  </a:lnTo>
                  <a:lnTo>
                    <a:pt x="304" y="89"/>
                  </a:lnTo>
                  <a:lnTo>
                    <a:pt x="308" y="82"/>
                  </a:lnTo>
                  <a:lnTo>
                    <a:pt x="310" y="74"/>
                  </a:lnTo>
                  <a:lnTo>
                    <a:pt x="313" y="67"/>
                  </a:lnTo>
                  <a:lnTo>
                    <a:pt x="317" y="59"/>
                  </a:lnTo>
                  <a:lnTo>
                    <a:pt x="320" y="53"/>
                  </a:lnTo>
                  <a:lnTo>
                    <a:pt x="321" y="51"/>
                  </a:lnTo>
                  <a:lnTo>
                    <a:pt x="322" y="49"/>
                  </a:lnTo>
                  <a:lnTo>
                    <a:pt x="323" y="47"/>
                  </a:lnTo>
                  <a:lnTo>
                    <a:pt x="324" y="46"/>
                  </a:lnTo>
                  <a:lnTo>
                    <a:pt x="325" y="46"/>
                  </a:lnTo>
                  <a:lnTo>
                    <a:pt x="325" y="42"/>
                  </a:lnTo>
                  <a:lnTo>
                    <a:pt x="327" y="40"/>
                  </a:lnTo>
                  <a:lnTo>
                    <a:pt x="328" y="38"/>
                  </a:lnTo>
                  <a:lnTo>
                    <a:pt x="330" y="32"/>
                  </a:lnTo>
                  <a:lnTo>
                    <a:pt x="332" y="28"/>
                  </a:lnTo>
                  <a:lnTo>
                    <a:pt x="334" y="23"/>
                  </a:lnTo>
                  <a:lnTo>
                    <a:pt x="337" y="17"/>
                  </a:lnTo>
                  <a:lnTo>
                    <a:pt x="339" y="13"/>
                  </a:lnTo>
                  <a:lnTo>
                    <a:pt x="341" y="7"/>
                  </a:lnTo>
                  <a:lnTo>
                    <a:pt x="343" y="4"/>
                  </a:lnTo>
                  <a:lnTo>
                    <a:pt x="346" y="0"/>
                  </a:lnTo>
                  <a:lnTo>
                    <a:pt x="343" y="7"/>
                  </a:lnTo>
                  <a:lnTo>
                    <a:pt x="341" y="15"/>
                  </a:lnTo>
                  <a:lnTo>
                    <a:pt x="340" y="23"/>
                  </a:lnTo>
                  <a:lnTo>
                    <a:pt x="337" y="30"/>
                  </a:lnTo>
                  <a:lnTo>
                    <a:pt x="334" y="38"/>
                  </a:lnTo>
                  <a:lnTo>
                    <a:pt x="332" y="46"/>
                  </a:lnTo>
                  <a:lnTo>
                    <a:pt x="330" y="53"/>
                  </a:lnTo>
                  <a:lnTo>
                    <a:pt x="328" y="61"/>
                  </a:lnTo>
                  <a:lnTo>
                    <a:pt x="324" y="68"/>
                  </a:lnTo>
                  <a:lnTo>
                    <a:pt x="322" y="76"/>
                  </a:lnTo>
                  <a:lnTo>
                    <a:pt x="319" y="84"/>
                  </a:lnTo>
                  <a:lnTo>
                    <a:pt x="315" y="91"/>
                  </a:lnTo>
                  <a:lnTo>
                    <a:pt x="313" y="99"/>
                  </a:lnTo>
                  <a:lnTo>
                    <a:pt x="310" y="108"/>
                  </a:lnTo>
                  <a:lnTo>
                    <a:pt x="308" y="116"/>
                  </a:lnTo>
                  <a:lnTo>
                    <a:pt x="304" y="124"/>
                  </a:lnTo>
                  <a:lnTo>
                    <a:pt x="301" y="133"/>
                  </a:lnTo>
                  <a:lnTo>
                    <a:pt x="299" y="141"/>
                  </a:lnTo>
                  <a:lnTo>
                    <a:pt x="295" y="149"/>
                  </a:lnTo>
                  <a:lnTo>
                    <a:pt x="293" y="158"/>
                  </a:lnTo>
                  <a:lnTo>
                    <a:pt x="290" y="166"/>
                  </a:lnTo>
                  <a:lnTo>
                    <a:pt x="286" y="173"/>
                  </a:lnTo>
                  <a:lnTo>
                    <a:pt x="283" y="183"/>
                  </a:lnTo>
                  <a:lnTo>
                    <a:pt x="280" y="190"/>
                  </a:lnTo>
                  <a:lnTo>
                    <a:pt x="279" y="194"/>
                  </a:lnTo>
                  <a:lnTo>
                    <a:pt x="276" y="200"/>
                  </a:lnTo>
                  <a:lnTo>
                    <a:pt x="274" y="206"/>
                  </a:lnTo>
                  <a:lnTo>
                    <a:pt x="272" y="211"/>
                  </a:lnTo>
                  <a:lnTo>
                    <a:pt x="270" y="217"/>
                  </a:lnTo>
                  <a:lnTo>
                    <a:pt x="267" y="223"/>
                  </a:lnTo>
                  <a:lnTo>
                    <a:pt x="266" y="227"/>
                  </a:lnTo>
                  <a:lnTo>
                    <a:pt x="264" y="234"/>
                  </a:lnTo>
                  <a:lnTo>
                    <a:pt x="261" y="246"/>
                  </a:lnTo>
                  <a:lnTo>
                    <a:pt x="257" y="259"/>
                  </a:lnTo>
                  <a:lnTo>
                    <a:pt x="254" y="272"/>
                  </a:lnTo>
                  <a:lnTo>
                    <a:pt x="251" y="284"/>
                  </a:lnTo>
                  <a:lnTo>
                    <a:pt x="247" y="295"/>
                  </a:lnTo>
                  <a:lnTo>
                    <a:pt x="244" y="309"/>
                  </a:lnTo>
                  <a:lnTo>
                    <a:pt x="239" y="320"/>
                  </a:lnTo>
                  <a:lnTo>
                    <a:pt x="236" y="334"/>
                  </a:lnTo>
                  <a:lnTo>
                    <a:pt x="235" y="337"/>
                  </a:lnTo>
                  <a:lnTo>
                    <a:pt x="234" y="341"/>
                  </a:lnTo>
                  <a:lnTo>
                    <a:pt x="233" y="345"/>
                  </a:lnTo>
                  <a:lnTo>
                    <a:pt x="232" y="349"/>
                  </a:lnTo>
                  <a:lnTo>
                    <a:pt x="232" y="353"/>
                  </a:lnTo>
                  <a:lnTo>
                    <a:pt x="229" y="358"/>
                  </a:lnTo>
                  <a:lnTo>
                    <a:pt x="228" y="362"/>
                  </a:lnTo>
                  <a:lnTo>
                    <a:pt x="227" y="366"/>
                  </a:lnTo>
                  <a:lnTo>
                    <a:pt x="226" y="372"/>
                  </a:lnTo>
                  <a:lnTo>
                    <a:pt x="224" y="377"/>
                  </a:lnTo>
                  <a:lnTo>
                    <a:pt x="223" y="383"/>
                  </a:lnTo>
                  <a:lnTo>
                    <a:pt x="222" y="389"/>
                  </a:lnTo>
                  <a:lnTo>
                    <a:pt x="219" y="395"/>
                  </a:lnTo>
                  <a:lnTo>
                    <a:pt x="218" y="400"/>
                  </a:lnTo>
                  <a:lnTo>
                    <a:pt x="216" y="406"/>
                  </a:lnTo>
                  <a:lnTo>
                    <a:pt x="215" y="412"/>
                  </a:lnTo>
                  <a:lnTo>
                    <a:pt x="213" y="417"/>
                  </a:lnTo>
                  <a:lnTo>
                    <a:pt x="212" y="421"/>
                  </a:lnTo>
                  <a:lnTo>
                    <a:pt x="210" y="425"/>
                  </a:lnTo>
                  <a:lnTo>
                    <a:pt x="208" y="429"/>
                  </a:lnTo>
                  <a:lnTo>
                    <a:pt x="207" y="435"/>
                  </a:lnTo>
                  <a:lnTo>
                    <a:pt x="206" y="438"/>
                  </a:lnTo>
                  <a:lnTo>
                    <a:pt x="205" y="444"/>
                  </a:lnTo>
                  <a:lnTo>
                    <a:pt x="204" y="450"/>
                  </a:lnTo>
                  <a:lnTo>
                    <a:pt x="203" y="450"/>
                  </a:lnTo>
                  <a:lnTo>
                    <a:pt x="203" y="452"/>
                  </a:lnTo>
                  <a:lnTo>
                    <a:pt x="201" y="454"/>
                  </a:lnTo>
                  <a:lnTo>
                    <a:pt x="200" y="459"/>
                  </a:lnTo>
                  <a:lnTo>
                    <a:pt x="199" y="463"/>
                  </a:lnTo>
                  <a:lnTo>
                    <a:pt x="198" y="469"/>
                  </a:lnTo>
                  <a:lnTo>
                    <a:pt x="197" y="475"/>
                  </a:lnTo>
                  <a:lnTo>
                    <a:pt x="195" y="478"/>
                  </a:lnTo>
                  <a:lnTo>
                    <a:pt x="194" y="484"/>
                  </a:lnTo>
                  <a:lnTo>
                    <a:pt x="193" y="490"/>
                  </a:lnTo>
                  <a:lnTo>
                    <a:pt x="191" y="496"/>
                  </a:lnTo>
                  <a:lnTo>
                    <a:pt x="189" y="503"/>
                  </a:lnTo>
                  <a:lnTo>
                    <a:pt x="187" y="513"/>
                  </a:lnTo>
                  <a:lnTo>
                    <a:pt x="185" y="522"/>
                  </a:lnTo>
                  <a:lnTo>
                    <a:pt x="182" y="532"/>
                  </a:lnTo>
                  <a:lnTo>
                    <a:pt x="180" y="539"/>
                  </a:lnTo>
                  <a:lnTo>
                    <a:pt x="178" y="549"/>
                  </a:lnTo>
                  <a:lnTo>
                    <a:pt x="176" y="559"/>
                  </a:lnTo>
                  <a:lnTo>
                    <a:pt x="174" y="568"/>
                  </a:lnTo>
                  <a:lnTo>
                    <a:pt x="172" y="574"/>
                  </a:lnTo>
                  <a:lnTo>
                    <a:pt x="171" y="578"/>
                  </a:lnTo>
                  <a:lnTo>
                    <a:pt x="170" y="581"/>
                  </a:lnTo>
                  <a:lnTo>
                    <a:pt x="170" y="585"/>
                  </a:lnTo>
                  <a:lnTo>
                    <a:pt x="169" y="591"/>
                  </a:lnTo>
                  <a:lnTo>
                    <a:pt x="168" y="595"/>
                  </a:lnTo>
                  <a:lnTo>
                    <a:pt x="167" y="600"/>
                  </a:lnTo>
                  <a:lnTo>
                    <a:pt x="166" y="604"/>
                  </a:lnTo>
                  <a:lnTo>
                    <a:pt x="163" y="612"/>
                  </a:lnTo>
                  <a:lnTo>
                    <a:pt x="162" y="620"/>
                  </a:lnTo>
                  <a:lnTo>
                    <a:pt x="160" y="627"/>
                  </a:lnTo>
                  <a:lnTo>
                    <a:pt x="159" y="635"/>
                  </a:lnTo>
                  <a:lnTo>
                    <a:pt x="157" y="642"/>
                  </a:lnTo>
                  <a:lnTo>
                    <a:pt x="156" y="650"/>
                  </a:lnTo>
                  <a:lnTo>
                    <a:pt x="153" y="658"/>
                  </a:lnTo>
                  <a:lnTo>
                    <a:pt x="151" y="665"/>
                  </a:lnTo>
                  <a:lnTo>
                    <a:pt x="152" y="669"/>
                  </a:lnTo>
                  <a:lnTo>
                    <a:pt x="152" y="671"/>
                  </a:lnTo>
                  <a:lnTo>
                    <a:pt x="150" y="682"/>
                  </a:lnTo>
                  <a:lnTo>
                    <a:pt x="149" y="696"/>
                  </a:lnTo>
                  <a:lnTo>
                    <a:pt x="147" y="707"/>
                  </a:lnTo>
                  <a:lnTo>
                    <a:pt x="144" y="719"/>
                  </a:lnTo>
                  <a:lnTo>
                    <a:pt x="143" y="732"/>
                  </a:lnTo>
                  <a:lnTo>
                    <a:pt x="141" y="743"/>
                  </a:lnTo>
                  <a:lnTo>
                    <a:pt x="139" y="755"/>
                  </a:lnTo>
                  <a:lnTo>
                    <a:pt x="137" y="766"/>
                  </a:lnTo>
                  <a:lnTo>
                    <a:pt x="134" y="780"/>
                  </a:lnTo>
                  <a:lnTo>
                    <a:pt x="133" y="791"/>
                  </a:lnTo>
                  <a:lnTo>
                    <a:pt x="131" y="804"/>
                  </a:lnTo>
                  <a:lnTo>
                    <a:pt x="129" y="816"/>
                  </a:lnTo>
                  <a:lnTo>
                    <a:pt x="128" y="829"/>
                  </a:lnTo>
                  <a:lnTo>
                    <a:pt x="125" y="843"/>
                  </a:lnTo>
                  <a:lnTo>
                    <a:pt x="123" y="854"/>
                  </a:lnTo>
                  <a:lnTo>
                    <a:pt x="121" y="867"/>
                  </a:lnTo>
                  <a:lnTo>
                    <a:pt x="119" y="879"/>
                  </a:lnTo>
                  <a:lnTo>
                    <a:pt x="118" y="892"/>
                  </a:lnTo>
                  <a:lnTo>
                    <a:pt x="115" y="906"/>
                  </a:lnTo>
                  <a:lnTo>
                    <a:pt x="113" y="917"/>
                  </a:lnTo>
                  <a:lnTo>
                    <a:pt x="111" y="930"/>
                  </a:lnTo>
                  <a:lnTo>
                    <a:pt x="109" y="942"/>
                  </a:lnTo>
                  <a:lnTo>
                    <a:pt x="108" y="955"/>
                  </a:lnTo>
                  <a:lnTo>
                    <a:pt x="105" y="967"/>
                  </a:lnTo>
                  <a:lnTo>
                    <a:pt x="104" y="972"/>
                  </a:lnTo>
                  <a:lnTo>
                    <a:pt x="104" y="976"/>
                  </a:lnTo>
                  <a:lnTo>
                    <a:pt x="103" y="982"/>
                  </a:lnTo>
                  <a:lnTo>
                    <a:pt x="102" y="986"/>
                  </a:lnTo>
                  <a:lnTo>
                    <a:pt x="101" y="989"/>
                  </a:lnTo>
                  <a:lnTo>
                    <a:pt x="101" y="995"/>
                  </a:lnTo>
                  <a:lnTo>
                    <a:pt x="100" y="1001"/>
                  </a:lnTo>
                  <a:lnTo>
                    <a:pt x="99" y="1005"/>
                  </a:lnTo>
                  <a:lnTo>
                    <a:pt x="99" y="1012"/>
                  </a:lnTo>
                  <a:lnTo>
                    <a:pt x="98" y="1018"/>
                  </a:lnTo>
                  <a:lnTo>
                    <a:pt x="96" y="1026"/>
                  </a:lnTo>
                  <a:lnTo>
                    <a:pt x="96" y="1031"/>
                  </a:lnTo>
                  <a:lnTo>
                    <a:pt x="95" y="1039"/>
                  </a:lnTo>
                  <a:lnTo>
                    <a:pt x="94" y="1047"/>
                  </a:lnTo>
                  <a:lnTo>
                    <a:pt x="93" y="1052"/>
                  </a:lnTo>
                  <a:lnTo>
                    <a:pt x="93" y="1060"/>
                  </a:lnTo>
                  <a:lnTo>
                    <a:pt x="92" y="1070"/>
                  </a:lnTo>
                  <a:lnTo>
                    <a:pt x="90" y="1081"/>
                  </a:lnTo>
                  <a:lnTo>
                    <a:pt x="90" y="1091"/>
                  </a:lnTo>
                  <a:lnTo>
                    <a:pt x="89" y="1100"/>
                  </a:lnTo>
                  <a:lnTo>
                    <a:pt x="88" y="1110"/>
                  </a:lnTo>
                  <a:lnTo>
                    <a:pt x="86" y="1121"/>
                  </a:lnTo>
                  <a:lnTo>
                    <a:pt x="85" y="1131"/>
                  </a:lnTo>
                  <a:lnTo>
                    <a:pt x="84" y="1142"/>
                  </a:lnTo>
                  <a:lnTo>
                    <a:pt x="83" y="1148"/>
                  </a:lnTo>
                  <a:lnTo>
                    <a:pt x="83" y="1153"/>
                  </a:lnTo>
                  <a:lnTo>
                    <a:pt x="82" y="1159"/>
                  </a:lnTo>
                  <a:lnTo>
                    <a:pt x="82" y="1165"/>
                  </a:lnTo>
                  <a:lnTo>
                    <a:pt x="81" y="1176"/>
                  </a:lnTo>
                  <a:lnTo>
                    <a:pt x="80" y="1188"/>
                  </a:lnTo>
                  <a:lnTo>
                    <a:pt x="79" y="1199"/>
                  </a:lnTo>
                  <a:lnTo>
                    <a:pt x="77" y="1211"/>
                  </a:lnTo>
                  <a:lnTo>
                    <a:pt x="76" y="1237"/>
                  </a:lnTo>
                  <a:lnTo>
                    <a:pt x="75" y="1262"/>
                  </a:lnTo>
                  <a:lnTo>
                    <a:pt x="74" y="1287"/>
                  </a:lnTo>
                  <a:lnTo>
                    <a:pt x="74" y="1314"/>
                  </a:lnTo>
                  <a:lnTo>
                    <a:pt x="77" y="1323"/>
                  </a:lnTo>
                  <a:lnTo>
                    <a:pt x="81" y="1335"/>
                  </a:lnTo>
                  <a:lnTo>
                    <a:pt x="84" y="1344"/>
                  </a:lnTo>
                  <a:lnTo>
                    <a:pt x="88" y="1354"/>
                  </a:lnTo>
                  <a:lnTo>
                    <a:pt x="91" y="1365"/>
                  </a:lnTo>
                  <a:lnTo>
                    <a:pt x="94" y="1377"/>
                  </a:lnTo>
                  <a:lnTo>
                    <a:pt x="96" y="1388"/>
                  </a:lnTo>
                  <a:lnTo>
                    <a:pt x="99" y="1399"/>
                  </a:lnTo>
                  <a:lnTo>
                    <a:pt x="99" y="1401"/>
                  </a:lnTo>
                  <a:lnTo>
                    <a:pt x="100" y="1401"/>
                  </a:lnTo>
                  <a:lnTo>
                    <a:pt x="101" y="1399"/>
                  </a:lnTo>
                  <a:lnTo>
                    <a:pt x="102" y="1396"/>
                  </a:lnTo>
                  <a:lnTo>
                    <a:pt x="102" y="1394"/>
                  </a:lnTo>
                  <a:lnTo>
                    <a:pt x="103" y="1390"/>
                  </a:lnTo>
                  <a:lnTo>
                    <a:pt x="103" y="1386"/>
                  </a:lnTo>
                  <a:lnTo>
                    <a:pt x="108" y="1466"/>
                  </a:lnTo>
                  <a:lnTo>
                    <a:pt x="109" y="1468"/>
                  </a:lnTo>
                  <a:lnTo>
                    <a:pt x="110" y="1470"/>
                  </a:lnTo>
                  <a:lnTo>
                    <a:pt x="111" y="1470"/>
                  </a:lnTo>
                  <a:lnTo>
                    <a:pt x="112" y="1470"/>
                  </a:lnTo>
                  <a:lnTo>
                    <a:pt x="113" y="1466"/>
                  </a:lnTo>
                  <a:lnTo>
                    <a:pt x="113" y="1464"/>
                  </a:lnTo>
                  <a:lnTo>
                    <a:pt x="114" y="1460"/>
                  </a:lnTo>
                  <a:lnTo>
                    <a:pt x="114" y="1457"/>
                  </a:lnTo>
                  <a:lnTo>
                    <a:pt x="113" y="1439"/>
                  </a:lnTo>
                  <a:lnTo>
                    <a:pt x="114" y="1420"/>
                  </a:lnTo>
                  <a:lnTo>
                    <a:pt x="115" y="1401"/>
                  </a:lnTo>
                  <a:lnTo>
                    <a:pt x="115" y="1382"/>
                  </a:lnTo>
                  <a:lnTo>
                    <a:pt x="117" y="1377"/>
                  </a:lnTo>
                  <a:lnTo>
                    <a:pt x="117" y="1371"/>
                  </a:lnTo>
                  <a:lnTo>
                    <a:pt x="118" y="1365"/>
                  </a:lnTo>
                  <a:lnTo>
                    <a:pt x="119" y="1357"/>
                  </a:lnTo>
                  <a:lnTo>
                    <a:pt x="119" y="1346"/>
                  </a:lnTo>
                  <a:lnTo>
                    <a:pt x="120" y="1333"/>
                  </a:lnTo>
                  <a:lnTo>
                    <a:pt x="120" y="1321"/>
                  </a:lnTo>
                  <a:lnTo>
                    <a:pt x="121" y="1308"/>
                  </a:lnTo>
                  <a:lnTo>
                    <a:pt x="122" y="1300"/>
                  </a:lnTo>
                  <a:lnTo>
                    <a:pt x="123" y="1295"/>
                  </a:lnTo>
                  <a:lnTo>
                    <a:pt x="124" y="1287"/>
                  </a:lnTo>
                  <a:lnTo>
                    <a:pt x="124" y="1279"/>
                  </a:lnTo>
                  <a:lnTo>
                    <a:pt x="125" y="1275"/>
                  </a:lnTo>
                  <a:lnTo>
                    <a:pt x="125" y="1270"/>
                  </a:lnTo>
                  <a:lnTo>
                    <a:pt x="127" y="1264"/>
                  </a:lnTo>
                  <a:lnTo>
                    <a:pt x="128" y="1256"/>
                  </a:lnTo>
                  <a:lnTo>
                    <a:pt x="128" y="1251"/>
                  </a:lnTo>
                  <a:lnTo>
                    <a:pt x="129" y="1245"/>
                  </a:lnTo>
                  <a:lnTo>
                    <a:pt x="129" y="1237"/>
                  </a:lnTo>
                  <a:lnTo>
                    <a:pt x="130" y="1232"/>
                  </a:lnTo>
                  <a:lnTo>
                    <a:pt x="131" y="1224"/>
                  </a:lnTo>
                  <a:lnTo>
                    <a:pt x="131" y="1218"/>
                  </a:lnTo>
                  <a:lnTo>
                    <a:pt x="132" y="1211"/>
                  </a:lnTo>
                  <a:lnTo>
                    <a:pt x="133" y="1205"/>
                  </a:lnTo>
                  <a:lnTo>
                    <a:pt x="134" y="1197"/>
                  </a:lnTo>
                  <a:lnTo>
                    <a:pt x="136" y="1190"/>
                  </a:lnTo>
                  <a:lnTo>
                    <a:pt x="137" y="1184"/>
                  </a:lnTo>
                  <a:lnTo>
                    <a:pt x="138" y="1176"/>
                  </a:lnTo>
                  <a:lnTo>
                    <a:pt x="140" y="1171"/>
                  </a:lnTo>
                  <a:lnTo>
                    <a:pt x="141" y="1165"/>
                  </a:lnTo>
                  <a:lnTo>
                    <a:pt x="142" y="1157"/>
                  </a:lnTo>
                  <a:lnTo>
                    <a:pt x="143" y="1152"/>
                  </a:lnTo>
                  <a:lnTo>
                    <a:pt x="172" y="1014"/>
                  </a:lnTo>
                  <a:lnTo>
                    <a:pt x="160" y="1089"/>
                  </a:lnTo>
                  <a:lnTo>
                    <a:pt x="161" y="1089"/>
                  </a:lnTo>
                  <a:lnTo>
                    <a:pt x="161" y="1091"/>
                  </a:lnTo>
                  <a:lnTo>
                    <a:pt x="162" y="1091"/>
                  </a:lnTo>
                  <a:lnTo>
                    <a:pt x="210" y="976"/>
                  </a:lnTo>
                  <a:lnTo>
                    <a:pt x="205" y="997"/>
                  </a:lnTo>
                  <a:lnTo>
                    <a:pt x="201" y="1003"/>
                  </a:lnTo>
                  <a:lnTo>
                    <a:pt x="200" y="1005"/>
                  </a:lnTo>
                  <a:lnTo>
                    <a:pt x="199" y="1007"/>
                  </a:lnTo>
                  <a:lnTo>
                    <a:pt x="199" y="1009"/>
                  </a:lnTo>
                  <a:lnTo>
                    <a:pt x="196" y="1016"/>
                  </a:lnTo>
                  <a:lnTo>
                    <a:pt x="193" y="1024"/>
                  </a:lnTo>
                  <a:lnTo>
                    <a:pt x="190" y="1031"/>
                  </a:lnTo>
                  <a:lnTo>
                    <a:pt x="187" y="1039"/>
                  </a:lnTo>
                  <a:lnTo>
                    <a:pt x="184" y="1047"/>
                  </a:lnTo>
                  <a:lnTo>
                    <a:pt x="181" y="1054"/>
                  </a:lnTo>
                  <a:lnTo>
                    <a:pt x="178" y="1062"/>
                  </a:lnTo>
                  <a:lnTo>
                    <a:pt x="176" y="1071"/>
                  </a:lnTo>
                  <a:lnTo>
                    <a:pt x="172" y="1077"/>
                  </a:lnTo>
                  <a:lnTo>
                    <a:pt x="170" y="1087"/>
                  </a:lnTo>
                  <a:lnTo>
                    <a:pt x="167" y="1094"/>
                  </a:lnTo>
                  <a:lnTo>
                    <a:pt x="165" y="1102"/>
                  </a:lnTo>
                  <a:lnTo>
                    <a:pt x="162" y="1110"/>
                  </a:lnTo>
                  <a:lnTo>
                    <a:pt x="160" y="1119"/>
                  </a:lnTo>
                  <a:lnTo>
                    <a:pt x="157" y="1127"/>
                  </a:lnTo>
                  <a:lnTo>
                    <a:pt x="155" y="1134"/>
                  </a:lnTo>
                  <a:lnTo>
                    <a:pt x="155" y="1136"/>
                  </a:lnTo>
                  <a:lnTo>
                    <a:pt x="153" y="1140"/>
                  </a:lnTo>
                  <a:lnTo>
                    <a:pt x="152" y="1142"/>
                  </a:lnTo>
                  <a:lnTo>
                    <a:pt x="152" y="1146"/>
                  </a:lnTo>
                  <a:lnTo>
                    <a:pt x="151" y="1148"/>
                  </a:lnTo>
                  <a:lnTo>
                    <a:pt x="150" y="1152"/>
                  </a:lnTo>
                  <a:lnTo>
                    <a:pt x="150" y="1153"/>
                  </a:lnTo>
                  <a:lnTo>
                    <a:pt x="149" y="1157"/>
                  </a:lnTo>
                  <a:lnTo>
                    <a:pt x="149" y="1159"/>
                  </a:lnTo>
                  <a:lnTo>
                    <a:pt x="148" y="1163"/>
                  </a:lnTo>
                  <a:lnTo>
                    <a:pt x="148" y="1167"/>
                  </a:lnTo>
                  <a:lnTo>
                    <a:pt x="147" y="1169"/>
                  </a:lnTo>
                  <a:lnTo>
                    <a:pt x="147" y="1173"/>
                  </a:lnTo>
                  <a:lnTo>
                    <a:pt x="146" y="1176"/>
                  </a:lnTo>
                  <a:lnTo>
                    <a:pt x="144" y="1180"/>
                  </a:lnTo>
                  <a:lnTo>
                    <a:pt x="143" y="1182"/>
                  </a:lnTo>
                  <a:lnTo>
                    <a:pt x="142" y="1192"/>
                  </a:lnTo>
                  <a:lnTo>
                    <a:pt x="140" y="1199"/>
                  </a:lnTo>
                  <a:lnTo>
                    <a:pt x="139" y="1209"/>
                  </a:lnTo>
                  <a:lnTo>
                    <a:pt x="137" y="1216"/>
                  </a:lnTo>
                  <a:lnTo>
                    <a:pt x="136" y="1226"/>
                  </a:lnTo>
                  <a:lnTo>
                    <a:pt x="133" y="1235"/>
                  </a:lnTo>
                  <a:lnTo>
                    <a:pt x="133" y="1243"/>
                  </a:lnTo>
                  <a:lnTo>
                    <a:pt x="132" y="1253"/>
                  </a:lnTo>
                  <a:lnTo>
                    <a:pt x="131" y="1258"/>
                  </a:lnTo>
                  <a:lnTo>
                    <a:pt x="130" y="1264"/>
                  </a:lnTo>
                  <a:lnTo>
                    <a:pt x="130" y="1270"/>
                  </a:lnTo>
                  <a:lnTo>
                    <a:pt x="129" y="1275"/>
                  </a:lnTo>
                  <a:lnTo>
                    <a:pt x="129" y="1279"/>
                  </a:lnTo>
                  <a:lnTo>
                    <a:pt x="128" y="1285"/>
                  </a:lnTo>
                  <a:lnTo>
                    <a:pt x="128" y="1291"/>
                  </a:lnTo>
                  <a:lnTo>
                    <a:pt x="127" y="1296"/>
                  </a:lnTo>
                  <a:lnTo>
                    <a:pt x="125" y="1302"/>
                  </a:lnTo>
                  <a:lnTo>
                    <a:pt x="125" y="1310"/>
                  </a:lnTo>
                  <a:lnTo>
                    <a:pt x="124" y="1316"/>
                  </a:lnTo>
                  <a:lnTo>
                    <a:pt x="124" y="1321"/>
                  </a:lnTo>
                  <a:lnTo>
                    <a:pt x="122" y="1344"/>
                  </a:lnTo>
                  <a:lnTo>
                    <a:pt x="121" y="1367"/>
                  </a:lnTo>
                  <a:lnTo>
                    <a:pt x="120" y="1390"/>
                  </a:lnTo>
                  <a:lnTo>
                    <a:pt x="119" y="1413"/>
                  </a:lnTo>
                  <a:lnTo>
                    <a:pt x="119" y="1434"/>
                  </a:lnTo>
                  <a:lnTo>
                    <a:pt x="118" y="1455"/>
                  </a:lnTo>
                  <a:lnTo>
                    <a:pt x="117" y="1476"/>
                  </a:lnTo>
                  <a:lnTo>
                    <a:pt x="118" y="1499"/>
                  </a:lnTo>
                  <a:lnTo>
                    <a:pt x="118" y="1508"/>
                  </a:lnTo>
                  <a:lnTo>
                    <a:pt x="119" y="1520"/>
                  </a:lnTo>
                  <a:lnTo>
                    <a:pt x="119" y="1529"/>
                  </a:lnTo>
                  <a:lnTo>
                    <a:pt x="120" y="1539"/>
                  </a:lnTo>
                  <a:lnTo>
                    <a:pt x="121" y="1548"/>
                  </a:lnTo>
                  <a:lnTo>
                    <a:pt x="121" y="1556"/>
                  </a:lnTo>
                  <a:lnTo>
                    <a:pt x="121" y="1563"/>
                  </a:lnTo>
                  <a:lnTo>
                    <a:pt x="122" y="1573"/>
                  </a:lnTo>
                  <a:lnTo>
                    <a:pt x="122" y="1582"/>
                  </a:lnTo>
                  <a:lnTo>
                    <a:pt x="123" y="1596"/>
                  </a:lnTo>
                  <a:lnTo>
                    <a:pt x="123" y="1607"/>
                  </a:lnTo>
                  <a:lnTo>
                    <a:pt x="124" y="1621"/>
                  </a:lnTo>
                  <a:lnTo>
                    <a:pt x="124" y="1628"/>
                  </a:lnTo>
                  <a:lnTo>
                    <a:pt x="125" y="1636"/>
                  </a:lnTo>
                  <a:lnTo>
                    <a:pt x="125" y="1644"/>
                  </a:lnTo>
                  <a:lnTo>
                    <a:pt x="125" y="1649"/>
                  </a:lnTo>
                  <a:lnTo>
                    <a:pt x="127" y="1651"/>
                  </a:lnTo>
                  <a:lnTo>
                    <a:pt x="129" y="1653"/>
                  </a:lnTo>
                  <a:lnTo>
                    <a:pt x="130" y="1653"/>
                  </a:lnTo>
                  <a:lnTo>
                    <a:pt x="131" y="1653"/>
                  </a:lnTo>
                  <a:lnTo>
                    <a:pt x="131" y="1664"/>
                  </a:lnTo>
                  <a:lnTo>
                    <a:pt x="130" y="1676"/>
                  </a:lnTo>
                  <a:lnTo>
                    <a:pt x="130" y="1687"/>
                  </a:lnTo>
                  <a:lnTo>
                    <a:pt x="130" y="1699"/>
                  </a:lnTo>
                  <a:lnTo>
                    <a:pt x="131" y="1706"/>
                  </a:lnTo>
                  <a:lnTo>
                    <a:pt x="131" y="1716"/>
                  </a:lnTo>
                  <a:lnTo>
                    <a:pt x="132" y="1724"/>
                  </a:lnTo>
                  <a:lnTo>
                    <a:pt x="133" y="1733"/>
                  </a:lnTo>
                  <a:lnTo>
                    <a:pt x="133" y="1748"/>
                  </a:lnTo>
                  <a:lnTo>
                    <a:pt x="134" y="1764"/>
                  </a:lnTo>
                  <a:lnTo>
                    <a:pt x="137" y="1777"/>
                  </a:lnTo>
                  <a:lnTo>
                    <a:pt x="138" y="1792"/>
                  </a:lnTo>
                  <a:lnTo>
                    <a:pt x="139" y="1800"/>
                  </a:lnTo>
                  <a:lnTo>
                    <a:pt x="139" y="1808"/>
                  </a:lnTo>
                  <a:lnTo>
                    <a:pt x="140" y="1815"/>
                  </a:lnTo>
                  <a:lnTo>
                    <a:pt x="141" y="1823"/>
                  </a:lnTo>
                  <a:lnTo>
                    <a:pt x="142" y="1830"/>
                  </a:lnTo>
                  <a:lnTo>
                    <a:pt x="142" y="1838"/>
                  </a:lnTo>
                  <a:lnTo>
                    <a:pt x="143" y="1846"/>
                  </a:lnTo>
                  <a:lnTo>
                    <a:pt x="144" y="1853"/>
                  </a:lnTo>
                  <a:lnTo>
                    <a:pt x="146" y="1867"/>
                  </a:lnTo>
                  <a:lnTo>
                    <a:pt x="148" y="1882"/>
                  </a:lnTo>
                  <a:lnTo>
                    <a:pt x="149" y="1895"/>
                  </a:lnTo>
                  <a:lnTo>
                    <a:pt x="149" y="1907"/>
                  </a:lnTo>
                  <a:lnTo>
                    <a:pt x="150" y="1909"/>
                  </a:lnTo>
                  <a:lnTo>
                    <a:pt x="151" y="1909"/>
                  </a:lnTo>
                  <a:lnTo>
                    <a:pt x="152" y="1909"/>
                  </a:lnTo>
                  <a:lnTo>
                    <a:pt x="153" y="1910"/>
                  </a:lnTo>
                  <a:lnTo>
                    <a:pt x="159" y="1935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7" name="Freeform 44">
              <a:extLst>
                <a:ext uri="{FF2B5EF4-FFF2-40B4-BE49-F238E27FC236}">
                  <a16:creationId xmlns:a16="http://schemas.microsoft.com/office/drawing/2014/main" id="{6F87A1DD-19DC-00DE-D574-570FEF960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8" y="1403"/>
              <a:ext cx="968" cy="2235"/>
            </a:xfrm>
            <a:custGeom>
              <a:avLst/>
              <a:gdLst>
                <a:gd name="T0" fmla="*/ 20 w 968"/>
                <a:gd name="T1" fmla="*/ 1749 h 2235"/>
                <a:gd name="T2" fmla="*/ 43 w 968"/>
                <a:gd name="T3" fmla="*/ 1518 h 2235"/>
                <a:gd name="T4" fmla="*/ 98 w 968"/>
                <a:gd name="T5" fmla="*/ 1187 h 2235"/>
                <a:gd name="T6" fmla="*/ 121 w 968"/>
                <a:gd name="T7" fmla="*/ 992 h 2235"/>
                <a:gd name="T8" fmla="*/ 149 w 968"/>
                <a:gd name="T9" fmla="*/ 807 h 2235"/>
                <a:gd name="T10" fmla="*/ 168 w 968"/>
                <a:gd name="T11" fmla="*/ 714 h 2235"/>
                <a:gd name="T12" fmla="*/ 197 w 968"/>
                <a:gd name="T13" fmla="*/ 590 h 2235"/>
                <a:gd name="T14" fmla="*/ 246 w 968"/>
                <a:gd name="T15" fmla="*/ 429 h 2235"/>
                <a:gd name="T16" fmla="*/ 301 w 968"/>
                <a:gd name="T17" fmla="*/ 298 h 2235"/>
                <a:gd name="T18" fmla="*/ 370 w 968"/>
                <a:gd name="T19" fmla="*/ 174 h 2235"/>
                <a:gd name="T20" fmla="*/ 480 w 968"/>
                <a:gd name="T21" fmla="*/ 56 h 2235"/>
                <a:gd name="T22" fmla="*/ 532 w 968"/>
                <a:gd name="T23" fmla="*/ 31 h 2235"/>
                <a:gd name="T24" fmla="*/ 609 w 968"/>
                <a:gd name="T25" fmla="*/ 4 h 2235"/>
                <a:gd name="T26" fmla="*/ 708 w 968"/>
                <a:gd name="T27" fmla="*/ 16 h 2235"/>
                <a:gd name="T28" fmla="*/ 759 w 968"/>
                <a:gd name="T29" fmla="*/ 33 h 2235"/>
                <a:gd name="T30" fmla="*/ 826 w 968"/>
                <a:gd name="T31" fmla="*/ 75 h 2235"/>
                <a:gd name="T32" fmla="*/ 886 w 968"/>
                <a:gd name="T33" fmla="*/ 130 h 2235"/>
                <a:gd name="T34" fmla="*/ 931 w 968"/>
                <a:gd name="T35" fmla="*/ 168 h 2235"/>
                <a:gd name="T36" fmla="*/ 961 w 968"/>
                <a:gd name="T37" fmla="*/ 204 h 2235"/>
                <a:gd name="T38" fmla="*/ 914 w 968"/>
                <a:gd name="T39" fmla="*/ 168 h 2235"/>
                <a:gd name="T40" fmla="*/ 856 w 968"/>
                <a:gd name="T41" fmla="*/ 121 h 2235"/>
                <a:gd name="T42" fmla="*/ 814 w 968"/>
                <a:gd name="T43" fmla="*/ 88 h 2235"/>
                <a:gd name="T44" fmla="*/ 760 w 968"/>
                <a:gd name="T45" fmla="*/ 58 h 2235"/>
                <a:gd name="T46" fmla="*/ 703 w 968"/>
                <a:gd name="T47" fmla="*/ 37 h 2235"/>
                <a:gd name="T48" fmla="*/ 613 w 968"/>
                <a:gd name="T49" fmla="*/ 31 h 2235"/>
                <a:gd name="T50" fmla="*/ 553 w 968"/>
                <a:gd name="T51" fmla="*/ 46 h 2235"/>
                <a:gd name="T52" fmla="*/ 511 w 968"/>
                <a:gd name="T53" fmla="*/ 73 h 2235"/>
                <a:gd name="T54" fmla="*/ 457 w 968"/>
                <a:gd name="T55" fmla="*/ 109 h 2235"/>
                <a:gd name="T56" fmla="*/ 415 w 968"/>
                <a:gd name="T57" fmla="*/ 168 h 2235"/>
                <a:gd name="T58" fmla="*/ 300 w 968"/>
                <a:gd name="T59" fmla="*/ 349 h 2235"/>
                <a:gd name="T60" fmla="*/ 199 w 968"/>
                <a:gd name="T61" fmla="*/ 630 h 2235"/>
                <a:gd name="T62" fmla="*/ 146 w 968"/>
                <a:gd name="T63" fmla="*/ 876 h 2235"/>
                <a:gd name="T64" fmla="*/ 111 w 968"/>
                <a:gd name="T65" fmla="*/ 1148 h 2235"/>
                <a:gd name="T66" fmla="*/ 179 w 968"/>
                <a:gd name="T67" fmla="*/ 950 h 2235"/>
                <a:gd name="T68" fmla="*/ 244 w 968"/>
                <a:gd name="T69" fmla="*/ 771 h 2235"/>
                <a:gd name="T70" fmla="*/ 318 w 968"/>
                <a:gd name="T71" fmla="*/ 641 h 2235"/>
                <a:gd name="T72" fmla="*/ 384 w 968"/>
                <a:gd name="T73" fmla="*/ 550 h 2235"/>
                <a:gd name="T74" fmla="*/ 486 w 968"/>
                <a:gd name="T75" fmla="*/ 443 h 2235"/>
                <a:gd name="T76" fmla="*/ 548 w 968"/>
                <a:gd name="T77" fmla="*/ 386 h 2235"/>
                <a:gd name="T78" fmla="*/ 652 w 968"/>
                <a:gd name="T79" fmla="*/ 315 h 2235"/>
                <a:gd name="T80" fmla="*/ 705 w 968"/>
                <a:gd name="T81" fmla="*/ 283 h 2235"/>
                <a:gd name="T82" fmla="*/ 677 w 968"/>
                <a:gd name="T83" fmla="*/ 315 h 2235"/>
                <a:gd name="T84" fmla="*/ 602 w 968"/>
                <a:gd name="T85" fmla="*/ 365 h 2235"/>
                <a:gd name="T86" fmla="*/ 543 w 968"/>
                <a:gd name="T87" fmla="*/ 416 h 2235"/>
                <a:gd name="T88" fmla="*/ 487 w 968"/>
                <a:gd name="T89" fmla="*/ 471 h 2235"/>
                <a:gd name="T90" fmla="*/ 385 w 968"/>
                <a:gd name="T91" fmla="*/ 588 h 2235"/>
                <a:gd name="T92" fmla="*/ 309 w 968"/>
                <a:gd name="T93" fmla="*/ 698 h 2235"/>
                <a:gd name="T94" fmla="*/ 224 w 968"/>
                <a:gd name="T95" fmla="*/ 889 h 2235"/>
                <a:gd name="T96" fmla="*/ 141 w 968"/>
                <a:gd name="T97" fmla="*/ 1085 h 2235"/>
                <a:gd name="T98" fmla="*/ 96 w 968"/>
                <a:gd name="T99" fmla="*/ 1339 h 2235"/>
                <a:gd name="T100" fmla="*/ 73 w 968"/>
                <a:gd name="T101" fmla="*/ 1617 h 2235"/>
                <a:gd name="T102" fmla="*/ 84 w 968"/>
                <a:gd name="T103" fmla="*/ 1703 h 2235"/>
                <a:gd name="T104" fmla="*/ 140 w 968"/>
                <a:gd name="T105" fmla="*/ 1520 h 2235"/>
                <a:gd name="T106" fmla="*/ 225 w 968"/>
                <a:gd name="T107" fmla="*/ 1318 h 2235"/>
                <a:gd name="T108" fmla="*/ 210 w 968"/>
                <a:gd name="T109" fmla="*/ 1362 h 2235"/>
                <a:gd name="T110" fmla="*/ 160 w 968"/>
                <a:gd name="T111" fmla="*/ 1495 h 2235"/>
                <a:gd name="T112" fmla="*/ 87 w 968"/>
                <a:gd name="T113" fmla="*/ 1745 h 2235"/>
                <a:gd name="T114" fmla="*/ 58 w 968"/>
                <a:gd name="T115" fmla="*/ 2060 h 2235"/>
                <a:gd name="T116" fmla="*/ 33 w 968"/>
                <a:gd name="T117" fmla="*/ 2157 h 2235"/>
                <a:gd name="T118" fmla="*/ 62 w 968"/>
                <a:gd name="T119" fmla="*/ 1591 h 2235"/>
                <a:gd name="T120" fmla="*/ 68 w 968"/>
                <a:gd name="T121" fmla="*/ 1442 h 2235"/>
                <a:gd name="T122" fmla="*/ 41 w 968"/>
                <a:gd name="T123" fmla="*/ 1663 h 2235"/>
                <a:gd name="T124" fmla="*/ 23 w 968"/>
                <a:gd name="T125" fmla="*/ 1865 h 223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968" h="2235">
                  <a:moveTo>
                    <a:pt x="6" y="2012"/>
                  </a:moveTo>
                  <a:lnTo>
                    <a:pt x="0" y="1987"/>
                  </a:lnTo>
                  <a:lnTo>
                    <a:pt x="3" y="1972"/>
                  </a:lnTo>
                  <a:lnTo>
                    <a:pt x="4" y="1947"/>
                  </a:lnTo>
                  <a:lnTo>
                    <a:pt x="5" y="1934"/>
                  </a:lnTo>
                  <a:lnTo>
                    <a:pt x="6" y="1921"/>
                  </a:lnTo>
                  <a:lnTo>
                    <a:pt x="7" y="1907"/>
                  </a:lnTo>
                  <a:lnTo>
                    <a:pt x="8" y="1894"/>
                  </a:lnTo>
                  <a:lnTo>
                    <a:pt x="9" y="1881"/>
                  </a:lnTo>
                  <a:lnTo>
                    <a:pt x="9" y="1867"/>
                  </a:lnTo>
                  <a:lnTo>
                    <a:pt x="10" y="1854"/>
                  </a:lnTo>
                  <a:lnTo>
                    <a:pt x="11" y="1841"/>
                  </a:lnTo>
                  <a:lnTo>
                    <a:pt x="13" y="1833"/>
                  </a:lnTo>
                  <a:lnTo>
                    <a:pt x="14" y="1825"/>
                  </a:lnTo>
                  <a:lnTo>
                    <a:pt x="15" y="1818"/>
                  </a:lnTo>
                  <a:lnTo>
                    <a:pt x="16" y="1808"/>
                  </a:lnTo>
                  <a:lnTo>
                    <a:pt x="16" y="1802"/>
                  </a:lnTo>
                  <a:lnTo>
                    <a:pt x="17" y="1797"/>
                  </a:lnTo>
                  <a:lnTo>
                    <a:pt x="17" y="1791"/>
                  </a:lnTo>
                  <a:lnTo>
                    <a:pt x="18" y="1783"/>
                  </a:lnTo>
                  <a:lnTo>
                    <a:pt x="18" y="1778"/>
                  </a:lnTo>
                  <a:lnTo>
                    <a:pt x="18" y="1772"/>
                  </a:lnTo>
                  <a:lnTo>
                    <a:pt x="19" y="1764"/>
                  </a:lnTo>
                  <a:lnTo>
                    <a:pt x="19" y="1757"/>
                  </a:lnTo>
                  <a:lnTo>
                    <a:pt x="20" y="1749"/>
                  </a:lnTo>
                  <a:lnTo>
                    <a:pt x="20" y="1741"/>
                  </a:lnTo>
                  <a:lnTo>
                    <a:pt x="20" y="1732"/>
                  </a:lnTo>
                  <a:lnTo>
                    <a:pt x="22" y="1724"/>
                  </a:lnTo>
                  <a:lnTo>
                    <a:pt x="22" y="1722"/>
                  </a:lnTo>
                  <a:lnTo>
                    <a:pt x="22" y="1720"/>
                  </a:lnTo>
                  <a:lnTo>
                    <a:pt x="23" y="1715"/>
                  </a:lnTo>
                  <a:lnTo>
                    <a:pt x="24" y="1711"/>
                  </a:lnTo>
                  <a:lnTo>
                    <a:pt x="24" y="1705"/>
                  </a:lnTo>
                  <a:lnTo>
                    <a:pt x="25" y="1699"/>
                  </a:lnTo>
                  <a:lnTo>
                    <a:pt x="26" y="1694"/>
                  </a:lnTo>
                  <a:lnTo>
                    <a:pt x="26" y="1688"/>
                  </a:lnTo>
                  <a:lnTo>
                    <a:pt x="27" y="1682"/>
                  </a:lnTo>
                  <a:lnTo>
                    <a:pt x="28" y="1677"/>
                  </a:lnTo>
                  <a:lnTo>
                    <a:pt x="29" y="1663"/>
                  </a:lnTo>
                  <a:lnTo>
                    <a:pt x="30" y="1652"/>
                  </a:lnTo>
                  <a:lnTo>
                    <a:pt x="32" y="1638"/>
                  </a:lnTo>
                  <a:lnTo>
                    <a:pt x="33" y="1627"/>
                  </a:lnTo>
                  <a:lnTo>
                    <a:pt x="34" y="1614"/>
                  </a:lnTo>
                  <a:lnTo>
                    <a:pt x="35" y="1600"/>
                  </a:lnTo>
                  <a:lnTo>
                    <a:pt x="36" y="1587"/>
                  </a:lnTo>
                  <a:lnTo>
                    <a:pt x="37" y="1575"/>
                  </a:lnTo>
                  <a:lnTo>
                    <a:pt x="39" y="1560"/>
                  </a:lnTo>
                  <a:lnTo>
                    <a:pt x="41" y="1547"/>
                  </a:lnTo>
                  <a:lnTo>
                    <a:pt x="42" y="1534"/>
                  </a:lnTo>
                  <a:lnTo>
                    <a:pt x="43" y="1518"/>
                  </a:lnTo>
                  <a:lnTo>
                    <a:pt x="45" y="1505"/>
                  </a:lnTo>
                  <a:lnTo>
                    <a:pt x="46" y="1492"/>
                  </a:lnTo>
                  <a:lnTo>
                    <a:pt x="48" y="1478"/>
                  </a:lnTo>
                  <a:lnTo>
                    <a:pt x="51" y="1467"/>
                  </a:lnTo>
                  <a:lnTo>
                    <a:pt x="73" y="1331"/>
                  </a:lnTo>
                  <a:lnTo>
                    <a:pt x="74" y="1328"/>
                  </a:lnTo>
                  <a:lnTo>
                    <a:pt x="75" y="1326"/>
                  </a:lnTo>
                  <a:lnTo>
                    <a:pt x="76" y="1322"/>
                  </a:lnTo>
                  <a:lnTo>
                    <a:pt x="76" y="1318"/>
                  </a:lnTo>
                  <a:lnTo>
                    <a:pt x="79" y="1310"/>
                  </a:lnTo>
                  <a:lnTo>
                    <a:pt x="80" y="1305"/>
                  </a:lnTo>
                  <a:lnTo>
                    <a:pt x="82" y="1299"/>
                  </a:lnTo>
                  <a:lnTo>
                    <a:pt x="83" y="1291"/>
                  </a:lnTo>
                  <a:lnTo>
                    <a:pt x="84" y="1284"/>
                  </a:lnTo>
                  <a:lnTo>
                    <a:pt x="85" y="1278"/>
                  </a:lnTo>
                  <a:lnTo>
                    <a:pt x="86" y="1270"/>
                  </a:lnTo>
                  <a:lnTo>
                    <a:pt x="87" y="1263"/>
                  </a:lnTo>
                  <a:lnTo>
                    <a:pt x="89" y="1253"/>
                  </a:lnTo>
                  <a:lnTo>
                    <a:pt x="90" y="1244"/>
                  </a:lnTo>
                  <a:lnTo>
                    <a:pt x="91" y="1234"/>
                  </a:lnTo>
                  <a:lnTo>
                    <a:pt x="93" y="1225"/>
                  </a:lnTo>
                  <a:lnTo>
                    <a:pt x="94" y="1215"/>
                  </a:lnTo>
                  <a:lnTo>
                    <a:pt x="96" y="1207"/>
                  </a:lnTo>
                  <a:lnTo>
                    <a:pt x="96" y="1198"/>
                  </a:lnTo>
                  <a:lnTo>
                    <a:pt x="98" y="1187"/>
                  </a:lnTo>
                  <a:lnTo>
                    <a:pt x="99" y="1177"/>
                  </a:lnTo>
                  <a:lnTo>
                    <a:pt x="100" y="1166"/>
                  </a:lnTo>
                  <a:lnTo>
                    <a:pt x="100" y="1154"/>
                  </a:lnTo>
                  <a:lnTo>
                    <a:pt x="101" y="1143"/>
                  </a:lnTo>
                  <a:lnTo>
                    <a:pt x="101" y="1139"/>
                  </a:lnTo>
                  <a:lnTo>
                    <a:pt x="102" y="1133"/>
                  </a:lnTo>
                  <a:lnTo>
                    <a:pt x="103" y="1129"/>
                  </a:lnTo>
                  <a:lnTo>
                    <a:pt x="103" y="1124"/>
                  </a:lnTo>
                  <a:lnTo>
                    <a:pt x="105" y="1112"/>
                  </a:lnTo>
                  <a:lnTo>
                    <a:pt x="106" y="1101"/>
                  </a:lnTo>
                  <a:lnTo>
                    <a:pt x="108" y="1091"/>
                  </a:lnTo>
                  <a:lnTo>
                    <a:pt x="110" y="1080"/>
                  </a:lnTo>
                  <a:lnTo>
                    <a:pt x="111" y="1068"/>
                  </a:lnTo>
                  <a:lnTo>
                    <a:pt x="112" y="1059"/>
                  </a:lnTo>
                  <a:lnTo>
                    <a:pt x="113" y="1047"/>
                  </a:lnTo>
                  <a:lnTo>
                    <a:pt x="115" y="1036"/>
                  </a:lnTo>
                  <a:lnTo>
                    <a:pt x="115" y="1034"/>
                  </a:lnTo>
                  <a:lnTo>
                    <a:pt x="116" y="1032"/>
                  </a:lnTo>
                  <a:lnTo>
                    <a:pt x="116" y="1024"/>
                  </a:lnTo>
                  <a:lnTo>
                    <a:pt x="118" y="1019"/>
                  </a:lnTo>
                  <a:lnTo>
                    <a:pt x="118" y="1011"/>
                  </a:lnTo>
                  <a:lnTo>
                    <a:pt x="119" y="1005"/>
                  </a:lnTo>
                  <a:lnTo>
                    <a:pt x="120" y="1000"/>
                  </a:lnTo>
                  <a:lnTo>
                    <a:pt x="120" y="996"/>
                  </a:lnTo>
                  <a:lnTo>
                    <a:pt x="121" y="992"/>
                  </a:lnTo>
                  <a:lnTo>
                    <a:pt x="122" y="986"/>
                  </a:lnTo>
                  <a:lnTo>
                    <a:pt x="123" y="982"/>
                  </a:lnTo>
                  <a:lnTo>
                    <a:pt x="124" y="979"/>
                  </a:lnTo>
                  <a:lnTo>
                    <a:pt x="125" y="973"/>
                  </a:lnTo>
                  <a:lnTo>
                    <a:pt x="125" y="967"/>
                  </a:lnTo>
                  <a:lnTo>
                    <a:pt x="127" y="958"/>
                  </a:lnTo>
                  <a:lnTo>
                    <a:pt x="128" y="948"/>
                  </a:lnTo>
                  <a:lnTo>
                    <a:pt x="129" y="937"/>
                  </a:lnTo>
                  <a:lnTo>
                    <a:pt x="129" y="925"/>
                  </a:lnTo>
                  <a:lnTo>
                    <a:pt x="129" y="921"/>
                  </a:lnTo>
                  <a:lnTo>
                    <a:pt x="130" y="920"/>
                  </a:lnTo>
                  <a:lnTo>
                    <a:pt x="131" y="916"/>
                  </a:lnTo>
                  <a:lnTo>
                    <a:pt x="131" y="912"/>
                  </a:lnTo>
                  <a:lnTo>
                    <a:pt x="132" y="910"/>
                  </a:lnTo>
                  <a:lnTo>
                    <a:pt x="133" y="908"/>
                  </a:lnTo>
                  <a:lnTo>
                    <a:pt x="134" y="904"/>
                  </a:lnTo>
                  <a:lnTo>
                    <a:pt x="134" y="900"/>
                  </a:lnTo>
                  <a:lnTo>
                    <a:pt x="137" y="889"/>
                  </a:lnTo>
                  <a:lnTo>
                    <a:pt x="138" y="879"/>
                  </a:lnTo>
                  <a:lnTo>
                    <a:pt x="140" y="868"/>
                  </a:lnTo>
                  <a:lnTo>
                    <a:pt x="142" y="857"/>
                  </a:lnTo>
                  <a:lnTo>
                    <a:pt x="144" y="845"/>
                  </a:lnTo>
                  <a:lnTo>
                    <a:pt x="146" y="832"/>
                  </a:lnTo>
                  <a:lnTo>
                    <a:pt x="148" y="820"/>
                  </a:lnTo>
                  <a:lnTo>
                    <a:pt x="149" y="807"/>
                  </a:lnTo>
                  <a:lnTo>
                    <a:pt x="150" y="805"/>
                  </a:lnTo>
                  <a:lnTo>
                    <a:pt x="151" y="801"/>
                  </a:lnTo>
                  <a:lnTo>
                    <a:pt x="152" y="799"/>
                  </a:lnTo>
                  <a:lnTo>
                    <a:pt x="153" y="796"/>
                  </a:lnTo>
                  <a:lnTo>
                    <a:pt x="153" y="794"/>
                  </a:lnTo>
                  <a:lnTo>
                    <a:pt x="154" y="790"/>
                  </a:lnTo>
                  <a:lnTo>
                    <a:pt x="156" y="788"/>
                  </a:lnTo>
                  <a:lnTo>
                    <a:pt x="156" y="782"/>
                  </a:lnTo>
                  <a:lnTo>
                    <a:pt x="157" y="778"/>
                  </a:lnTo>
                  <a:lnTo>
                    <a:pt x="158" y="775"/>
                  </a:lnTo>
                  <a:lnTo>
                    <a:pt x="158" y="771"/>
                  </a:lnTo>
                  <a:lnTo>
                    <a:pt x="159" y="765"/>
                  </a:lnTo>
                  <a:lnTo>
                    <a:pt x="159" y="761"/>
                  </a:lnTo>
                  <a:lnTo>
                    <a:pt x="160" y="756"/>
                  </a:lnTo>
                  <a:lnTo>
                    <a:pt x="161" y="752"/>
                  </a:lnTo>
                  <a:lnTo>
                    <a:pt x="162" y="748"/>
                  </a:lnTo>
                  <a:lnTo>
                    <a:pt x="162" y="744"/>
                  </a:lnTo>
                  <a:lnTo>
                    <a:pt x="163" y="742"/>
                  </a:lnTo>
                  <a:lnTo>
                    <a:pt x="165" y="738"/>
                  </a:lnTo>
                  <a:lnTo>
                    <a:pt x="166" y="735"/>
                  </a:lnTo>
                  <a:lnTo>
                    <a:pt x="166" y="731"/>
                  </a:lnTo>
                  <a:lnTo>
                    <a:pt x="167" y="727"/>
                  </a:lnTo>
                  <a:lnTo>
                    <a:pt x="167" y="723"/>
                  </a:lnTo>
                  <a:lnTo>
                    <a:pt x="168" y="719"/>
                  </a:lnTo>
                  <a:lnTo>
                    <a:pt x="168" y="714"/>
                  </a:lnTo>
                  <a:lnTo>
                    <a:pt x="169" y="710"/>
                  </a:lnTo>
                  <a:lnTo>
                    <a:pt x="170" y="704"/>
                  </a:lnTo>
                  <a:lnTo>
                    <a:pt x="171" y="700"/>
                  </a:lnTo>
                  <a:lnTo>
                    <a:pt x="172" y="696"/>
                  </a:lnTo>
                  <a:lnTo>
                    <a:pt x="173" y="691"/>
                  </a:lnTo>
                  <a:lnTo>
                    <a:pt x="175" y="687"/>
                  </a:lnTo>
                  <a:lnTo>
                    <a:pt x="176" y="683"/>
                  </a:lnTo>
                  <a:lnTo>
                    <a:pt x="178" y="679"/>
                  </a:lnTo>
                  <a:lnTo>
                    <a:pt x="179" y="675"/>
                  </a:lnTo>
                  <a:lnTo>
                    <a:pt x="180" y="670"/>
                  </a:lnTo>
                  <a:lnTo>
                    <a:pt x="181" y="664"/>
                  </a:lnTo>
                  <a:lnTo>
                    <a:pt x="182" y="660"/>
                  </a:lnTo>
                  <a:lnTo>
                    <a:pt x="184" y="654"/>
                  </a:lnTo>
                  <a:lnTo>
                    <a:pt x="185" y="649"/>
                  </a:lnTo>
                  <a:lnTo>
                    <a:pt x="186" y="643"/>
                  </a:lnTo>
                  <a:lnTo>
                    <a:pt x="187" y="637"/>
                  </a:lnTo>
                  <a:lnTo>
                    <a:pt x="188" y="632"/>
                  </a:lnTo>
                  <a:lnTo>
                    <a:pt x="188" y="626"/>
                  </a:lnTo>
                  <a:lnTo>
                    <a:pt x="190" y="620"/>
                  </a:lnTo>
                  <a:lnTo>
                    <a:pt x="191" y="616"/>
                  </a:lnTo>
                  <a:lnTo>
                    <a:pt x="192" y="613"/>
                  </a:lnTo>
                  <a:lnTo>
                    <a:pt x="192" y="609"/>
                  </a:lnTo>
                  <a:lnTo>
                    <a:pt x="195" y="603"/>
                  </a:lnTo>
                  <a:lnTo>
                    <a:pt x="196" y="595"/>
                  </a:lnTo>
                  <a:lnTo>
                    <a:pt x="197" y="590"/>
                  </a:lnTo>
                  <a:lnTo>
                    <a:pt x="199" y="584"/>
                  </a:lnTo>
                  <a:lnTo>
                    <a:pt x="200" y="578"/>
                  </a:lnTo>
                  <a:lnTo>
                    <a:pt x="203" y="572"/>
                  </a:lnTo>
                  <a:lnTo>
                    <a:pt x="205" y="567"/>
                  </a:lnTo>
                  <a:lnTo>
                    <a:pt x="206" y="559"/>
                  </a:lnTo>
                  <a:lnTo>
                    <a:pt x="208" y="552"/>
                  </a:lnTo>
                  <a:lnTo>
                    <a:pt x="210" y="546"/>
                  </a:lnTo>
                  <a:lnTo>
                    <a:pt x="211" y="538"/>
                  </a:lnTo>
                  <a:lnTo>
                    <a:pt x="214" y="531"/>
                  </a:lnTo>
                  <a:lnTo>
                    <a:pt x="216" y="523"/>
                  </a:lnTo>
                  <a:lnTo>
                    <a:pt x="217" y="515"/>
                  </a:lnTo>
                  <a:lnTo>
                    <a:pt x="219" y="508"/>
                  </a:lnTo>
                  <a:lnTo>
                    <a:pt x="220" y="500"/>
                  </a:lnTo>
                  <a:lnTo>
                    <a:pt x="223" y="492"/>
                  </a:lnTo>
                  <a:lnTo>
                    <a:pt x="225" y="485"/>
                  </a:lnTo>
                  <a:lnTo>
                    <a:pt x="227" y="479"/>
                  </a:lnTo>
                  <a:lnTo>
                    <a:pt x="230" y="471"/>
                  </a:lnTo>
                  <a:lnTo>
                    <a:pt x="233" y="464"/>
                  </a:lnTo>
                  <a:lnTo>
                    <a:pt x="235" y="456"/>
                  </a:lnTo>
                  <a:lnTo>
                    <a:pt x="237" y="449"/>
                  </a:lnTo>
                  <a:lnTo>
                    <a:pt x="241" y="441"/>
                  </a:lnTo>
                  <a:lnTo>
                    <a:pt x="244" y="433"/>
                  </a:lnTo>
                  <a:lnTo>
                    <a:pt x="245" y="433"/>
                  </a:lnTo>
                  <a:lnTo>
                    <a:pt x="246" y="433"/>
                  </a:lnTo>
                  <a:lnTo>
                    <a:pt x="246" y="429"/>
                  </a:lnTo>
                  <a:lnTo>
                    <a:pt x="246" y="428"/>
                  </a:lnTo>
                  <a:lnTo>
                    <a:pt x="248" y="422"/>
                  </a:lnTo>
                  <a:lnTo>
                    <a:pt x="251" y="416"/>
                  </a:lnTo>
                  <a:lnTo>
                    <a:pt x="253" y="409"/>
                  </a:lnTo>
                  <a:lnTo>
                    <a:pt x="255" y="403"/>
                  </a:lnTo>
                  <a:lnTo>
                    <a:pt x="257" y="395"/>
                  </a:lnTo>
                  <a:lnTo>
                    <a:pt x="258" y="389"/>
                  </a:lnTo>
                  <a:lnTo>
                    <a:pt x="261" y="384"/>
                  </a:lnTo>
                  <a:lnTo>
                    <a:pt x="263" y="378"/>
                  </a:lnTo>
                  <a:lnTo>
                    <a:pt x="265" y="372"/>
                  </a:lnTo>
                  <a:lnTo>
                    <a:pt x="266" y="367"/>
                  </a:lnTo>
                  <a:lnTo>
                    <a:pt x="268" y="363"/>
                  </a:lnTo>
                  <a:lnTo>
                    <a:pt x="271" y="359"/>
                  </a:lnTo>
                  <a:lnTo>
                    <a:pt x="274" y="355"/>
                  </a:lnTo>
                  <a:lnTo>
                    <a:pt x="276" y="351"/>
                  </a:lnTo>
                  <a:lnTo>
                    <a:pt x="278" y="347"/>
                  </a:lnTo>
                  <a:lnTo>
                    <a:pt x="281" y="342"/>
                  </a:lnTo>
                  <a:lnTo>
                    <a:pt x="283" y="336"/>
                  </a:lnTo>
                  <a:lnTo>
                    <a:pt x="285" y="330"/>
                  </a:lnTo>
                  <a:lnTo>
                    <a:pt x="289" y="327"/>
                  </a:lnTo>
                  <a:lnTo>
                    <a:pt x="291" y="321"/>
                  </a:lnTo>
                  <a:lnTo>
                    <a:pt x="293" y="315"/>
                  </a:lnTo>
                  <a:lnTo>
                    <a:pt x="295" y="309"/>
                  </a:lnTo>
                  <a:lnTo>
                    <a:pt x="297" y="304"/>
                  </a:lnTo>
                  <a:lnTo>
                    <a:pt x="301" y="298"/>
                  </a:lnTo>
                  <a:lnTo>
                    <a:pt x="303" y="292"/>
                  </a:lnTo>
                  <a:lnTo>
                    <a:pt x="305" y="286"/>
                  </a:lnTo>
                  <a:lnTo>
                    <a:pt x="308" y="281"/>
                  </a:lnTo>
                  <a:lnTo>
                    <a:pt x="311" y="275"/>
                  </a:lnTo>
                  <a:lnTo>
                    <a:pt x="313" y="269"/>
                  </a:lnTo>
                  <a:lnTo>
                    <a:pt x="315" y="265"/>
                  </a:lnTo>
                  <a:lnTo>
                    <a:pt x="319" y="260"/>
                  </a:lnTo>
                  <a:lnTo>
                    <a:pt x="321" y="254"/>
                  </a:lnTo>
                  <a:lnTo>
                    <a:pt x="323" y="250"/>
                  </a:lnTo>
                  <a:lnTo>
                    <a:pt x="325" y="246"/>
                  </a:lnTo>
                  <a:lnTo>
                    <a:pt x="328" y="243"/>
                  </a:lnTo>
                  <a:lnTo>
                    <a:pt x="330" y="239"/>
                  </a:lnTo>
                  <a:lnTo>
                    <a:pt x="332" y="237"/>
                  </a:lnTo>
                  <a:lnTo>
                    <a:pt x="334" y="233"/>
                  </a:lnTo>
                  <a:lnTo>
                    <a:pt x="337" y="229"/>
                  </a:lnTo>
                  <a:lnTo>
                    <a:pt x="339" y="225"/>
                  </a:lnTo>
                  <a:lnTo>
                    <a:pt x="342" y="220"/>
                  </a:lnTo>
                  <a:lnTo>
                    <a:pt x="346" y="214"/>
                  </a:lnTo>
                  <a:lnTo>
                    <a:pt x="350" y="208"/>
                  </a:lnTo>
                  <a:lnTo>
                    <a:pt x="353" y="203"/>
                  </a:lnTo>
                  <a:lnTo>
                    <a:pt x="357" y="197"/>
                  </a:lnTo>
                  <a:lnTo>
                    <a:pt x="360" y="191"/>
                  </a:lnTo>
                  <a:lnTo>
                    <a:pt x="363" y="185"/>
                  </a:lnTo>
                  <a:lnTo>
                    <a:pt x="367" y="180"/>
                  </a:lnTo>
                  <a:lnTo>
                    <a:pt x="370" y="174"/>
                  </a:lnTo>
                  <a:lnTo>
                    <a:pt x="373" y="168"/>
                  </a:lnTo>
                  <a:lnTo>
                    <a:pt x="378" y="163"/>
                  </a:lnTo>
                  <a:lnTo>
                    <a:pt x="381" y="159"/>
                  </a:lnTo>
                  <a:lnTo>
                    <a:pt x="385" y="153"/>
                  </a:lnTo>
                  <a:lnTo>
                    <a:pt x="389" y="147"/>
                  </a:lnTo>
                  <a:lnTo>
                    <a:pt x="394" y="142"/>
                  </a:lnTo>
                  <a:lnTo>
                    <a:pt x="397" y="138"/>
                  </a:lnTo>
                  <a:lnTo>
                    <a:pt x="401" y="132"/>
                  </a:lnTo>
                  <a:lnTo>
                    <a:pt x="407" y="126"/>
                  </a:lnTo>
                  <a:lnTo>
                    <a:pt x="411" y="121"/>
                  </a:lnTo>
                  <a:lnTo>
                    <a:pt x="416" y="117"/>
                  </a:lnTo>
                  <a:lnTo>
                    <a:pt x="420" y="111"/>
                  </a:lnTo>
                  <a:lnTo>
                    <a:pt x="426" y="105"/>
                  </a:lnTo>
                  <a:lnTo>
                    <a:pt x="430" y="102"/>
                  </a:lnTo>
                  <a:lnTo>
                    <a:pt x="436" y="96"/>
                  </a:lnTo>
                  <a:lnTo>
                    <a:pt x="440" y="92"/>
                  </a:lnTo>
                  <a:lnTo>
                    <a:pt x="445" y="86"/>
                  </a:lnTo>
                  <a:lnTo>
                    <a:pt x="451" y="82"/>
                  </a:lnTo>
                  <a:lnTo>
                    <a:pt x="455" y="79"/>
                  </a:lnTo>
                  <a:lnTo>
                    <a:pt x="461" y="73"/>
                  </a:lnTo>
                  <a:lnTo>
                    <a:pt x="465" y="67"/>
                  </a:lnTo>
                  <a:lnTo>
                    <a:pt x="471" y="63"/>
                  </a:lnTo>
                  <a:lnTo>
                    <a:pt x="476" y="60"/>
                  </a:lnTo>
                  <a:lnTo>
                    <a:pt x="478" y="58"/>
                  </a:lnTo>
                  <a:lnTo>
                    <a:pt x="480" y="56"/>
                  </a:lnTo>
                  <a:lnTo>
                    <a:pt x="482" y="54"/>
                  </a:lnTo>
                  <a:lnTo>
                    <a:pt x="484" y="54"/>
                  </a:lnTo>
                  <a:lnTo>
                    <a:pt x="486" y="52"/>
                  </a:lnTo>
                  <a:lnTo>
                    <a:pt x="489" y="50"/>
                  </a:lnTo>
                  <a:lnTo>
                    <a:pt x="491" y="50"/>
                  </a:lnTo>
                  <a:lnTo>
                    <a:pt x="493" y="48"/>
                  </a:lnTo>
                  <a:lnTo>
                    <a:pt x="495" y="48"/>
                  </a:lnTo>
                  <a:lnTo>
                    <a:pt x="497" y="46"/>
                  </a:lnTo>
                  <a:lnTo>
                    <a:pt x="500" y="46"/>
                  </a:lnTo>
                  <a:lnTo>
                    <a:pt x="502" y="46"/>
                  </a:lnTo>
                  <a:lnTo>
                    <a:pt x="505" y="44"/>
                  </a:lnTo>
                  <a:lnTo>
                    <a:pt x="508" y="42"/>
                  </a:lnTo>
                  <a:lnTo>
                    <a:pt x="510" y="40"/>
                  </a:lnTo>
                  <a:lnTo>
                    <a:pt x="512" y="40"/>
                  </a:lnTo>
                  <a:lnTo>
                    <a:pt x="513" y="39"/>
                  </a:lnTo>
                  <a:lnTo>
                    <a:pt x="515" y="39"/>
                  </a:lnTo>
                  <a:lnTo>
                    <a:pt x="518" y="39"/>
                  </a:lnTo>
                  <a:lnTo>
                    <a:pt x="519" y="39"/>
                  </a:lnTo>
                  <a:lnTo>
                    <a:pt x="521" y="37"/>
                  </a:lnTo>
                  <a:lnTo>
                    <a:pt x="522" y="37"/>
                  </a:lnTo>
                  <a:lnTo>
                    <a:pt x="524" y="37"/>
                  </a:lnTo>
                  <a:lnTo>
                    <a:pt x="525" y="35"/>
                  </a:lnTo>
                  <a:lnTo>
                    <a:pt x="528" y="35"/>
                  </a:lnTo>
                  <a:lnTo>
                    <a:pt x="530" y="33"/>
                  </a:lnTo>
                  <a:lnTo>
                    <a:pt x="532" y="31"/>
                  </a:lnTo>
                  <a:lnTo>
                    <a:pt x="534" y="29"/>
                  </a:lnTo>
                  <a:lnTo>
                    <a:pt x="537" y="29"/>
                  </a:lnTo>
                  <a:lnTo>
                    <a:pt x="539" y="25"/>
                  </a:lnTo>
                  <a:lnTo>
                    <a:pt x="541" y="25"/>
                  </a:lnTo>
                  <a:lnTo>
                    <a:pt x="543" y="23"/>
                  </a:lnTo>
                  <a:lnTo>
                    <a:pt x="546" y="21"/>
                  </a:lnTo>
                  <a:lnTo>
                    <a:pt x="548" y="21"/>
                  </a:lnTo>
                  <a:lnTo>
                    <a:pt x="549" y="21"/>
                  </a:lnTo>
                  <a:lnTo>
                    <a:pt x="551" y="21"/>
                  </a:lnTo>
                  <a:lnTo>
                    <a:pt x="553" y="21"/>
                  </a:lnTo>
                  <a:lnTo>
                    <a:pt x="556" y="21"/>
                  </a:lnTo>
                  <a:lnTo>
                    <a:pt x="557" y="20"/>
                  </a:lnTo>
                  <a:lnTo>
                    <a:pt x="559" y="18"/>
                  </a:lnTo>
                  <a:lnTo>
                    <a:pt x="563" y="16"/>
                  </a:lnTo>
                  <a:lnTo>
                    <a:pt x="568" y="16"/>
                  </a:lnTo>
                  <a:lnTo>
                    <a:pt x="571" y="14"/>
                  </a:lnTo>
                  <a:lnTo>
                    <a:pt x="576" y="14"/>
                  </a:lnTo>
                  <a:lnTo>
                    <a:pt x="580" y="12"/>
                  </a:lnTo>
                  <a:lnTo>
                    <a:pt x="585" y="10"/>
                  </a:lnTo>
                  <a:lnTo>
                    <a:pt x="588" y="10"/>
                  </a:lnTo>
                  <a:lnTo>
                    <a:pt x="592" y="8"/>
                  </a:lnTo>
                  <a:lnTo>
                    <a:pt x="597" y="8"/>
                  </a:lnTo>
                  <a:lnTo>
                    <a:pt x="600" y="6"/>
                  </a:lnTo>
                  <a:lnTo>
                    <a:pt x="605" y="6"/>
                  </a:lnTo>
                  <a:lnTo>
                    <a:pt x="609" y="4"/>
                  </a:lnTo>
                  <a:lnTo>
                    <a:pt x="614" y="4"/>
                  </a:lnTo>
                  <a:lnTo>
                    <a:pt x="617" y="4"/>
                  </a:lnTo>
                  <a:lnTo>
                    <a:pt x="621" y="2"/>
                  </a:lnTo>
                  <a:lnTo>
                    <a:pt x="626" y="2"/>
                  </a:lnTo>
                  <a:lnTo>
                    <a:pt x="629" y="2"/>
                  </a:lnTo>
                  <a:lnTo>
                    <a:pt x="634" y="0"/>
                  </a:lnTo>
                  <a:lnTo>
                    <a:pt x="638" y="0"/>
                  </a:lnTo>
                  <a:lnTo>
                    <a:pt x="643" y="0"/>
                  </a:lnTo>
                  <a:lnTo>
                    <a:pt x="646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9" y="0"/>
                  </a:lnTo>
                  <a:lnTo>
                    <a:pt x="663" y="2"/>
                  </a:lnTo>
                  <a:lnTo>
                    <a:pt x="667" y="2"/>
                  </a:lnTo>
                  <a:lnTo>
                    <a:pt x="672" y="4"/>
                  </a:lnTo>
                  <a:lnTo>
                    <a:pt x="676" y="4"/>
                  </a:lnTo>
                  <a:lnTo>
                    <a:pt x="680" y="4"/>
                  </a:lnTo>
                  <a:lnTo>
                    <a:pt x="684" y="6"/>
                  </a:lnTo>
                  <a:lnTo>
                    <a:pt x="689" y="6"/>
                  </a:lnTo>
                  <a:lnTo>
                    <a:pt x="693" y="8"/>
                  </a:lnTo>
                  <a:lnTo>
                    <a:pt x="695" y="8"/>
                  </a:lnTo>
                  <a:lnTo>
                    <a:pt x="699" y="10"/>
                  </a:lnTo>
                  <a:lnTo>
                    <a:pt x="702" y="12"/>
                  </a:lnTo>
                  <a:lnTo>
                    <a:pt x="704" y="14"/>
                  </a:lnTo>
                  <a:lnTo>
                    <a:pt x="708" y="16"/>
                  </a:lnTo>
                  <a:lnTo>
                    <a:pt x="711" y="18"/>
                  </a:lnTo>
                  <a:lnTo>
                    <a:pt x="714" y="20"/>
                  </a:lnTo>
                  <a:lnTo>
                    <a:pt x="718" y="21"/>
                  </a:lnTo>
                  <a:lnTo>
                    <a:pt x="719" y="21"/>
                  </a:lnTo>
                  <a:lnTo>
                    <a:pt x="720" y="21"/>
                  </a:lnTo>
                  <a:lnTo>
                    <a:pt x="721" y="21"/>
                  </a:lnTo>
                  <a:lnTo>
                    <a:pt x="722" y="21"/>
                  </a:lnTo>
                  <a:lnTo>
                    <a:pt x="723" y="21"/>
                  </a:lnTo>
                  <a:lnTo>
                    <a:pt x="725" y="21"/>
                  </a:lnTo>
                  <a:lnTo>
                    <a:pt x="727" y="21"/>
                  </a:lnTo>
                  <a:lnTo>
                    <a:pt x="729" y="23"/>
                  </a:lnTo>
                  <a:lnTo>
                    <a:pt x="730" y="23"/>
                  </a:lnTo>
                  <a:lnTo>
                    <a:pt x="732" y="23"/>
                  </a:lnTo>
                  <a:lnTo>
                    <a:pt x="733" y="23"/>
                  </a:lnTo>
                  <a:lnTo>
                    <a:pt x="735" y="25"/>
                  </a:lnTo>
                  <a:lnTo>
                    <a:pt x="738" y="25"/>
                  </a:lnTo>
                  <a:lnTo>
                    <a:pt x="740" y="25"/>
                  </a:lnTo>
                  <a:lnTo>
                    <a:pt x="741" y="27"/>
                  </a:lnTo>
                  <a:lnTo>
                    <a:pt x="743" y="27"/>
                  </a:lnTo>
                  <a:lnTo>
                    <a:pt x="746" y="29"/>
                  </a:lnTo>
                  <a:lnTo>
                    <a:pt x="748" y="31"/>
                  </a:lnTo>
                  <a:lnTo>
                    <a:pt x="751" y="31"/>
                  </a:lnTo>
                  <a:lnTo>
                    <a:pt x="753" y="31"/>
                  </a:lnTo>
                  <a:lnTo>
                    <a:pt x="757" y="33"/>
                  </a:lnTo>
                  <a:lnTo>
                    <a:pt x="759" y="33"/>
                  </a:lnTo>
                  <a:lnTo>
                    <a:pt x="761" y="37"/>
                  </a:lnTo>
                  <a:lnTo>
                    <a:pt x="763" y="39"/>
                  </a:lnTo>
                  <a:lnTo>
                    <a:pt x="766" y="39"/>
                  </a:lnTo>
                  <a:lnTo>
                    <a:pt x="768" y="39"/>
                  </a:lnTo>
                  <a:lnTo>
                    <a:pt x="770" y="40"/>
                  </a:lnTo>
                  <a:lnTo>
                    <a:pt x="772" y="42"/>
                  </a:lnTo>
                  <a:lnTo>
                    <a:pt x="773" y="44"/>
                  </a:lnTo>
                  <a:lnTo>
                    <a:pt x="776" y="46"/>
                  </a:lnTo>
                  <a:lnTo>
                    <a:pt x="778" y="46"/>
                  </a:lnTo>
                  <a:lnTo>
                    <a:pt x="780" y="46"/>
                  </a:lnTo>
                  <a:lnTo>
                    <a:pt x="783" y="48"/>
                  </a:lnTo>
                  <a:lnTo>
                    <a:pt x="787" y="50"/>
                  </a:lnTo>
                  <a:lnTo>
                    <a:pt x="789" y="52"/>
                  </a:lnTo>
                  <a:lnTo>
                    <a:pt x="792" y="54"/>
                  </a:lnTo>
                  <a:lnTo>
                    <a:pt x="796" y="54"/>
                  </a:lnTo>
                  <a:lnTo>
                    <a:pt x="799" y="56"/>
                  </a:lnTo>
                  <a:lnTo>
                    <a:pt x="801" y="58"/>
                  </a:lnTo>
                  <a:lnTo>
                    <a:pt x="805" y="60"/>
                  </a:lnTo>
                  <a:lnTo>
                    <a:pt x="808" y="61"/>
                  </a:lnTo>
                  <a:lnTo>
                    <a:pt x="810" y="63"/>
                  </a:lnTo>
                  <a:lnTo>
                    <a:pt x="814" y="65"/>
                  </a:lnTo>
                  <a:lnTo>
                    <a:pt x="817" y="67"/>
                  </a:lnTo>
                  <a:lnTo>
                    <a:pt x="820" y="71"/>
                  </a:lnTo>
                  <a:lnTo>
                    <a:pt x="823" y="73"/>
                  </a:lnTo>
                  <a:lnTo>
                    <a:pt x="826" y="75"/>
                  </a:lnTo>
                  <a:lnTo>
                    <a:pt x="828" y="77"/>
                  </a:lnTo>
                  <a:lnTo>
                    <a:pt x="830" y="79"/>
                  </a:lnTo>
                  <a:lnTo>
                    <a:pt x="833" y="81"/>
                  </a:lnTo>
                  <a:lnTo>
                    <a:pt x="835" y="82"/>
                  </a:lnTo>
                  <a:lnTo>
                    <a:pt x="837" y="82"/>
                  </a:lnTo>
                  <a:lnTo>
                    <a:pt x="839" y="84"/>
                  </a:lnTo>
                  <a:lnTo>
                    <a:pt x="842" y="88"/>
                  </a:lnTo>
                  <a:lnTo>
                    <a:pt x="844" y="90"/>
                  </a:lnTo>
                  <a:lnTo>
                    <a:pt x="846" y="92"/>
                  </a:lnTo>
                  <a:lnTo>
                    <a:pt x="848" y="94"/>
                  </a:lnTo>
                  <a:lnTo>
                    <a:pt x="851" y="96"/>
                  </a:lnTo>
                  <a:lnTo>
                    <a:pt x="853" y="98"/>
                  </a:lnTo>
                  <a:lnTo>
                    <a:pt x="855" y="100"/>
                  </a:lnTo>
                  <a:lnTo>
                    <a:pt x="857" y="102"/>
                  </a:lnTo>
                  <a:lnTo>
                    <a:pt x="859" y="105"/>
                  </a:lnTo>
                  <a:lnTo>
                    <a:pt x="862" y="105"/>
                  </a:lnTo>
                  <a:lnTo>
                    <a:pt x="864" y="107"/>
                  </a:lnTo>
                  <a:lnTo>
                    <a:pt x="866" y="109"/>
                  </a:lnTo>
                  <a:lnTo>
                    <a:pt x="870" y="113"/>
                  </a:lnTo>
                  <a:lnTo>
                    <a:pt x="873" y="115"/>
                  </a:lnTo>
                  <a:lnTo>
                    <a:pt x="875" y="119"/>
                  </a:lnTo>
                  <a:lnTo>
                    <a:pt x="878" y="121"/>
                  </a:lnTo>
                  <a:lnTo>
                    <a:pt x="881" y="124"/>
                  </a:lnTo>
                  <a:lnTo>
                    <a:pt x="884" y="126"/>
                  </a:lnTo>
                  <a:lnTo>
                    <a:pt x="886" y="130"/>
                  </a:lnTo>
                  <a:lnTo>
                    <a:pt x="890" y="132"/>
                  </a:lnTo>
                  <a:lnTo>
                    <a:pt x="892" y="134"/>
                  </a:lnTo>
                  <a:lnTo>
                    <a:pt x="895" y="138"/>
                  </a:lnTo>
                  <a:lnTo>
                    <a:pt x="897" y="140"/>
                  </a:lnTo>
                  <a:lnTo>
                    <a:pt x="901" y="143"/>
                  </a:lnTo>
                  <a:lnTo>
                    <a:pt x="903" y="145"/>
                  </a:lnTo>
                  <a:lnTo>
                    <a:pt x="906" y="147"/>
                  </a:lnTo>
                  <a:lnTo>
                    <a:pt x="910" y="149"/>
                  </a:lnTo>
                  <a:lnTo>
                    <a:pt x="910" y="151"/>
                  </a:lnTo>
                  <a:lnTo>
                    <a:pt x="911" y="151"/>
                  </a:lnTo>
                  <a:lnTo>
                    <a:pt x="912" y="151"/>
                  </a:lnTo>
                  <a:lnTo>
                    <a:pt x="913" y="151"/>
                  </a:lnTo>
                  <a:lnTo>
                    <a:pt x="914" y="151"/>
                  </a:lnTo>
                  <a:lnTo>
                    <a:pt x="915" y="153"/>
                  </a:lnTo>
                  <a:lnTo>
                    <a:pt x="916" y="153"/>
                  </a:lnTo>
                  <a:lnTo>
                    <a:pt x="918" y="155"/>
                  </a:lnTo>
                  <a:lnTo>
                    <a:pt x="919" y="157"/>
                  </a:lnTo>
                  <a:lnTo>
                    <a:pt x="920" y="159"/>
                  </a:lnTo>
                  <a:lnTo>
                    <a:pt x="921" y="161"/>
                  </a:lnTo>
                  <a:lnTo>
                    <a:pt x="923" y="163"/>
                  </a:lnTo>
                  <a:lnTo>
                    <a:pt x="924" y="164"/>
                  </a:lnTo>
                  <a:lnTo>
                    <a:pt x="925" y="166"/>
                  </a:lnTo>
                  <a:lnTo>
                    <a:pt x="926" y="166"/>
                  </a:lnTo>
                  <a:lnTo>
                    <a:pt x="929" y="168"/>
                  </a:lnTo>
                  <a:lnTo>
                    <a:pt x="931" y="168"/>
                  </a:lnTo>
                  <a:lnTo>
                    <a:pt x="933" y="168"/>
                  </a:lnTo>
                  <a:lnTo>
                    <a:pt x="934" y="170"/>
                  </a:lnTo>
                  <a:lnTo>
                    <a:pt x="937" y="172"/>
                  </a:lnTo>
                  <a:lnTo>
                    <a:pt x="939" y="172"/>
                  </a:lnTo>
                  <a:lnTo>
                    <a:pt x="940" y="174"/>
                  </a:lnTo>
                  <a:lnTo>
                    <a:pt x="942" y="176"/>
                  </a:lnTo>
                  <a:lnTo>
                    <a:pt x="943" y="176"/>
                  </a:lnTo>
                  <a:lnTo>
                    <a:pt x="945" y="178"/>
                  </a:lnTo>
                  <a:lnTo>
                    <a:pt x="947" y="180"/>
                  </a:lnTo>
                  <a:lnTo>
                    <a:pt x="949" y="182"/>
                  </a:lnTo>
                  <a:lnTo>
                    <a:pt x="951" y="183"/>
                  </a:lnTo>
                  <a:lnTo>
                    <a:pt x="953" y="185"/>
                  </a:lnTo>
                  <a:lnTo>
                    <a:pt x="954" y="187"/>
                  </a:lnTo>
                  <a:lnTo>
                    <a:pt x="957" y="189"/>
                  </a:lnTo>
                  <a:lnTo>
                    <a:pt x="958" y="191"/>
                  </a:lnTo>
                  <a:lnTo>
                    <a:pt x="959" y="193"/>
                  </a:lnTo>
                  <a:lnTo>
                    <a:pt x="960" y="197"/>
                  </a:lnTo>
                  <a:lnTo>
                    <a:pt x="961" y="199"/>
                  </a:lnTo>
                  <a:lnTo>
                    <a:pt x="963" y="201"/>
                  </a:lnTo>
                  <a:lnTo>
                    <a:pt x="964" y="203"/>
                  </a:lnTo>
                  <a:lnTo>
                    <a:pt x="966" y="204"/>
                  </a:lnTo>
                  <a:lnTo>
                    <a:pt x="968" y="204"/>
                  </a:lnTo>
                  <a:lnTo>
                    <a:pt x="966" y="204"/>
                  </a:lnTo>
                  <a:lnTo>
                    <a:pt x="963" y="204"/>
                  </a:lnTo>
                  <a:lnTo>
                    <a:pt x="961" y="204"/>
                  </a:lnTo>
                  <a:lnTo>
                    <a:pt x="960" y="203"/>
                  </a:lnTo>
                  <a:lnTo>
                    <a:pt x="958" y="201"/>
                  </a:lnTo>
                  <a:lnTo>
                    <a:pt x="956" y="201"/>
                  </a:lnTo>
                  <a:lnTo>
                    <a:pt x="954" y="199"/>
                  </a:lnTo>
                  <a:lnTo>
                    <a:pt x="952" y="197"/>
                  </a:lnTo>
                  <a:lnTo>
                    <a:pt x="950" y="195"/>
                  </a:lnTo>
                  <a:lnTo>
                    <a:pt x="949" y="193"/>
                  </a:lnTo>
                  <a:lnTo>
                    <a:pt x="947" y="193"/>
                  </a:lnTo>
                  <a:lnTo>
                    <a:pt x="944" y="191"/>
                  </a:lnTo>
                  <a:lnTo>
                    <a:pt x="942" y="189"/>
                  </a:lnTo>
                  <a:lnTo>
                    <a:pt x="941" y="189"/>
                  </a:lnTo>
                  <a:lnTo>
                    <a:pt x="939" y="187"/>
                  </a:lnTo>
                  <a:lnTo>
                    <a:pt x="937" y="185"/>
                  </a:lnTo>
                  <a:lnTo>
                    <a:pt x="934" y="185"/>
                  </a:lnTo>
                  <a:lnTo>
                    <a:pt x="933" y="183"/>
                  </a:lnTo>
                  <a:lnTo>
                    <a:pt x="931" y="183"/>
                  </a:lnTo>
                  <a:lnTo>
                    <a:pt x="929" y="182"/>
                  </a:lnTo>
                  <a:lnTo>
                    <a:pt x="928" y="180"/>
                  </a:lnTo>
                  <a:lnTo>
                    <a:pt x="925" y="180"/>
                  </a:lnTo>
                  <a:lnTo>
                    <a:pt x="923" y="178"/>
                  </a:lnTo>
                  <a:lnTo>
                    <a:pt x="922" y="176"/>
                  </a:lnTo>
                  <a:lnTo>
                    <a:pt x="920" y="174"/>
                  </a:lnTo>
                  <a:lnTo>
                    <a:pt x="918" y="172"/>
                  </a:lnTo>
                  <a:lnTo>
                    <a:pt x="916" y="170"/>
                  </a:lnTo>
                  <a:lnTo>
                    <a:pt x="914" y="168"/>
                  </a:lnTo>
                  <a:lnTo>
                    <a:pt x="912" y="166"/>
                  </a:lnTo>
                  <a:lnTo>
                    <a:pt x="911" y="164"/>
                  </a:lnTo>
                  <a:lnTo>
                    <a:pt x="909" y="163"/>
                  </a:lnTo>
                  <a:lnTo>
                    <a:pt x="908" y="161"/>
                  </a:lnTo>
                  <a:lnTo>
                    <a:pt x="904" y="159"/>
                  </a:lnTo>
                  <a:lnTo>
                    <a:pt x="902" y="159"/>
                  </a:lnTo>
                  <a:lnTo>
                    <a:pt x="900" y="157"/>
                  </a:lnTo>
                  <a:lnTo>
                    <a:pt x="896" y="155"/>
                  </a:lnTo>
                  <a:lnTo>
                    <a:pt x="894" y="153"/>
                  </a:lnTo>
                  <a:lnTo>
                    <a:pt x="892" y="149"/>
                  </a:lnTo>
                  <a:lnTo>
                    <a:pt x="890" y="147"/>
                  </a:lnTo>
                  <a:lnTo>
                    <a:pt x="886" y="145"/>
                  </a:lnTo>
                  <a:lnTo>
                    <a:pt x="884" y="143"/>
                  </a:lnTo>
                  <a:lnTo>
                    <a:pt x="882" y="142"/>
                  </a:lnTo>
                  <a:lnTo>
                    <a:pt x="880" y="140"/>
                  </a:lnTo>
                  <a:lnTo>
                    <a:pt x="876" y="138"/>
                  </a:lnTo>
                  <a:lnTo>
                    <a:pt x="874" y="136"/>
                  </a:lnTo>
                  <a:lnTo>
                    <a:pt x="872" y="134"/>
                  </a:lnTo>
                  <a:lnTo>
                    <a:pt x="868" y="132"/>
                  </a:lnTo>
                  <a:lnTo>
                    <a:pt x="866" y="132"/>
                  </a:lnTo>
                  <a:lnTo>
                    <a:pt x="864" y="128"/>
                  </a:lnTo>
                  <a:lnTo>
                    <a:pt x="863" y="126"/>
                  </a:lnTo>
                  <a:lnTo>
                    <a:pt x="861" y="124"/>
                  </a:lnTo>
                  <a:lnTo>
                    <a:pt x="858" y="122"/>
                  </a:lnTo>
                  <a:lnTo>
                    <a:pt x="856" y="121"/>
                  </a:lnTo>
                  <a:lnTo>
                    <a:pt x="854" y="119"/>
                  </a:lnTo>
                  <a:lnTo>
                    <a:pt x="853" y="117"/>
                  </a:lnTo>
                  <a:lnTo>
                    <a:pt x="851" y="113"/>
                  </a:lnTo>
                  <a:lnTo>
                    <a:pt x="848" y="113"/>
                  </a:lnTo>
                  <a:lnTo>
                    <a:pt x="847" y="111"/>
                  </a:lnTo>
                  <a:lnTo>
                    <a:pt x="846" y="109"/>
                  </a:lnTo>
                  <a:lnTo>
                    <a:pt x="844" y="109"/>
                  </a:lnTo>
                  <a:lnTo>
                    <a:pt x="843" y="107"/>
                  </a:lnTo>
                  <a:lnTo>
                    <a:pt x="842" y="107"/>
                  </a:lnTo>
                  <a:lnTo>
                    <a:pt x="840" y="107"/>
                  </a:lnTo>
                  <a:lnTo>
                    <a:pt x="838" y="105"/>
                  </a:lnTo>
                  <a:lnTo>
                    <a:pt x="837" y="105"/>
                  </a:lnTo>
                  <a:lnTo>
                    <a:pt x="836" y="103"/>
                  </a:lnTo>
                  <a:lnTo>
                    <a:pt x="834" y="102"/>
                  </a:lnTo>
                  <a:lnTo>
                    <a:pt x="833" y="102"/>
                  </a:lnTo>
                  <a:lnTo>
                    <a:pt x="830" y="100"/>
                  </a:lnTo>
                  <a:lnTo>
                    <a:pt x="829" y="98"/>
                  </a:lnTo>
                  <a:lnTo>
                    <a:pt x="827" y="98"/>
                  </a:lnTo>
                  <a:lnTo>
                    <a:pt x="826" y="96"/>
                  </a:lnTo>
                  <a:lnTo>
                    <a:pt x="824" y="94"/>
                  </a:lnTo>
                  <a:lnTo>
                    <a:pt x="821" y="92"/>
                  </a:lnTo>
                  <a:lnTo>
                    <a:pt x="819" y="92"/>
                  </a:lnTo>
                  <a:lnTo>
                    <a:pt x="818" y="90"/>
                  </a:lnTo>
                  <a:lnTo>
                    <a:pt x="816" y="90"/>
                  </a:lnTo>
                  <a:lnTo>
                    <a:pt x="814" y="88"/>
                  </a:lnTo>
                  <a:lnTo>
                    <a:pt x="811" y="88"/>
                  </a:lnTo>
                  <a:lnTo>
                    <a:pt x="809" y="88"/>
                  </a:lnTo>
                  <a:lnTo>
                    <a:pt x="806" y="86"/>
                  </a:lnTo>
                  <a:lnTo>
                    <a:pt x="804" y="84"/>
                  </a:lnTo>
                  <a:lnTo>
                    <a:pt x="800" y="82"/>
                  </a:lnTo>
                  <a:lnTo>
                    <a:pt x="798" y="81"/>
                  </a:lnTo>
                  <a:lnTo>
                    <a:pt x="795" y="79"/>
                  </a:lnTo>
                  <a:lnTo>
                    <a:pt x="792" y="77"/>
                  </a:lnTo>
                  <a:lnTo>
                    <a:pt x="789" y="75"/>
                  </a:lnTo>
                  <a:lnTo>
                    <a:pt x="787" y="73"/>
                  </a:lnTo>
                  <a:lnTo>
                    <a:pt x="785" y="71"/>
                  </a:lnTo>
                  <a:lnTo>
                    <a:pt x="782" y="71"/>
                  </a:lnTo>
                  <a:lnTo>
                    <a:pt x="780" y="69"/>
                  </a:lnTo>
                  <a:lnTo>
                    <a:pt x="778" y="67"/>
                  </a:lnTo>
                  <a:lnTo>
                    <a:pt x="777" y="65"/>
                  </a:lnTo>
                  <a:lnTo>
                    <a:pt x="775" y="63"/>
                  </a:lnTo>
                  <a:lnTo>
                    <a:pt x="772" y="63"/>
                  </a:lnTo>
                  <a:lnTo>
                    <a:pt x="770" y="63"/>
                  </a:lnTo>
                  <a:lnTo>
                    <a:pt x="768" y="61"/>
                  </a:lnTo>
                  <a:lnTo>
                    <a:pt x="767" y="60"/>
                  </a:lnTo>
                  <a:lnTo>
                    <a:pt x="766" y="60"/>
                  </a:lnTo>
                  <a:lnTo>
                    <a:pt x="764" y="60"/>
                  </a:lnTo>
                  <a:lnTo>
                    <a:pt x="762" y="60"/>
                  </a:lnTo>
                  <a:lnTo>
                    <a:pt x="761" y="58"/>
                  </a:lnTo>
                  <a:lnTo>
                    <a:pt x="760" y="58"/>
                  </a:lnTo>
                  <a:lnTo>
                    <a:pt x="759" y="56"/>
                  </a:lnTo>
                  <a:lnTo>
                    <a:pt x="757" y="56"/>
                  </a:lnTo>
                  <a:lnTo>
                    <a:pt x="753" y="54"/>
                  </a:lnTo>
                  <a:lnTo>
                    <a:pt x="751" y="52"/>
                  </a:lnTo>
                  <a:lnTo>
                    <a:pt x="749" y="50"/>
                  </a:lnTo>
                  <a:lnTo>
                    <a:pt x="747" y="50"/>
                  </a:lnTo>
                  <a:lnTo>
                    <a:pt x="744" y="48"/>
                  </a:lnTo>
                  <a:lnTo>
                    <a:pt x="742" y="48"/>
                  </a:lnTo>
                  <a:lnTo>
                    <a:pt x="739" y="46"/>
                  </a:lnTo>
                  <a:lnTo>
                    <a:pt x="737" y="46"/>
                  </a:lnTo>
                  <a:lnTo>
                    <a:pt x="733" y="44"/>
                  </a:lnTo>
                  <a:lnTo>
                    <a:pt x="731" y="44"/>
                  </a:lnTo>
                  <a:lnTo>
                    <a:pt x="728" y="42"/>
                  </a:lnTo>
                  <a:lnTo>
                    <a:pt x="724" y="42"/>
                  </a:lnTo>
                  <a:lnTo>
                    <a:pt x="722" y="42"/>
                  </a:lnTo>
                  <a:lnTo>
                    <a:pt x="719" y="40"/>
                  </a:lnTo>
                  <a:lnTo>
                    <a:pt x="715" y="40"/>
                  </a:lnTo>
                  <a:lnTo>
                    <a:pt x="714" y="40"/>
                  </a:lnTo>
                  <a:lnTo>
                    <a:pt x="713" y="40"/>
                  </a:lnTo>
                  <a:lnTo>
                    <a:pt x="712" y="40"/>
                  </a:lnTo>
                  <a:lnTo>
                    <a:pt x="712" y="39"/>
                  </a:lnTo>
                  <a:lnTo>
                    <a:pt x="711" y="39"/>
                  </a:lnTo>
                  <a:lnTo>
                    <a:pt x="710" y="39"/>
                  </a:lnTo>
                  <a:lnTo>
                    <a:pt x="706" y="39"/>
                  </a:lnTo>
                  <a:lnTo>
                    <a:pt x="703" y="37"/>
                  </a:lnTo>
                  <a:lnTo>
                    <a:pt x="699" y="37"/>
                  </a:lnTo>
                  <a:lnTo>
                    <a:pt x="695" y="35"/>
                  </a:lnTo>
                  <a:lnTo>
                    <a:pt x="692" y="35"/>
                  </a:lnTo>
                  <a:lnTo>
                    <a:pt x="689" y="33"/>
                  </a:lnTo>
                  <a:lnTo>
                    <a:pt x="684" y="33"/>
                  </a:lnTo>
                  <a:lnTo>
                    <a:pt x="681" y="33"/>
                  </a:lnTo>
                  <a:lnTo>
                    <a:pt x="677" y="31"/>
                  </a:lnTo>
                  <a:lnTo>
                    <a:pt x="674" y="31"/>
                  </a:lnTo>
                  <a:lnTo>
                    <a:pt x="670" y="31"/>
                  </a:lnTo>
                  <a:lnTo>
                    <a:pt x="666" y="31"/>
                  </a:lnTo>
                  <a:lnTo>
                    <a:pt x="663" y="31"/>
                  </a:lnTo>
                  <a:lnTo>
                    <a:pt x="659" y="31"/>
                  </a:lnTo>
                  <a:lnTo>
                    <a:pt x="656" y="29"/>
                  </a:lnTo>
                  <a:lnTo>
                    <a:pt x="652" y="29"/>
                  </a:lnTo>
                  <a:lnTo>
                    <a:pt x="648" y="29"/>
                  </a:lnTo>
                  <a:lnTo>
                    <a:pt x="645" y="29"/>
                  </a:lnTo>
                  <a:lnTo>
                    <a:pt x="642" y="29"/>
                  </a:lnTo>
                  <a:lnTo>
                    <a:pt x="637" y="29"/>
                  </a:lnTo>
                  <a:lnTo>
                    <a:pt x="634" y="29"/>
                  </a:lnTo>
                  <a:lnTo>
                    <a:pt x="630" y="29"/>
                  </a:lnTo>
                  <a:lnTo>
                    <a:pt x="627" y="29"/>
                  </a:lnTo>
                  <a:lnTo>
                    <a:pt x="623" y="29"/>
                  </a:lnTo>
                  <a:lnTo>
                    <a:pt x="619" y="29"/>
                  </a:lnTo>
                  <a:lnTo>
                    <a:pt x="616" y="29"/>
                  </a:lnTo>
                  <a:lnTo>
                    <a:pt x="613" y="31"/>
                  </a:lnTo>
                  <a:lnTo>
                    <a:pt x="608" y="31"/>
                  </a:lnTo>
                  <a:lnTo>
                    <a:pt x="605" y="31"/>
                  </a:lnTo>
                  <a:lnTo>
                    <a:pt x="600" y="31"/>
                  </a:lnTo>
                  <a:lnTo>
                    <a:pt x="597" y="31"/>
                  </a:lnTo>
                  <a:lnTo>
                    <a:pt x="594" y="33"/>
                  </a:lnTo>
                  <a:lnTo>
                    <a:pt x="591" y="33"/>
                  </a:lnTo>
                  <a:lnTo>
                    <a:pt x="589" y="33"/>
                  </a:lnTo>
                  <a:lnTo>
                    <a:pt x="587" y="33"/>
                  </a:lnTo>
                  <a:lnTo>
                    <a:pt x="585" y="35"/>
                  </a:lnTo>
                  <a:lnTo>
                    <a:pt x="582" y="35"/>
                  </a:lnTo>
                  <a:lnTo>
                    <a:pt x="580" y="37"/>
                  </a:lnTo>
                  <a:lnTo>
                    <a:pt x="578" y="37"/>
                  </a:lnTo>
                  <a:lnTo>
                    <a:pt x="576" y="37"/>
                  </a:lnTo>
                  <a:lnTo>
                    <a:pt x="573" y="39"/>
                  </a:lnTo>
                  <a:lnTo>
                    <a:pt x="572" y="39"/>
                  </a:lnTo>
                  <a:lnTo>
                    <a:pt x="570" y="40"/>
                  </a:lnTo>
                  <a:lnTo>
                    <a:pt x="569" y="40"/>
                  </a:lnTo>
                  <a:lnTo>
                    <a:pt x="567" y="40"/>
                  </a:lnTo>
                  <a:lnTo>
                    <a:pt x="565" y="40"/>
                  </a:lnTo>
                  <a:lnTo>
                    <a:pt x="563" y="40"/>
                  </a:lnTo>
                  <a:lnTo>
                    <a:pt x="561" y="42"/>
                  </a:lnTo>
                  <a:lnTo>
                    <a:pt x="559" y="42"/>
                  </a:lnTo>
                  <a:lnTo>
                    <a:pt x="557" y="44"/>
                  </a:lnTo>
                  <a:lnTo>
                    <a:pt x="556" y="46"/>
                  </a:lnTo>
                  <a:lnTo>
                    <a:pt x="553" y="46"/>
                  </a:lnTo>
                  <a:lnTo>
                    <a:pt x="551" y="46"/>
                  </a:lnTo>
                  <a:lnTo>
                    <a:pt x="549" y="48"/>
                  </a:lnTo>
                  <a:lnTo>
                    <a:pt x="547" y="50"/>
                  </a:lnTo>
                  <a:lnTo>
                    <a:pt x="544" y="50"/>
                  </a:lnTo>
                  <a:lnTo>
                    <a:pt x="542" y="52"/>
                  </a:lnTo>
                  <a:lnTo>
                    <a:pt x="540" y="52"/>
                  </a:lnTo>
                  <a:lnTo>
                    <a:pt x="538" y="54"/>
                  </a:lnTo>
                  <a:lnTo>
                    <a:pt x="535" y="56"/>
                  </a:lnTo>
                  <a:lnTo>
                    <a:pt x="533" y="56"/>
                  </a:lnTo>
                  <a:lnTo>
                    <a:pt x="532" y="58"/>
                  </a:lnTo>
                  <a:lnTo>
                    <a:pt x="530" y="58"/>
                  </a:lnTo>
                  <a:lnTo>
                    <a:pt x="528" y="60"/>
                  </a:lnTo>
                  <a:lnTo>
                    <a:pt x="527" y="61"/>
                  </a:lnTo>
                  <a:lnTo>
                    <a:pt x="525" y="61"/>
                  </a:lnTo>
                  <a:lnTo>
                    <a:pt x="524" y="61"/>
                  </a:lnTo>
                  <a:lnTo>
                    <a:pt x="524" y="63"/>
                  </a:lnTo>
                  <a:lnTo>
                    <a:pt x="523" y="63"/>
                  </a:lnTo>
                  <a:lnTo>
                    <a:pt x="522" y="63"/>
                  </a:lnTo>
                  <a:lnTo>
                    <a:pt x="521" y="65"/>
                  </a:lnTo>
                  <a:lnTo>
                    <a:pt x="520" y="65"/>
                  </a:lnTo>
                  <a:lnTo>
                    <a:pt x="519" y="67"/>
                  </a:lnTo>
                  <a:lnTo>
                    <a:pt x="516" y="69"/>
                  </a:lnTo>
                  <a:lnTo>
                    <a:pt x="514" y="71"/>
                  </a:lnTo>
                  <a:lnTo>
                    <a:pt x="512" y="73"/>
                  </a:lnTo>
                  <a:lnTo>
                    <a:pt x="511" y="73"/>
                  </a:lnTo>
                  <a:lnTo>
                    <a:pt x="509" y="75"/>
                  </a:lnTo>
                  <a:lnTo>
                    <a:pt x="506" y="77"/>
                  </a:lnTo>
                  <a:lnTo>
                    <a:pt x="504" y="79"/>
                  </a:lnTo>
                  <a:lnTo>
                    <a:pt x="501" y="81"/>
                  </a:lnTo>
                  <a:lnTo>
                    <a:pt x="499" y="81"/>
                  </a:lnTo>
                  <a:lnTo>
                    <a:pt x="497" y="82"/>
                  </a:lnTo>
                  <a:lnTo>
                    <a:pt x="495" y="82"/>
                  </a:lnTo>
                  <a:lnTo>
                    <a:pt x="493" y="84"/>
                  </a:lnTo>
                  <a:lnTo>
                    <a:pt x="491" y="86"/>
                  </a:lnTo>
                  <a:lnTo>
                    <a:pt x="489" y="88"/>
                  </a:lnTo>
                  <a:lnTo>
                    <a:pt x="486" y="88"/>
                  </a:lnTo>
                  <a:lnTo>
                    <a:pt x="483" y="90"/>
                  </a:lnTo>
                  <a:lnTo>
                    <a:pt x="481" y="92"/>
                  </a:lnTo>
                  <a:lnTo>
                    <a:pt x="478" y="94"/>
                  </a:lnTo>
                  <a:lnTo>
                    <a:pt x="476" y="96"/>
                  </a:lnTo>
                  <a:lnTo>
                    <a:pt x="473" y="98"/>
                  </a:lnTo>
                  <a:lnTo>
                    <a:pt x="471" y="100"/>
                  </a:lnTo>
                  <a:lnTo>
                    <a:pt x="468" y="102"/>
                  </a:lnTo>
                  <a:lnTo>
                    <a:pt x="466" y="105"/>
                  </a:lnTo>
                  <a:lnTo>
                    <a:pt x="464" y="105"/>
                  </a:lnTo>
                  <a:lnTo>
                    <a:pt x="463" y="105"/>
                  </a:lnTo>
                  <a:lnTo>
                    <a:pt x="462" y="107"/>
                  </a:lnTo>
                  <a:lnTo>
                    <a:pt x="461" y="107"/>
                  </a:lnTo>
                  <a:lnTo>
                    <a:pt x="458" y="109"/>
                  </a:lnTo>
                  <a:lnTo>
                    <a:pt x="457" y="109"/>
                  </a:lnTo>
                  <a:lnTo>
                    <a:pt x="456" y="111"/>
                  </a:lnTo>
                  <a:lnTo>
                    <a:pt x="455" y="111"/>
                  </a:lnTo>
                  <a:lnTo>
                    <a:pt x="452" y="117"/>
                  </a:lnTo>
                  <a:lnTo>
                    <a:pt x="451" y="117"/>
                  </a:lnTo>
                  <a:lnTo>
                    <a:pt x="449" y="119"/>
                  </a:lnTo>
                  <a:lnTo>
                    <a:pt x="448" y="119"/>
                  </a:lnTo>
                  <a:lnTo>
                    <a:pt x="447" y="122"/>
                  </a:lnTo>
                  <a:lnTo>
                    <a:pt x="445" y="124"/>
                  </a:lnTo>
                  <a:lnTo>
                    <a:pt x="444" y="126"/>
                  </a:lnTo>
                  <a:lnTo>
                    <a:pt x="442" y="128"/>
                  </a:lnTo>
                  <a:lnTo>
                    <a:pt x="440" y="130"/>
                  </a:lnTo>
                  <a:lnTo>
                    <a:pt x="438" y="132"/>
                  </a:lnTo>
                  <a:lnTo>
                    <a:pt x="437" y="134"/>
                  </a:lnTo>
                  <a:lnTo>
                    <a:pt x="435" y="138"/>
                  </a:lnTo>
                  <a:lnTo>
                    <a:pt x="434" y="142"/>
                  </a:lnTo>
                  <a:lnTo>
                    <a:pt x="432" y="143"/>
                  </a:lnTo>
                  <a:lnTo>
                    <a:pt x="429" y="145"/>
                  </a:lnTo>
                  <a:lnTo>
                    <a:pt x="427" y="149"/>
                  </a:lnTo>
                  <a:lnTo>
                    <a:pt x="426" y="151"/>
                  </a:lnTo>
                  <a:lnTo>
                    <a:pt x="424" y="155"/>
                  </a:lnTo>
                  <a:lnTo>
                    <a:pt x="423" y="157"/>
                  </a:lnTo>
                  <a:lnTo>
                    <a:pt x="420" y="161"/>
                  </a:lnTo>
                  <a:lnTo>
                    <a:pt x="418" y="163"/>
                  </a:lnTo>
                  <a:lnTo>
                    <a:pt x="417" y="166"/>
                  </a:lnTo>
                  <a:lnTo>
                    <a:pt x="415" y="168"/>
                  </a:lnTo>
                  <a:lnTo>
                    <a:pt x="413" y="172"/>
                  </a:lnTo>
                  <a:lnTo>
                    <a:pt x="411" y="174"/>
                  </a:lnTo>
                  <a:lnTo>
                    <a:pt x="409" y="178"/>
                  </a:lnTo>
                  <a:lnTo>
                    <a:pt x="407" y="180"/>
                  </a:lnTo>
                  <a:lnTo>
                    <a:pt x="405" y="182"/>
                  </a:lnTo>
                  <a:lnTo>
                    <a:pt x="403" y="185"/>
                  </a:lnTo>
                  <a:lnTo>
                    <a:pt x="399" y="189"/>
                  </a:lnTo>
                  <a:lnTo>
                    <a:pt x="397" y="195"/>
                  </a:lnTo>
                  <a:lnTo>
                    <a:pt x="394" y="199"/>
                  </a:lnTo>
                  <a:lnTo>
                    <a:pt x="391" y="203"/>
                  </a:lnTo>
                  <a:lnTo>
                    <a:pt x="388" y="206"/>
                  </a:lnTo>
                  <a:lnTo>
                    <a:pt x="385" y="210"/>
                  </a:lnTo>
                  <a:lnTo>
                    <a:pt x="382" y="216"/>
                  </a:lnTo>
                  <a:lnTo>
                    <a:pt x="375" y="225"/>
                  </a:lnTo>
                  <a:lnTo>
                    <a:pt x="368" y="235"/>
                  </a:lnTo>
                  <a:lnTo>
                    <a:pt x="360" y="245"/>
                  </a:lnTo>
                  <a:lnTo>
                    <a:pt x="353" y="256"/>
                  </a:lnTo>
                  <a:lnTo>
                    <a:pt x="347" y="265"/>
                  </a:lnTo>
                  <a:lnTo>
                    <a:pt x="340" y="277"/>
                  </a:lnTo>
                  <a:lnTo>
                    <a:pt x="333" y="288"/>
                  </a:lnTo>
                  <a:lnTo>
                    <a:pt x="327" y="300"/>
                  </a:lnTo>
                  <a:lnTo>
                    <a:pt x="320" y="311"/>
                  </a:lnTo>
                  <a:lnTo>
                    <a:pt x="313" y="325"/>
                  </a:lnTo>
                  <a:lnTo>
                    <a:pt x="306" y="336"/>
                  </a:lnTo>
                  <a:lnTo>
                    <a:pt x="300" y="349"/>
                  </a:lnTo>
                  <a:lnTo>
                    <a:pt x="293" y="363"/>
                  </a:lnTo>
                  <a:lnTo>
                    <a:pt x="286" y="376"/>
                  </a:lnTo>
                  <a:lnTo>
                    <a:pt x="280" y="389"/>
                  </a:lnTo>
                  <a:lnTo>
                    <a:pt x="274" y="403"/>
                  </a:lnTo>
                  <a:lnTo>
                    <a:pt x="268" y="416"/>
                  </a:lnTo>
                  <a:lnTo>
                    <a:pt x="264" y="429"/>
                  </a:lnTo>
                  <a:lnTo>
                    <a:pt x="258" y="443"/>
                  </a:lnTo>
                  <a:lnTo>
                    <a:pt x="254" y="456"/>
                  </a:lnTo>
                  <a:lnTo>
                    <a:pt x="249" y="470"/>
                  </a:lnTo>
                  <a:lnTo>
                    <a:pt x="245" y="483"/>
                  </a:lnTo>
                  <a:lnTo>
                    <a:pt x="241" y="496"/>
                  </a:lnTo>
                  <a:lnTo>
                    <a:pt x="236" y="510"/>
                  </a:lnTo>
                  <a:lnTo>
                    <a:pt x="232" y="525"/>
                  </a:lnTo>
                  <a:lnTo>
                    <a:pt x="227" y="536"/>
                  </a:lnTo>
                  <a:lnTo>
                    <a:pt x="223" y="552"/>
                  </a:lnTo>
                  <a:lnTo>
                    <a:pt x="219" y="565"/>
                  </a:lnTo>
                  <a:lnTo>
                    <a:pt x="215" y="578"/>
                  </a:lnTo>
                  <a:lnTo>
                    <a:pt x="211" y="593"/>
                  </a:lnTo>
                  <a:lnTo>
                    <a:pt x="207" y="607"/>
                  </a:lnTo>
                  <a:lnTo>
                    <a:pt x="204" y="620"/>
                  </a:lnTo>
                  <a:lnTo>
                    <a:pt x="203" y="622"/>
                  </a:lnTo>
                  <a:lnTo>
                    <a:pt x="201" y="624"/>
                  </a:lnTo>
                  <a:lnTo>
                    <a:pt x="200" y="626"/>
                  </a:lnTo>
                  <a:lnTo>
                    <a:pt x="200" y="628"/>
                  </a:lnTo>
                  <a:lnTo>
                    <a:pt x="199" y="630"/>
                  </a:lnTo>
                  <a:lnTo>
                    <a:pt x="198" y="634"/>
                  </a:lnTo>
                  <a:lnTo>
                    <a:pt x="198" y="635"/>
                  </a:lnTo>
                  <a:lnTo>
                    <a:pt x="197" y="639"/>
                  </a:lnTo>
                  <a:lnTo>
                    <a:pt x="192" y="653"/>
                  </a:lnTo>
                  <a:lnTo>
                    <a:pt x="189" y="668"/>
                  </a:lnTo>
                  <a:lnTo>
                    <a:pt x="185" y="681"/>
                  </a:lnTo>
                  <a:lnTo>
                    <a:pt x="181" y="695"/>
                  </a:lnTo>
                  <a:lnTo>
                    <a:pt x="178" y="710"/>
                  </a:lnTo>
                  <a:lnTo>
                    <a:pt x="175" y="723"/>
                  </a:lnTo>
                  <a:lnTo>
                    <a:pt x="172" y="738"/>
                  </a:lnTo>
                  <a:lnTo>
                    <a:pt x="169" y="756"/>
                  </a:lnTo>
                  <a:lnTo>
                    <a:pt x="168" y="761"/>
                  </a:lnTo>
                  <a:lnTo>
                    <a:pt x="167" y="765"/>
                  </a:lnTo>
                  <a:lnTo>
                    <a:pt x="166" y="771"/>
                  </a:lnTo>
                  <a:lnTo>
                    <a:pt x="165" y="777"/>
                  </a:lnTo>
                  <a:lnTo>
                    <a:pt x="163" y="782"/>
                  </a:lnTo>
                  <a:lnTo>
                    <a:pt x="162" y="786"/>
                  </a:lnTo>
                  <a:lnTo>
                    <a:pt x="160" y="792"/>
                  </a:lnTo>
                  <a:lnTo>
                    <a:pt x="159" y="798"/>
                  </a:lnTo>
                  <a:lnTo>
                    <a:pt x="157" y="811"/>
                  </a:lnTo>
                  <a:lnTo>
                    <a:pt x="154" y="824"/>
                  </a:lnTo>
                  <a:lnTo>
                    <a:pt x="152" y="838"/>
                  </a:lnTo>
                  <a:lnTo>
                    <a:pt x="150" y="849"/>
                  </a:lnTo>
                  <a:lnTo>
                    <a:pt x="148" y="862"/>
                  </a:lnTo>
                  <a:lnTo>
                    <a:pt x="146" y="876"/>
                  </a:lnTo>
                  <a:lnTo>
                    <a:pt x="143" y="889"/>
                  </a:lnTo>
                  <a:lnTo>
                    <a:pt x="141" y="902"/>
                  </a:lnTo>
                  <a:lnTo>
                    <a:pt x="139" y="916"/>
                  </a:lnTo>
                  <a:lnTo>
                    <a:pt x="138" y="929"/>
                  </a:lnTo>
                  <a:lnTo>
                    <a:pt x="135" y="942"/>
                  </a:lnTo>
                  <a:lnTo>
                    <a:pt x="133" y="956"/>
                  </a:lnTo>
                  <a:lnTo>
                    <a:pt x="131" y="969"/>
                  </a:lnTo>
                  <a:lnTo>
                    <a:pt x="129" y="984"/>
                  </a:lnTo>
                  <a:lnTo>
                    <a:pt x="128" y="998"/>
                  </a:lnTo>
                  <a:lnTo>
                    <a:pt x="125" y="1011"/>
                  </a:lnTo>
                  <a:lnTo>
                    <a:pt x="124" y="1021"/>
                  </a:lnTo>
                  <a:lnTo>
                    <a:pt x="123" y="1030"/>
                  </a:lnTo>
                  <a:lnTo>
                    <a:pt x="122" y="1038"/>
                  </a:lnTo>
                  <a:lnTo>
                    <a:pt x="121" y="1047"/>
                  </a:lnTo>
                  <a:lnTo>
                    <a:pt x="120" y="1055"/>
                  </a:lnTo>
                  <a:lnTo>
                    <a:pt x="119" y="1064"/>
                  </a:lnTo>
                  <a:lnTo>
                    <a:pt x="118" y="1074"/>
                  </a:lnTo>
                  <a:lnTo>
                    <a:pt x="116" y="1082"/>
                  </a:lnTo>
                  <a:lnTo>
                    <a:pt x="115" y="1089"/>
                  </a:lnTo>
                  <a:lnTo>
                    <a:pt x="115" y="1097"/>
                  </a:lnTo>
                  <a:lnTo>
                    <a:pt x="114" y="1105"/>
                  </a:lnTo>
                  <a:lnTo>
                    <a:pt x="114" y="1110"/>
                  </a:lnTo>
                  <a:lnTo>
                    <a:pt x="113" y="1124"/>
                  </a:lnTo>
                  <a:lnTo>
                    <a:pt x="111" y="1135"/>
                  </a:lnTo>
                  <a:lnTo>
                    <a:pt x="111" y="1148"/>
                  </a:lnTo>
                  <a:lnTo>
                    <a:pt x="111" y="1160"/>
                  </a:lnTo>
                  <a:lnTo>
                    <a:pt x="114" y="1166"/>
                  </a:lnTo>
                  <a:lnTo>
                    <a:pt x="114" y="1164"/>
                  </a:lnTo>
                  <a:lnTo>
                    <a:pt x="114" y="1162"/>
                  </a:lnTo>
                  <a:lnTo>
                    <a:pt x="114" y="1160"/>
                  </a:lnTo>
                  <a:lnTo>
                    <a:pt x="115" y="1156"/>
                  </a:lnTo>
                  <a:lnTo>
                    <a:pt x="115" y="1152"/>
                  </a:lnTo>
                  <a:lnTo>
                    <a:pt x="115" y="1148"/>
                  </a:lnTo>
                  <a:lnTo>
                    <a:pt x="115" y="1145"/>
                  </a:lnTo>
                  <a:lnTo>
                    <a:pt x="119" y="1133"/>
                  </a:lnTo>
                  <a:lnTo>
                    <a:pt x="122" y="1120"/>
                  </a:lnTo>
                  <a:lnTo>
                    <a:pt x="125" y="1108"/>
                  </a:lnTo>
                  <a:lnTo>
                    <a:pt x="130" y="1097"/>
                  </a:lnTo>
                  <a:lnTo>
                    <a:pt x="133" y="1084"/>
                  </a:lnTo>
                  <a:lnTo>
                    <a:pt x="138" y="1072"/>
                  </a:lnTo>
                  <a:lnTo>
                    <a:pt x="142" y="1059"/>
                  </a:lnTo>
                  <a:lnTo>
                    <a:pt x="146" y="1047"/>
                  </a:lnTo>
                  <a:lnTo>
                    <a:pt x="150" y="1034"/>
                  </a:lnTo>
                  <a:lnTo>
                    <a:pt x="154" y="1023"/>
                  </a:lnTo>
                  <a:lnTo>
                    <a:pt x="159" y="1009"/>
                  </a:lnTo>
                  <a:lnTo>
                    <a:pt x="163" y="998"/>
                  </a:lnTo>
                  <a:lnTo>
                    <a:pt x="167" y="986"/>
                  </a:lnTo>
                  <a:lnTo>
                    <a:pt x="171" y="975"/>
                  </a:lnTo>
                  <a:lnTo>
                    <a:pt x="176" y="961"/>
                  </a:lnTo>
                  <a:lnTo>
                    <a:pt x="179" y="950"/>
                  </a:lnTo>
                  <a:lnTo>
                    <a:pt x="182" y="942"/>
                  </a:lnTo>
                  <a:lnTo>
                    <a:pt x="185" y="933"/>
                  </a:lnTo>
                  <a:lnTo>
                    <a:pt x="188" y="925"/>
                  </a:lnTo>
                  <a:lnTo>
                    <a:pt x="191" y="916"/>
                  </a:lnTo>
                  <a:lnTo>
                    <a:pt x="194" y="906"/>
                  </a:lnTo>
                  <a:lnTo>
                    <a:pt x="197" y="899"/>
                  </a:lnTo>
                  <a:lnTo>
                    <a:pt x="200" y="889"/>
                  </a:lnTo>
                  <a:lnTo>
                    <a:pt x="203" y="879"/>
                  </a:lnTo>
                  <a:lnTo>
                    <a:pt x="206" y="870"/>
                  </a:lnTo>
                  <a:lnTo>
                    <a:pt x="209" y="862"/>
                  </a:lnTo>
                  <a:lnTo>
                    <a:pt x="213" y="853"/>
                  </a:lnTo>
                  <a:lnTo>
                    <a:pt x="215" y="843"/>
                  </a:lnTo>
                  <a:lnTo>
                    <a:pt x="218" y="836"/>
                  </a:lnTo>
                  <a:lnTo>
                    <a:pt x="222" y="826"/>
                  </a:lnTo>
                  <a:lnTo>
                    <a:pt x="225" y="818"/>
                  </a:lnTo>
                  <a:lnTo>
                    <a:pt x="228" y="811"/>
                  </a:lnTo>
                  <a:lnTo>
                    <a:pt x="230" y="807"/>
                  </a:lnTo>
                  <a:lnTo>
                    <a:pt x="232" y="803"/>
                  </a:lnTo>
                  <a:lnTo>
                    <a:pt x="234" y="798"/>
                  </a:lnTo>
                  <a:lnTo>
                    <a:pt x="235" y="794"/>
                  </a:lnTo>
                  <a:lnTo>
                    <a:pt x="237" y="790"/>
                  </a:lnTo>
                  <a:lnTo>
                    <a:pt x="238" y="784"/>
                  </a:lnTo>
                  <a:lnTo>
                    <a:pt x="241" y="780"/>
                  </a:lnTo>
                  <a:lnTo>
                    <a:pt x="243" y="777"/>
                  </a:lnTo>
                  <a:lnTo>
                    <a:pt x="244" y="771"/>
                  </a:lnTo>
                  <a:lnTo>
                    <a:pt x="246" y="767"/>
                  </a:lnTo>
                  <a:lnTo>
                    <a:pt x="247" y="761"/>
                  </a:lnTo>
                  <a:lnTo>
                    <a:pt x="249" y="757"/>
                  </a:lnTo>
                  <a:lnTo>
                    <a:pt x="251" y="754"/>
                  </a:lnTo>
                  <a:lnTo>
                    <a:pt x="253" y="750"/>
                  </a:lnTo>
                  <a:lnTo>
                    <a:pt x="255" y="746"/>
                  </a:lnTo>
                  <a:lnTo>
                    <a:pt x="257" y="742"/>
                  </a:lnTo>
                  <a:lnTo>
                    <a:pt x="261" y="736"/>
                  </a:lnTo>
                  <a:lnTo>
                    <a:pt x="264" y="731"/>
                  </a:lnTo>
                  <a:lnTo>
                    <a:pt x="267" y="723"/>
                  </a:lnTo>
                  <a:lnTo>
                    <a:pt x="271" y="717"/>
                  </a:lnTo>
                  <a:lnTo>
                    <a:pt x="274" y="712"/>
                  </a:lnTo>
                  <a:lnTo>
                    <a:pt x="277" y="706"/>
                  </a:lnTo>
                  <a:lnTo>
                    <a:pt x="281" y="698"/>
                  </a:lnTo>
                  <a:lnTo>
                    <a:pt x="284" y="693"/>
                  </a:lnTo>
                  <a:lnTo>
                    <a:pt x="287" y="687"/>
                  </a:lnTo>
                  <a:lnTo>
                    <a:pt x="291" y="681"/>
                  </a:lnTo>
                  <a:lnTo>
                    <a:pt x="294" y="675"/>
                  </a:lnTo>
                  <a:lnTo>
                    <a:pt x="299" y="670"/>
                  </a:lnTo>
                  <a:lnTo>
                    <a:pt x="302" y="664"/>
                  </a:lnTo>
                  <a:lnTo>
                    <a:pt x="305" y="658"/>
                  </a:lnTo>
                  <a:lnTo>
                    <a:pt x="310" y="653"/>
                  </a:lnTo>
                  <a:lnTo>
                    <a:pt x="313" y="647"/>
                  </a:lnTo>
                  <a:lnTo>
                    <a:pt x="315" y="645"/>
                  </a:lnTo>
                  <a:lnTo>
                    <a:pt x="318" y="641"/>
                  </a:lnTo>
                  <a:lnTo>
                    <a:pt x="320" y="637"/>
                  </a:lnTo>
                  <a:lnTo>
                    <a:pt x="322" y="635"/>
                  </a:lnTo>
                  <a:lnTo>
                    <a:pt x="324" y="632"/>
                  </a:lnTo>
                  <a:lnTo>
                    <a:pt x="327" y="628"/>
                  </a:lnTo>
                  <a:lnTo>
                    <a:pt x="329" y="624"/>
                  </a:lnTo>
                  <a:lnTo>
                    <a:pt x="331" y="620"/>
                  </a:lnTo>
                  <a:lnTo>
                    <a:pt x="334" y="618"/>
                  </a:lnTo>
                  <a:lnTo>
                    <a:pt x="335" y="614"/>
                  </a:lnTo>
                  <a:lnTo>
                    <a:pt x="338" y="611"/>
                  </a:lnTo>
                  <a:lnTo>
                    <a:pt x="340" y="607"/>
                  </a:lnTo>
                  <a:lnTo>
                    <a:pt x="343" y="603"/>
                  </a:lnTo>
                  <a:lnTo>
                    <a:pt x="346" y="599"/>
                  </a:lnTo>
                  <a:lnTo>
                    <a:pt x="348" y="595"/>
                  </a:lnTo>
                  <a:lnTo>
                    <a:pt x="350" y="593"/>
                  </a:lnTo>
                  <a:lnTo>
                    <a:pt x="352" y="590"/>
                  </a:lnTo>
                  <a:lnTo>
                    <a:pt x="354" y="586"/>
                  </a:lnTo>
                  <a:lnTo>
                    <a:pt x="357" y="582"/>
                  </a:lnTo>
                  <a:lnTo>
                    <a:pt x="359" y="580"/>
                  </a:lnTo>
                  <a:lnTo>
                    <a:pt x="362" y="576"/>
                  </a:lnTo>
                  <a:lnTo>
                    <a:pt x="365" y="572"/>
                  </a:lnTo>
                  <a:lnTo>
                    <a:pt x="367" y="571"/>
                  </a:lnTo>
                  <a:lnTo>
                    <a:pt x="369" y="567"/>
                  </a:lnTo>
                  <a:lnTo>
                    <a:pt x="375" y="561"/>
                  </a:lnTo>
                  <a:lnTo>
                    <a:pt x="379" y="555"/>
                  </a:lnTo>
                  <a:lnTo>
                    <a:pt x="384" y="550"/>
                  </a:lnTo>
                  <a:lnTo>
                    <a:pt x="389" y="544"/>
                  </a:lnTo>
                  <a:lnTo>
                    <a:pt x="394" y="538"/>
                  </a:lnTo>
                  <a:lnTo>
                    <a:pt x="399" y="532"/>
                  </a:lnTo>
                  <a:lnTo>
                    <a:pt x="404" y="527"/>
                  </a:lnTo>
                  <a:lnTo>
                    <a:pt x="408" y="521"/>
                  </a:lnTo>
                  <a:lnTo>
                    <a:pt x="413" y="515"/>
                  </a:lnTo>
                  <a:lnTo>
                    <a:pt x="418" y="510"/>
                  </a:lnTo>
                  <a:lnTo>
                    <a:pt x="423" y="504"/>
                  </a:lnTo>
                  <a:lnTo>
                    <a:pt x="428" y="500"/>
                  </a:lnTo>
                  <a:lnTo>
                    <a:pt x="433" y="494"/>
                  </a:lnTo>
                  <a:lnTo>
                    <a:pt x="437" y="489"/>
                  </a:lnTo>
                  <a:lnTo>
                    <a:pt x="443" y="485"/>
                  </a:lnTo>
                  <a:lnTo>
                    <a:pt x="447" y="479"/>
                  </a:lnTo>
                  <a:lnTo>
                    <a:pt x="451" y="477"/>
                  </a:lnTo>
                  <a:lnTo>
                    <a:pt x="454" y="471"/>
                  </a:lnTo>
                  <a:lnTo>
                    <a:pt x="456" y="470"/>
                  </a:lnTo>
                  <a:lnTo>
                    <a:pt x="459" y="466"/>
                  </a:lnTo>
                  <a:lnTo>
                    <a:pt x="463" y="462"/>
                  </a:lnTo>
                  <a:lnTo>
                    <a:pt x="466" y="460"/>
                  </a:lnTo>
                  <a:lnTo>
                    <a:pt x="470" y="456"/>
                  </a:lnTo>
                  <a:lnTo>
                    <a:pt x="473" y="452"/>
                  </a:lnTo>
                  <a:lnTo>
                    <a:pt x="476" y="450"/>
                  </a:lnTo>
                  <a:lnTo>
                    <a:pt x="480" y="449"/>
                  </a:lnTo>
                  <a:lnTo>
                    <a:pt x="483" y="445"/>
                  </a:lnTo>
                  <a:lnTo>
                    <a:pt x="486" y="443"/>
                  </a:lnTo>
                  <a:lnTo>
                    <a:pt x="490" y="439"/>
                  </a:lnTo>
                  <a:lnTo>
                    <a:pt x="493" y="437"/>
                  </a:lnTo>
                  <a:lnTo>
                    <a:pt x="496" y="433"/>
                  </a:lnTo>
                  <a:lnTo>
                    <a:pt x="500" y="429"/>
                  </a:lnTo>
                  <a:lnTo>
                    <a:pt x="503" y="426"/>
                  </a:lnTo>
                  <a:lnTo>
                    <a:pt x="505" y="424"/>
                  </a:lnTo>
                  <a:lnTo>
                    <a:pt x="508" y="422"/>
                  </a:lnTo>
                  <a:lnTo>
                    <a:pt x="510" y="420"/>
                  </a:lnTo>
                  <a:lnTo>
                    <a:pt x="512" y="418"/>
                  </a:lnTo>
                  <a:lnTo>
                    <a:pt x="514" y="416"/>
                  </a:lnTo>
                  <a:lnTo>
                    <a:pt x="516" y="412"/>
                  </a:lnTo>
                  <a:lnTo>
                    <a:pt x="519" y="410"/>
                  </a:lnTo>
                  <a:lnTo>
                    <a:pt x="521" y="409"/>
                  </a:lnTo>
                  <a:lnTo>
                    <a:pt x="523" y="407"/>
                  </a:lnTo>
                  <a:lnTo>
                    <a:pt x="525" y="405"/>
                  </a:lnTo>
                  <a:lnTo>
                    <a:pt x="527" y="403"/>
                  </a:lnTo>
                  <a:lnTo>
                    <a:pt x="529" y="401"/>
                  </a:lnTo>
                  <a:lnTo>
                    <a:pt x="531" y="401"/>
                  </a:lnTo>
                  <a:lnTo>
                    <a:pt x="533" y="399"/>
                  </a:lnTo>
                  <a:lnTo>
                    <a:pt x="535" y="397"/>
                  </a:lnTo>
                  <a:lnTo>
                    <a:pt x="538" y="393"/>
                  </a:lnTo>
                  <a:lnTo>
                    <a:pt x="540" y="391"/>
                  </a:lnTo>
                  <a:lnTo>
                    <a:pt x="543" y="389"/>
                  </a:lnTo>
                  <a:lnTo>
                    <a:pt x="546" y="388"/>
                  </a:lnTo>
                  <a:lnTo>
                    <a:pt x="548" y="386"/>
                  </a:lnTo>
                  <a:lnTo>
                    <a:pt x="551" y="384"/>
                  </a:lnTo>
                  <a:lnTo>
                    <a:pt x="554" y="382"/>
                  </a:lnTo>
                  <a:lnTo>
                    <a:pt x="557" y="378"/>
                  </a:lnTo>
                  <a:lnTo>
                    <a:pt x="560" y="378"/>
                  </a:lnTo>
                  <a:lnTo>
                    <a:pt x="565" y="374"/>
                  </a:lnTo>
                  <a:lnTo>
                    <a:pt x="570" y="370"/>
                  </a:lnTo>
                  <a:lnTo>
                    <a:pt x="575" y="367"/>
                  </a:lnTo>
                  <a:lnTo>
                    <a:pt x="579" y="365"/>
                  </a:lnTo>
                  <a:lnTo>
                    <a:pt x="585" y="361"/>
                  </a:lnTo>
                  <a:lnTo>
                    <a:pt x="589" y="357"/>
                  </a:lnTo>
                  <a:lnTo>
                    <a:pt x="594" y="353"/>
                  </a:lnTo>
                  <a:lnTo>
                    <a:pt x="599" y="351"/>
                  </a:lnTo>
                  <a:lnTo>
                    <a:pt x="604" y="347"/>
                  </a:lnTo>
                  <a:lnTo>
                    <a:pt x="609" y="344"/>
                  </a:lnTo>
                  <a:lnTo>
                    <a:pt x="614" y="340"/>
                  </a:lnTo>
                  <a:lnTo>
                    <a:pt x="619" y="336"/>
                  </a:lnTo>
                  <a:lnTo>
                    <a:pt x="624" y="334"/>
                  </a:lnTo>
                  <a:lnTo>
                    <a:pt x="629" y="330"/>
                  </a:lnTo>
                  <a:lnTo>
                    <a:pt x="634" y="327"/>
                  </a:lnTo>
                  <a:lnTo>
                    <a:pt x="639" y="325"/>
                  </a:lnTo>
                  <a:lnTo>
                    <a:pt x="642" y="323"/>
                  </a:lnTo>
                  <a:lnTo>
                    <a:pt x="644" y="321"/>
                  </a:lnTo>
                  <a:lnTo>
                    <a:pt x="646" y="319"/>
                  </a:lnTo>
                  <a:lnTo>
                    <a:pt x="648" y="317"/>
                  </a:lnTo>
                  <a:lnTo>
                    <a:pt x="652" y="315"/>
                  </a:lnTo>
                  <a:lnTo>
                    <a:pt x="654" y="311"/>
                  </a:lnTo>
                  <a:lnTo>
                    <a:pt x="656" y="311"/>
                  </a:lnTo>
                  <a:lnTo>
                    <a:pt x="658" y="309"/>
                  </a:lnTo>
                  <a:lnTo>
                    <a:pt x="661" y="309"/>
                  </a:lnTo>
                  <a:lnTo>
                    <a:pt x="662" y="307"/>
                  </a:lnTo>
                  <a:lnTo>
                    <a:pt x="664" y="306"/>
                  </a:lnTo>
                  <a:lnTo>
                    <a:pt x="666" y="304"/>
                  </a:lnTo>
                  <a:lnTo>
                    <a:pt x="668" y="302"/>
                  </a:lnTo>
                  <a:lnTo>
                    <a:pt x="670" y="302"/>
                  </a:lnTo>
                  <a:lnTo>
                    <a:pt x="672" y="300"/>
                  </a:lnTo>
                  <a:lnTo>
                    <a:pt x="674" y="300"/>
                  </a:lnTo>
                  <a:lnTo>
                    <a:pt x="675" y="298"/>
                  </a:lnTo>
                  <a:lnTo>
                    <a:pt x="677" y="296"/>
                  </a:lnTo>
                  <a:lnTo>
                    <a:pt x="680" y="294"/>
                  </a:lnTo>
                  <a:lnTo>
                    <a:pt x="682" y="294"/>
                  </a:lnTo>
                  <a:lnTo>
                    <a:pt x="684" y="292"/>
                  </a:lnTo>
                  <a:lnTo>
                    <a:pt x="685" y="290"/>
                  </a:lnTo>
                  <a:lnTo>
                    <a:pt x="687" y="290"/>
                  </a:lnTo>
                  <a:lnTo>
                    <a:pt x="690" y="286"/>
                  </a:lnTo>
                  <a:lnTo>
                    <a:pt x="692" y="286"/>
                  </a:lnTo>
                  <a:lnTo>
                    <a:pt x="694" y="285"/>
                  </a:lnTo>
                  <a:lnTo>
                    <a:pt x="697" y="285"/>
                  </a:lnTo>
                  <a:lnTo>
                    <a:pt x="700" y="285"/>
                  </a:lnTo>
                  <a:lnTo>
                    <a:pt x="702" y="285"/>
                  </a:lnTo>
                  <a:lnTo>
                    <a:pt x="705" y="283"/>
                  </a:lnTo>
                  <a:lnTo>
                    <a:pt x="708" y="283"/>
                  </a:lnTo>
                  <a:lnTo>
                    <a:pt x="711" y="281"/>
                  </a:lnTo>
                  <a:lnTo>
                    <a:pt x="713" y="281"/>
                  </a:lnTo>
                  <a:lnTo>
                    <a:pt x="715" y="279"/>
                  </a:lnTo>
                  <a:lnTo>
                    <a:pt x="718" y="277"/>
                  </a:lnTo>
                  <a:lnTo>
                    <a:pt x="720" y="277"/>
                  </a:lnTo>
                  <a:lnTo>
                    <a:pt x="723" y="275"/>
                  </a:lnTo>
                  <a:lnTo>
                    <a:pt x="725" y="275"/>
                  </a:lnTo>
                  <a:lnTo>
                    <a:pt x="728" y="273"/>
                  </a:lnTo>
                  <a:lnTo>
                    <a:pt x="730" y="273"/>
                  </a:lnTo>
                  <a:lnTo>
                    <a:pt x="694" y="302"/>
                  </a:lnTo>
                  <a:lnTo>
                    <a:pt x="693" y="302"/>
                  </a:lnTo>
                  <a:lnTo>
                    <a:pt x="692" y="304"/>
                  </a:lnTo>
                  <a:lnTo>
                    <a:pt x="690" y="306"/>
                  </a:lnTo>
                  <a:lnTo>
                    <a:pt x="689" y="306"/>
                  </a:lnTo>
                  <a:lnTo>
                    <a:pt x="687" y="307"/>
                  </a:lnTo>
                  <a:lnTo>
                    <a:pt x="686" y="307"/>
                  </a:lnTo>
                  <a:lnTo>
                    <a:pt x="685" y="309"/>
                  </a:lnTo>
                  <a:lnTo>
                    <a:pt x="683" y="309"/>
                  </a:lnTo>
                  <a:lnTo>
                    <a:pt x="682" y="309"/>
                  </a:lnTo>
                  <a:lnTo>
                    <a:pt x="682" y="311"/>
                  </a:lnTo>
                  <a:lnTo>
                    <a:pt x="681" y="311"/>
                  </a:lnTo>
                  <a:lnTo>
                    <a:pt x="680" y="311"/>
                  </a:lnTo>
                  <a:lnTo>
                    <a:pt x="678" y="313"/>
                  </a:lnTo>
                  <a:lnTo>
                    <a:pt x="677" y="315"/>
                  </a:lnTo>
                  <a:lnTo>
                    <a:pt x="674" y="317"/>
                  </a:lnTo>
                  <a:lnTo>
                    <a:pt x="671" y="321"/>
                  </a:lnTo>
                  <a:lnTo>
                    <a:pt x="667" y="323"/>
                  </a:lnTo>
                  <a:lnTo>
                    <a:pt x="665" y="325"/>
                  </a:lnTo>
                  <a:lnTo>
                    <a:pt x="662" y="327"/>
                  </a:lnTo>
                  <a:lnTo>
                    <a:pt x="658" y="328"/>
                  </a:lnTo>
                  <a:lnTo>
                    <a:pt x="655" y="330"/>
                  </a:lnTo>
                  <a:lnTo>
                    <a:pt x="653" y="332"/>
                  </a:lnTo>
                  <a:lnTo>
                    <a:pt x="649" y="334"/>
                  </a:lnTo>
                  <a:lnTo>
                    <a:pt x="646" y="336"/>
                  </a:lnTo>
                  <a:lnTo>
                    <a:pt x="643" y="338"/>
                  </a:lnTo>
                  <a:lnTo>
                    <a:pt x="639" y="340"/>
                  </a:lnTo>
                  <a:lnTo>
                    <a:pt x="636" y="342"/>
                  </a:lnTo>
                  <a:lnTo>
                    <a:pt x="633" y="344"/>
                  </a:lnTo>
                  <a:lnTo>
                    <a:pt x="629" y="347"/>
                  </a:lnTo>
                  <a:lnTo>
                    <a:pt x="627" y="349"/>
                  </a:lnTo>
                  <a:lnTo>
                    <a:pt x="624" y="351"/>
                  </a:lnTo>
                  <a:lnTo>
                    <a:pt x="621" y="351"/>
                  </a:lnTo>
                  <a:lnTo>
                    <a:pt x="619" y="353"/>
                  </a:lnTo>
                  <a:lnTo>
                    <a:pt x="616" y="357"/>
                  </a:lnTo>
                  <a:lnTo>
                    <a:pt x="614" y="357"/>
                  </a:lnTo>
                  <a:lnTo>
                    <a:pt x="610" y="359"/>
                  </a:lnTo>
                  <a:lnTo>
                    <a:pt x="608" y="361"/>
                  </a:lnTo>
                  <a:lnTo>
                    <a:pt x="606" y="363"/>
                  </a:lnTo>
                  <a:lnTo>
                    <a:pt x="602" y="365"/>
                  </a:lnTo>
                  <a:lnTo>
                    <a:pt x="600" y="367"/>
                  </a:lnTo>
                  <a:lnTo>
                    <a:pt x="597" y="368"/>
                  </a:lnTo>
                  <a:lnTo>
                    <a:pt x="595" y="370"/>
                  </a:lnTo>
                  <a:lnTo>
                    <a:pt x="592" y="372"/>
                  </a:lnTo>
                  <a:lnTo>
                    <a:pt x="589" y="374"/>
                  </a:lnTo>
                  <a:lnTo>
                    <a:pt x="587" y="376"/>
                  </a:lnTo>
                  <a:lnTo>
                    <a:pt x="585" y="378"/>
                  </a:lnTo>
                  <a:lnTo>
                    <a:pt x="581" y="380"/>
                  </a:lnTo>
                  <a:lnTo>
                    <a:pt x="579" y="382"/>
                  </a:lnTo>
                  <a:lnTo>
                    <a:pt x="577" y="384"/>
                  </a:lnTo>
                  <a:lnTo>
                    <a:pt x="575" y="388"/>
                  </a:lnTo>
                  <a:lnTo>
                    <a:pt x="572" y="391"/>
                  </a:lnTo>
                  <a:lnTo>
                    <a:pt x="570" y="393"/>
                  </a:lnTo>
                  <a:lnTo>
                    <a:pt x="568" y="395"/>
                  </a:lnTo>
                  <a:lnTo>
                    <a:pt x="565" y="397"/>
                  </a:lnTo>
                  <a:lnTo>
                    <a:pt x="562" y="401"/>
                  </a:lnTo>
                  <a:lnTo>
                    <a:pt x="561" y="403"/>
                  </a:lnTo>
                  <a:lnTo>
                    <a:pt x="558" y="403"/>
                  </a:lnTo>
                  <a:lnTo>
                    <a:pt x="556" y="407"/>
                  </a:lnTo>
                  <a:lnTo>
                    <a:pt x="554" y="407"/>
                  </a:lnTo>
                  <a:lnTo>
                    <a:pt x="552" y="409"/>
                  </a:lnTo>
                  <a:lnTo>
                    <a:pt x="550" y="410"/>
                  </a:lnTo>
                  <a:lnTo>
                    <a:pt x="547" y="414"/>
                  </a:lnTo>
                  <a:lnTo>
                    <a:pt x="546" y="416"/>
                  </a:lnTo>
                  <a:lnTo>
                    <a:pt x="543" y="416"/>
                  </a:lnTo>
                  <a:lnTo>
                    <a:pt x="541" y="418"/>
                  </a:lnTo>
                  <a:lnTo>
                    <a:pt x="539" y="420"/>
                  </a:lnTo>
                  <a:lnTo>
                    <a:pt x="537" y="422"/>
                  </a:lnTo>
                  <a:lnTo>
                    <a:pt x="534" y="424"/>
                  </a:lnTo>
                  <a:lnTo>
                    <a:pt x="533" y="426"/>
                  </a:lnTo>
                  <a:lnTo>
                    <a:pt x="531" y="426"/>
                  </a:lnTo>
                  <a:lnTo>
                    <a:pt x="529" y="428"/>
                  </a:lnTo>
                  <a:lnTo>
                    <a:pt x="527" y="429"/>
                  </a:lnTo>
                  <a:lnTo>
                    <a:pt x="524" y="431"/>
                  </a:lnTo>
                  <a:lnTo>
                    <a:pt x="522" y="433"/>
                  </a:lnTo>
                  <a:lnTo>
                    <a:pt x="520" y="435"/>
                  </a:lnTo>
                  <a:lnTo>
                    <a:pt x="519" y="437"/>
                  </a:lnTo>
                  <a:lnTo>
                    <a:pt x="516" y="441"/>
                  </a:lnTo>
                  <a:lnTo>
                    <a:pt x="514" y="443"/>
                  </a:lnTo>
                  <a:lnTo>
                    <a:pt x="512" y="445"/>
                  </a:lnTo>
                  <a:lnTo>
                    <a:pt x="511" y="449"/>
                  </a:lnTo>
                  <a:lnTo>
                    <a:pt x="509" y="450"/>
                  </a:lnTo>
                  <a:lnTo>
                    <a:pt x="506" y="452"/>
                  </a:lnTo>
                  <a:lnTo>
                    <a:pt x="504" y="454"/>
                  </a:lnTo>
                  <a:lnTo>
                    <a:pt x="502" y="456"/>
                  </a:lnTo>
                  <a:lnTo>
                    <a:pt x="500" y="458"/>
                  </a:lnTo>
                  <a:lnTo>
                    <a:pt x="497" y="460"/>
                  </a:lnTo>
                  <a:lnTo>
                    <a:pt x="494" y="464"/>
                  </a:lnTo>
                  <a:lnTo>
                    <a:pt x="491" y="468"/>
                  </a:lnTo>
                  <a:lnTo>
                    <a:pt x="487" y="471"/>
                  </a:lnTo>
                  <a:lnTo>
                    <a:pt x="483" y="475"/>
                  </a:lnTo>
                  <a:lnTo>
                    <a:pt x="480" y="479"/>
                  </a:lnTo>
                  <a:lnTo>
                    <a:pt x="476" y="483"/>
                  </a:lnTo>
                  <a:lnTo>
                    <a:pt x="472" y="485"/>
                  </a:lnTo>
                  <a:lnTo>
                    <a:pt x="468" y="489"/>
                  </a:lnTo>
                  <a:lnTo>
                    <a:pt x="464" y="492"/>
                  </a:lnTo>
                  <a:lnTo>
                    <a:pt x="461" y="494"/>
                  </a:lnTo>
                  <a:lnTo>
                    <a:pt x="456" y="498"/>
                  </a:lnTo>
                  <a:lnTo>
                    <a:pt x="453" y="502"/>
                  </a:lnTo>
                  <a:lnTo>
                    <a:pt x="448" y="506"/>
                  </a:lnTo>
                  <a:lnTo>
                    <a:pt x="445" y="510"/>
                  </a:lnTo>
                  <a:lnTo>
                    <a:pt x="442" y="511"/>
                  </a:lnTo>
                  <a:lnTo>
                    <a:pt x="438" y="517"/>
                  </a:lnTo>
                  <a:lnTo>
                    <a:pt x="434" y="521"/>
                  </a:lnTo>
                  <a:lnTo>
                    <a:pt x="428" y="529"/>
                  </a:lnTo>
                  <a:lnTo>
                    <a:pt x="424" y="534"/>
                  </a:lnTo>
                  <a:lnTo>
                    <a:pt x="419" y="538"/>
                  </a:lnTo>
                  <a:lnTo>
                    <a:pt x="415" y="546"/>
                  </a:lnTo>
                  <a:lnTo>
                    <a:pt x="410" y="552"/>
                  </a:lnTo>
                  <a:lnTo>
                    <a:pt x="406" y="557"/>
                  </a:lnTo>
                  <a:lnTo>
                    <a:pt x="403" y="563"/>
                  </a:lnTo>
                  <a:lnTo>
                    <a:pt x="397" y="569"/>
                  </a:lnTo>
                  <a:lnTo>
                    <a:pt x="394" y="576"/>
                  </a:lnTo>
                  <a:lnTo>
                    <a:pt x="389" y="582"/>
                  </a:lnTo>
                  <a:lnTo>
                    <a:pt x="385" y="588"/>
                  </a:lnTo>
                  <a:lnTo>
                    <a:pt x="379" y="593"/>
                  </a:lnTo>
                  <a:lnTo>
                    <a:pt x="376" y="601"/>
                  </a:lnTo>
                  <a:lnTo>
                    <a:pt x="370" y="607"/>
                  </a:lnTo>
                  <a:lnTo>
                    <a:pt x="366" y="613"/>
                  </a:lnTo>
                  <a:lnTo>
                    <a:pt x="363" y="618"/>
                  </a:lnTo>
                  <a:lnTo>
                    <a:pt x="360" y="622"/>
                  </a:lnTo>
                  <a:lnTo>
                    <a:pt x="358" y="626"/>
                  </a:lnTo>
                  <a:lnTo>
                    <a:pt x="354" y="630"/>
                  </a:lnTo>
                  <a:lnTo>
                    <a:pt x="352" y="634"/>
                  </a:lnTo>
                  <a:lnTo>
                    <a:pt x="349" y="637"/>
                  </a:lnTo>
                  <a:lnTo>
                    <a:pt x="347" y="643"/>
                  </a:lnTo>
                  <a:lnTo>
                    <a:pt x="343" y="645"/>
                  </a:lnTo>
                  <a:lnTo>
                    <a:pt x="341" y="651"/>
                  </a:lnTo>
                  <a:lnTo>
                    <a:pt x="338" y="654"/>
                  </a:lnTo>
                  <a:lnTo>
                    <a:pt x="335" y="658"/>
                  </a:lnTo>
                  <a:lnTo>
                    <a:pt x="332" y="662"/>
                  </a:lnTo>
                  <a:lnTo>
                    <a:pt x="330" y="666"/>
                  </a:lnTo>
                  <a:lnTo>
                    <a:pt x="327" y="672"/>
                  </a:lnTo>
                  <a:lnTo>
                    <a:pt x="324" y="675"/>
                  </a:lnTo>
                  <a:lnTo>
                    <a:pt x="321" y="681"/>
                  </a:lnTo>
                  <a:lnTo>
                    <a:pt x="319" y="685"/>
                  </a:lnTo>
                  <a:lnTo>
                    <a:pt x="316" y="687"/>
                  </a:lnTo>
                  <a:lnTo>
                    <a:pt x="314" y="693"/>
                  </a:lnTo>
                  <a:lnTo>
                    <a:pt x="311" y="695"/>
                  </a:lnTo>
                  <a:lnTo>
                    <a:pt x="309" y="698"/>
                  </a:lnTo>
                  <a:lnTo>
                    <a:pt x="306" y="704"/>
                  </a:lnTo>
                  <a:lnTo>
                    <a:pt x="304" y="708"/>
                  </a:lnTo>
                  <a:lnTo>
                    <a:pt x="302" y="712"/>
                  </a:lnTo>
                  <a:lnTo>
                    <a:pt x="300" y="717"/>
                  </a:lnTo>
                  <a:lnTo>
                    <a:pt x="297" y="721"/>
                  </a:lnTo>
                  <a:lnTo>
                    <a:pt x="294" y="727"/>
                  </a:lnTo>
                  <a:lnTo>
                    <a:pt x="292" y="731"/>
                  </a:lnTo>
                  <a:lnTo>
                    <a:pt x="291" y="736"/>
                  </a:lnTo>
                  <a:lnTo>
                    <a:pt x="289" y="740"/>
                  </a:lnTo>
                  <a:lnTo>
                    <a:pt x="285" y="746"/>
                  </a:lnTo>
                  <a:lnTo>
                    <a:pt x="283" y="752"/>
                  </a:lnTo>
                  <a:lnTo>
                    <a:pt x="281" y="757"/>
                  </a:lnTo>
                  <a:lnTo>
                    <a:pt x="277" y="763"/>
                  </a:lnTo>
                  <a:lnTo>
                    <a:pt x="274" y="771"/>
                  </a:lnTo>
                  <a:lnTo>
                    <a:pt x="271" y="777"/>
                  </a:lnTo>
                  <a:lnTo>
                    <a:pt x="267" y="782"/>
                  </a:lnTo>
                  <a:lnTo>
                    <a:pt x="264" y="790"/>
                  </a:lnTo>
                  <a:lnTo>
                    <a:pt x="261" y="798"/>
                  </a:lnTo>
                  <a:lnTo>
                    <a:pt x="258" y="805"/>
                  </a:lnTo>
                  <a:lnTo>
                    <a:pt x="253" y="818"/>
                  </a:lnTo>
                  <a:lnTo>
                    <a:pt x="247" y="834"/>
                  </a:lnTo>
                  <a:lnTo>
                    <a:pt x="242" y="847"/>
                  </a:lnTo>
                  <a:lnTo>
                    <a:pt x="236" y="860"/>
                  </a:lnTo>
                  <a:lnTo>
                    <a:pt x="230" y="874"/>
                  </a:lnTo>
                  <a:lnTo>
                    <a:pt x="224" y="889"/>
                  </a:lnTo>
                  <a:lnTo>
                    <a:pt x="218" y="900"/>
                  </a:lnTo>
                  <a:lnTo>
                    <a:pt x="213" y="914"/>
                  </a:lnTo>
                  <a:lnTo>
                    <a:pt x="207" y="927"/>
                  </a:lnTo>
                  <a:lnTo>
                    <a:pt x="201" y="941"/>
                  </a:lnTo>
                  <a:lnTo>
                    <a:pt x="196" y="954"/>
                  </a:lnTo>
                  <a:lnTo>
                    <a:pt x="189" y="965"/>
                  </a:lnTo>
                  <a:lnTo>
                    <a:pt x="184" y="979"/>
                  </a:lnTo>
                  <a:lnTo>
                    <a:pt x="178" y="992"/>
                  </a:lnTo>
                  <a:lnTo>
                    <a:pt x="172" y="1003"/>
                  </a:lnTo>
                  <a:lnTo>
                    <a:pt x="166" y="1017"/>
                  </a:lnTo>
                  <a:lnTo>
                    <a:pt x="165" y="1017"/>
                  </a:lnTo>
                  <a:lnTo>
                    <a:pt x="163" y="1019"/>
                  </a:lnTo>
                  <a:lnTo>
                    <a:pt x="163" y="1021"/>
                  </a:lnTo>
                  <a:lnTo>
                    <a:pt x="163" y="1023"/>
                  </a:lnTo>
                  <a:lnTo>
                    <a:pt x="162" y="1026"/>
                  </a:lnTo>
                  <a:lnTo>
                    <a:pt x="160" y="1032"/>
                  </a:lnTo>
                  <a:lnTo>
                    <a:pt x="158" y="1038"/>
                  </a:lnTo>
                  <a:lnTo>
                    <a:pt x="157" y="1042"/>
                  </a:lnTo>
                  <a:lnTo>
                    <a:pt x="154" y="1047"/>
                  </a:lnTo>
                  <a:lnTo>
                    <a:pt x="152" y="1053"/>
                  </a:lnTo>
                  <a:lnTo>
                    <a:pt x="150" y="1057"/>
                  </a:lnTo>
                  <a:lnTo>
                    <a:pt x="148" y="1063"/>
                  </a:lnTo>
                  <a:lnTo>
                    <a:pt x="146" y="1070"/>
                  </a:lnTo>
                  <a:lnTo>
                    <a:pt x="143" y="1078"/>
                  </a:lnTo>
                  <a:lnTo>
                    <a:pt x="141" y="1085"/>
                  </a:lnTo>
                  <a:lnTo>
                    <a:pt x="139" y="1093"/>
                  </a:lnTo>
                  <a:lnTo>
                    <a:pt x="137" y="1099"/>
                  </a:lnTo>
                  <a:lnTo>
                    <a:pt x="134" y="1106"/>
                  </a:lnTo>
                  <a:lnTo>
                    <a:pt x="132" y="1116"/>
                  </a:lnTo>
                  <a:lnTo>
                    <a:pt x="129" y="1122"/>
                  </a:lnTo>
                  <a:lnTo>
                    <a:pt x="128" y="1131"/>
                  </a:lnTo>
                  <a:lnTo>
                    <a:pt x="125" y="1137"/>
                  </a:lnTo>
                  <a:lnTo>
                    <a:pt x="123" y="1146"/>
                  </a:lnTo>
                  <a:lnTo>
                    <a:pt x="121" y="1152"/>
                  </a:lnTo>
                  <a:lnTo>
                    <a:pt x="119" y="1160"/>
                  </a:lnTo>
                  <a:lnTo>
                    <a:pt x="116" y="1169"/>
                  </a:lnTo>
                  <a:lnTo>
                    <a:pt x="114" y="1177"/>
                  </a:lnTo>
                  <a:lnTo>
                    <a:pt x="112" y="1185"/>
                  </a:lnTo>
                  <a:lnTo>
                    <a:pt x="111" y="1200"/>
                  </a:lnTo>
                  <a:lnTo>
                    <a:pt x="109" y="1215"/>
                  </a:lnTo>
                  <a:lnTo>
                    <a:pt x="108" y="1228"/>
                  </a:lnTo>
                  <a:lnTo>
                    <a:pt x="105" y="1244"/>
                  </a:lnTo>
                  <a:lnTo>
                    <a:pt x="104" y="1259"/>
                  </a:lnTo>
                  <a:lnTo>
                    <a:pt x="102" y="1274"/>
                  </a:lnTo>
                  <a:lnTo>
                    <a:pt x="101" y="1289"/>
                  </a:lnTo>
                  <a:lnTo>
                    <a:pt x="100" y="1307"/>
                  </a:lnTo>
                  <a:lnTo>
                    <a:pt x="99" y="1314"/>
                  </a:lnTo>
                  <a:lnTo>
                    <a:pt x="98" y="1324"/>
                  </a:lnTo>
                  <a:lnTo>
                    <a:pt x="98" y="1331"/>
                  </a:lnTo>
                  <a:lnTo>
                    <a:pt x="96" y="1339"/>
                  </a:lnTo>
                  <a:lnTo>
                    <a:pt x="95" y="1349"/>
                  </a:lnTo>
                  <a:lnTo>
                    <a:pt x="94" y="1356"/>
                  </a:lnTo>
                  <a:lnTo>
                    <a:pt x="94" y="1366"/>
                  </a:lnTo>
                  <a:lnTo>
                    <a:pt x="93" y="1375"/>
                  </a:lnTo>
                  <a:lnTo>
                    <a:pt x="93" y="1381"/>
                  </a:lnTo>
                  <a:lnTo>
                    <a:pt x="92" y="1387"/>
                  </a:lnTo>
                  <a:lnTo>
                    <a:pt x="92" y="1392"/>
                  </a:lnTo>
                  <a:lnTo>
                    <a:pt x="91" y="1398"/>
                  </a:lnTo>
                  <a:lnTo>
                    <a:pt x="90" y="1408"/>
                  </a:lnTo>
                  <a:lnTo>
                    <a:pt x="90" y="1417"/>
                  </a:lnTo>
                  <a:lnTo>
                    <a:pt x="89" y="1425"/>
                  </a:lnTo>
                  <a:lnTo>
                    <a:pt x="87" y="1434"/>
                  </a:lnTo>
                  <a:lnTo>
                    <a:pt x="86" y="1446"/>
                  </a:lnTo>
                  <a:lnTo>
                    <a:pt x="85" y="1459"/>
                  </a:lnTo>
                  <a:lnTo>
                    <a:pt x="85" y="1471"/>
                  </a:lnTo>
                  <a:lnTo>
                    <a:pt x="83" y="1484"/>
                  </a:lnTo>
                  <a:lnTo>
                    <a:pt x="82" y="1499"/>
                  </a:lnTo>
                  <a:lnTo>
                    <a:pt x="81" y="1514"/>
                  </a:lnTo>
                  <a:lnTo>
                    <a:pt x="80" y="1530"/>
                  </a:lnTo>
                  <a:lnTo>
                    <a:pt x="79" y="1543"/>
                  </a:lnTo>
                  <a:lnTo>
                    <a:pt x="77" y="1558"/>
                  </a:lnTo>
                  <a:lnTo>
                    <a:pt x="76" y="1574"/>
                  </a:lnTo>
                  <a:lnTo>
                    <a:pt x="75" y="1589"/>
                  </a:lnTo>
                  <a:lnTo>
                    <a:pt x="74" y="1604"/>
                  </a:lnTo>
                  <a:lnTo>
                    <a:pt x="73" y="1617"/>
                  </a:lnTo>
                  <a:lnTo>
                    <a:pt x="72" y="1631"/>
                  </a:lnTo>
                  <a:lnTo>
                    <a:pt x="72" y="1644"/>
                  </a:lnTo>
                  <a:lnTo>
                    <a:pt x="71" y="1657"/>
                  </a:lnTo>
                  <a:lnTo>
                    <a:pt x="70" y="1680"/>
                  </a:lnTo>
                  <a:lnTo>
                    <a:pt x="68" y="1705"/>
                  </a:lnTo>
                  <a:lnTo>
                    <a:pt x="67" y="1726"/>
                  </a:lnTo>
                  <a:lnTo>
                    <a:pt x="67" y="1749"/>
                  </a:lnTo>
                  <a:lnTo>
                    <a:pt x="68" y="1751"/>
                  </a:lnTo>
                  <a:lnTo>
                    <a:pt x="68" y="1753"/>
                  </a:lnTo>
                  <a:lnTo>
                    <a:pt x="70" y="1755"/>
                  </a:lnTo>
                  <a:lnTo>
                    <a:pt x="71" y="1755"/>
                  </a:lnTo>
                  <a:lnTo>
                    <a:pt x="71" y="1757"/>
                  </a:lnTo>
                  <a:lnTo>
                    <a:pt x="72" y="1757"/>
                  </a:lnTo>
                  <a:lnTo>
                    <a:pt x="73" y="1757"/>
                  </a:lnTo>
                  <a:lnTo>
                    <a:pt x="74" y="1755"/>
                  </a:lnTo>
                  <a:lnTo>
                    <a:pt x="74" y="1753"/>
                  </a:lnTo>
                  <a:lnTo>
                    <a:pt x="75" y="1753"/>
                  </a:lnTo>
                  <a:lnTo>
                    <a:pt x="75" y="1751"/>
                  </a:lnTo>
                  <a:lnTo>
                    <a:pt x="80" y="1738"/>
                  </a:lnTo>
                  <a:lnTo>
                    <a:pt x="80" y="1732"/>
                  </a:lnTo>
                  <a:lnTo>
                    <a:pt x="81" y="1726"/>
                  </a:lnTo>
                  <a:lnTo>
                    <a:pt x="82" y="1720"/>
                  </a:lnTo>
                  <a:lnTo>
                    <a:pt x="82" y="1715"/>
                  </a:lnTo>
                  <a:lnTo>
                    <a:pt x="83" y="1709"/>
                  </a:lnTo>
                  <a:lnTo>
                    <a:pt x="84" y="1703"/>
                  </a:lnTo>
                  <a:lnTo>
                    <a:pt x="85" y="1698"/>
                  </a:lnTo>
                  <a:lnTo>
                    <a:pt x="87" y="1694"/>
                  </a:lnTo>
                  <a:lnTo>
                    <a:pt x="89" y="1690"/>
                  </a:lnTo>
                  <a:lnTo>
                    <a:pt x="90" y="1688"/>
                  </a:lnTo>
                  <a:lnTo>
                    <a:pt x="91" y="1684"/>
                  </a:lnTo>
                  <a:lnTo>
                    <a:pt x="92" y="1682"/>
                  </a:lnTo>
                  <a:lnTo>
                    <a:pt x="93" y="1680"/>
                  </a:lnTo>
                  <a:lnTo>
                    <a:pt x="93" y="1678"/>
                  </a:lnTo>
                  <a:lnTo>
                    <a:pt x="94" y="1673"/>
                  </a:lnTo>
                  <a:lnTo>
                    <a:pt x="95" y="1671"/>
                  </a:lnTo>
                  <a:lnTo>
                    <a:pt x="99" y="1661"/>
                  </a:lnTo>
                  <a:lnTo>
                    <a:pt x="101" y="1650"/>
                  </a:lnTo>
                  <a:lnTo>
                    <a:pt x="103" y="1640"/>
                  </a:lnTo>
                  <a:lnTo>
                    <a:pt x="106" y="1631"/>
                  </a:lnTo>
                  <a:lnTo>
                    <a:pt x="109" y="1619"/>
                  </a:lnTo>
                  <a:lnTo>
                    <a:pt x="112" y="1610"/>
                  </a:lnTo>
                  <a:lnTo>
                    <a:pt x="114" y="1598"/>
                  </a:lnTo>
                  <a:lnTo>
                    <a:pt x="116" y="1589"/>
                  </a:lnTo>
                  <a:lnTo>
                    <a:pt x="120" y="1579"/>
                  </a:lnTo>
                  <a:lnTo>
                    <a:pt x="123" y="1570"/>
                  </a:lnTo>
                  <a:lnTo>
                    <a:pt x="125" y="1558"/>
                  </a:lnTo>
                  <a:lnTo>
                    <a:pt x="129" y="1549"/>
                  </a:lnTo>
                  <a:lnTo>
                    <a:pt x="132" y="1539"/>
                  </a:lnTo>
                  <a:lnTo>
                    <a:pt x="135" y="1530"/>
                  </a:lnTo>
                  <a:lnTo>
                    <a:pt x="140" y="1520"/>
                  </a:lnTo>
                  <a:lnTo>
                    <a:pt x="143" y="1513"/>
                  </a:lnTo>
                  <a:lnTo>
                    <a:pt x="147" y="1503"/>
                  </a:lnTo>
                  <a:lnTo>
                    <a:pt x="149" y="1494"/>
                  </a:lnTo>
                  <a:lnTo>
                    <a:pt x="152" y="1486"/>
                  </a:lnTo>
                  <a:lnTo>
                    <a:pt x="156" y="1478"/>
                  </a:lnTo>
                  <a:lnTo>
                    <a:pt x="159" y="1469"/>
                  </a:lnTo>
                  <a:lnTo>
                    <a:pt x="162" y="1461"/>
                  </a:lnTo>
                  <a:lnTo>
                    <a:pt x="166" y="1453"/>
                  </a:lnTo>
                  <a:lnTo>
                    <a:pt x="169" y="1446"/>
                  </a:lnTo>
                  <a:lnTo>
                    <a:pt x="173" y="1438"/>
                  </a:lnTo>
                  <a:lnTo>
                    <a:pt x="177" y="1429"/>
                  </a:lnTo>
                  <a:lnTo>
                    <a:pt x="180" y="1421"/>
                  </a:lnTo>
                  <a:lnTo>
                    <a:pt x="184" y="1413"/>
                  </a:lnTo>
                  <a:lnTo>
                    <a:pt x="188" y="1406"/>
                  </a:lnTo>
                  <a:lnTo>
                    <a:pt x="191" y="1398"/>
                  </a:lnTo>
                  <a:lnTo>
                    <a:pt x="195" y="1389"/>
                  </a:lnTo>
                  <a:lnTo>
                    <a:pt x="198" y="1379"/>
                  </a:lnTo>
                  <a:lnTo>
                    <a:pt x="201" y="1371"/>
                  </a:lnTo>
                  <a:lnTo>
                    <a:pt x="205" y="1364"/>
                  </a:lnTo>
                  <a:lnTo>
                    <a:pt x="208" y="1354"/>
                  </a:lnTo>
                  <a:lnTo>
                    <a:pt x="211" y="1347"/>
                  </a:lnTo>
                  <a:lnTo>
                    <a:pt x="215" y="1339"/>
                  </a:lnTo>
                  <a:lnTo>
                    <a:pt x="218" y="1331"/>
                  </a:lnTo>
                  <a:lnTo>
                    <a:pt x="222" y="1326"/>
                  </a:lnTo>
                  <a:lnTo>
                    <a:pt x="225" y="1318"/>
                  </a:lnTo>
                  <a:lnTo>
                    <a:pt x="228" y="1310"/>
                  </a:lnTo>
                  <a:lnTo>
                    <a:pt x="232" y="1303"/>
                  </a:lnTo>
                  <a:lnTo>
                    <a:pt x="235" y="1295"/>
                  </a:lnTo>
                  <a:lnTo>
                    <a:pt x="238" y="1289"/>
                  </a:lnTo>
                  <a:lnTo>
                    <a:pt x="242" y="1282"/>
                  </a:lnTo>
                  <a:lnTo>
                    <a:pt x="245" y="1276"/>
                  </a:lnTo>
                  <a:lnTo>
                    <a:pt x="248" y="1268"/>
                  </a:lnTo>
                  <a:lnTo>
                    <a:pt x="252" y="1263"/>
                  </a:lnTo>
                  <a:lnTo>
                    <a:pt x="251" y="1267"/>
                  </a:lnTo>
                  <a:lnTo>
                    <a:pt x="249" y="1270"/>
                  </a:lnTo>
                  <a:lnTo>
                    <a:pt x="248" y="1274"/>
                  </a:lnTo>
                  <a:lnTo>
                    <a:pt x="247" y="1276"/>
                  </a:lnTo>
                  <a:lnTo>
                    <a:pt x="245" y="1284"/>
                  </a:lnTo>
                  <a:lnTo>
                    <a:pt x="242" y="1289"/>
                  </a:lnTo>
                  <a:lnTo>
                    <a:pt x="239" y="1297"/>
                  </a:lnTo>
                  <a:lnTo>
                    <a:pt x="236" y="1303"/>
                  </a:lnTo>
                  <a:lnTo>
                    <a:pt x="234" y="1310"/>
                  </a:lnTo>
                  <a:lnTo>
                    <a:pt x="230" y="1316"/>
                  </a:lnTo>
                  <a:lnTo>
                    <a:pt x="227" y="1324"/>
                  </a:lnTo>
                  <a:lnTo>
                    <a:pt x="225" y="1330"/>
                  </a:lnTo>
                  <a:lnTo>
                    <a:pt x="222" y="1335"/>
                  </a:lnTo>
                  <a:lnTo>
                    <a:pt x="218" y="1343"/>
                  </a:lnTo>
                  <a:lnTo>
                    <a:pt x="216" y="1349"/>
                  </a:lnTo>
                  <a:lnTo>
                    <a:pt x="213" y="1354"/>
                  </a:lnTo>
                  <a:lnTo>
                    <a:pt x="210" y="1362"/>
                  </a:lnTo>
                  <a:lnTo>
                    <a:pt x="207" y="1370"/>
                  </a:lnTo>
                  <a:lnTo>
                    <a:pt x="205" y="1375"/>
                  </a:lnTo>
                  <a:lnTo>
                    <a:pt x="203" y="1383"/>
                  </a:lnTo>
                  <a:lnTo>
                    <a:pt x="201" y="1385"/>
                  </a:lnTo>
                  <a:lnTo>
                    <a:pt x="200" y="1387"/>
                  </a:lnTo>
                  <a:lnTo>
                    <a:pt x="199" y="1389"/>
                  </a:lnTo>
                  <a:lnTo>
                    <a:pt x="198" y="1391"/>
                  </a:lnTo>
                  <a:lnTo>
                    <a:pt x="197" y="1392"/>
                  </a:lnTo>
                  <a:lnTo>
                    <a:pt x="196" y="1394"/>
                  </a:lnTo>
                  <a:lnTo>
                    <a:pt x="195" y="1398"/>
                  </a:lnTo>
                  <a:lnTo>
                    <a:pt x="194" y="1400"/>
                  </a:lnTo>
                  <a:lnTo>
                    <a:pt x="191" y="1408"/>
                  </a:lnTo>
                  <a:lnTo>
                    <a:pt x="189" y="1413"/>
                  </a:lnTo>
                  <a:lnTo>
                    <a:pt x="186" y="1419"/>
                  </a:lnTo>
                  <a:lnTo>
                    <a:pt x="184" y="1427"/>
                  </a:lnTo>
                  <a:lnTo>
                    <a:pt x="181" y="1434"/>
                  </a:lnTo>
                  <a:lnTo>
                    <a:pt x="178" y="1440"/>
                  </a:lnTo>
                  <a:lnTo>
                    <a:pt x="176" y="1448"/>
                  </a:lnTo>
                  <a:lnTo>
                    <a:pt x="173" y="1453"/>
                  </a:lnTo>
                  <a:lnTo>
                    <a:pt x="171" y="1461"/>
                  </a:lnTo>
                  <a:lnTo>
                    <a:pt x="169" y="1469"/>
                  </a:lnTo>
                  <a:lnTo>
                    <a:pt x="167" y="1474"/>
                  </a:lnTo>
                  <a:lnTo>
                    <a:pt x="165" y="1482"/>
                  </a:lnTo>
                  <a:lnTo>
                    <a:pt x="162" y="1490"/>
                  </a:lnTo>
                  <a:lnTo>
                    <a:pt x="160" y="1495"/>
                  </a:lnTo>
                  <a:lnTo>
                    <a:pt x="158" y="1503"/>
                  </a:lnTo>
                  <a:lnTo>
                    <a:pt x="156" y="1511"/>
                  </a:lnTo>
                  <a:lnTo>
                    <a:pt x="152" y="1520"/>
                  </a:lnTo>
                  <a:lnTo>
                    <a:pt x="149" y="1528"/>
                  </a:lnTo>
                  <a:lnTo>
                    <a:pt x="146" y="1537"/>
                  </a:lnTo>
                  <a:lnTo>
                    <a:pt x="142" y="1547"/>
                  </a:lnTo>
                  <a:lnTo>
                    <a:pt x="139" y="1556"/>
                  </a:lnTo>
                  <a:lnTo>
                    <a:pt x="137" y="1568"/>
                  </a:lnTo>
                  <a:lnTo>
                    <a:pt x="133" y="1577"/>
                  </a:lnTo>
                  <a:lnTo>
                    <a:pt x="131" y="1587"/>
                  </a:lnTo>
                  <a:lnTo>
                    <a:pt x="129" y="1596"/>
                  </a:lnTo>
                  <a:lnTo>
                    <a:pt x="125" y="1608"/>
                  </a:lnTo>
                  <a:lnTo>
                    <a:pt x="123" y="1617"/>
                  </a:lnTo>
                  <a:lnTo>
                    <a:pt x="120" y="1627"/>
                  </a:lnTo>
                  <a:lnTo>
                    <a:pt x="118" y="1637"/>
                  </a:lnTo>
                  <a:lnTo>
                    <a:pt x="114" y="1648"/>
                  </a:lnTo>
                  <a:lnTo>
                    <a:pt x="112" y="1657"/>
                  </a:lnTo>
                  <a:lnTo>
                    <a:pt x="109" y="1667"/>
                  </a:lnTo>
                  <a:lnTo>
                    <a:pt x="105" y="1678"/>
                  </a:lnTo>
                  <a:lnTo>
                    <a:pt x="102" y="1690"/>
                  </a:lnTo>
                  <a:lnTo>
                    <a:pt x="99" y="1699"/>
                  </a:lnTo>
                  <a:lnTo>
                    <a:pt x="96" y="1711"/>
                  </a:lnTo>
                  <a:lnTo>
                    <a:pt x="93" y="1722"/>
                  </a:lnTo>
                  <a:lnTo>
                    <a:pt x="91" y="1734"/>
                  </a:lnTo>
                  <a:lnTo>
                    <a:pt x="87" y="1745"/>
                  </a:lnTo>
                  <a:lnTo>
                    <a:pt x="85" y="1757"/>
                  </a:lnTo>
                  <a:lnTo>
                    <a:pt x="82" y="1774"/>
                  </a:lnTo>
                  <a:lnTo>
                    <a:pt x="80" y="1781"/>
                  </a:lnTo>
                  <a:lnTo>
                    <a:pt x="79" y="1787"/>
                  </a:lnTo>
                  <a:lnTo>
                    <a:pt x="77" y="1795"/>
                  </a:lnTo>
                  <a:lnTo>
                    <a:pt x="76" y="1801"/>
                  </a:lnTo>
                  <a:lnTo>
                    <a:pt x="74" y="1808"/>
                  </a:lnTo>
                  <a:lnTo>
                    <a:pt x="73" y="1816"/>
                  </a:lnTo>
                  <a:lnTo>
                    <a:pt x="72" y="1823"/>
                  </a:lnTo>
                  <a:lnTo>
                    <a:pt x="71" y="1831"/>
                  </a:lnTo>
                  <a:lnTo>
                    <a:pt x="71" y="1839"/>
                  </a:lnTo>
                  <a:lnTo>
                    <a:pt x="70" y="1848"/>
                  </a:lnTo>
                  <a:lnTo>
                    <a:pt x="68" y="1858"/>
                  </a:lnTo>
                  <a:lnTo>
                    <a:pt x="67" y="1867"/>
                  </a:lnTo>
                  <a:lnTo>
                    <a:pt x="67" y="1877"/>
                  </a:lnTo>
                  <a:lnTo>
                    <a:pt x="66" y="1886"/>
                  </a:lnTo>
                  <a:lnTo>
                    <a:pt x="65" y="1896"/>
                  </a:lnTo>
                  <a:lnTo>
                    <a:pt x="65" y="1905"/>
                  </a:lnTo>
                  <a:lnTo>
                    <a:pt x="63" y="1928"/>
                  </a:lnTo>
                  <a:lnTo>
                    <a:pt x="62" y="1951"/>
                  </a:lnTo>
                  <a:lnTo>
                    <a:pt x="61" y="1974"/>
                  </a:lnTo>
                  <a:lnTo>
                    <a:pt x="60" y="1995"/>
                  </a:lnTo>
                  <a:lnTo>
                    <a:pt x="60" y="2016"/>
                  </a:lnTo>
                  <a:lnTo>
                    <a:pt x="60" y="2035"/>
                  </a:lnTo>
                  <a:lnTo>
                    <a:pt x="58" y="2060"/>
                  </a:lnTo>
                  <a:lnTo>
                    <a:pt x="58" y="2094"/>
                  </a:lnTo>
                  <a:lnTo>
                    <a:pt x="56" y="2235"/>
                  </a:lnTo>
                  <a:lnTo>
                    <a:pt x="52" y="2188"/>
                  </a:lnTo>
                  <a:lnTo>
                    <a:pt x="52" y="2186"/>
                  </a:lnTo>
                  <a:lnTo>
                    <a:pt x="52" y="2184"/>
                  </a:lnTo>
                  <a:lnTo>
                    <a:pt x="51" y="2182"/>
                  </a:lnTo>
                  <a:lnTo>
                    <a:pt x="49" y="2182"/>
                  </a:lnTo>
                  <a:lnTo>
                    <a:pt x="42" y="2212"/>
                  </a:lnTo>
                  <a:lnTo>
                    <a:pt x="39" y="2207"/>
                  </a:lnTo>
                  <a:lnTo>
                    <a:pt x="49" y="2146"/>
                  </a:lnTo>
                  <a:lnTo>
                    <a:pt x="49" y="2144"/>
                  </a:lnTo>
                  <a:lnTo>
                    <a:pt x="48" y="2069"/>
                  </a:lnTo>
                  <a:lnTo>
                    <a:pt x="48" y="2067"/>
                  </a:lnTo>
                  <a:lnTo>
                    <a:pt x="47" y="2066"/>
                  </a:lnTo>
                  <a:lnTo>
                    <a:pt x="47" y="2064"/>
                  </a:lnTo>
                  <a:lnTo>
                    <a:pt x="47" y="2062"/>
                  </a:lnTo>
                  <a:lnTo>
                    <a:pt x="47" y="2060"/>
                  </a:lnTo>
                  <a:lnTo>
                    <a:pt x="47" y="2058"/>
                  </a:lnTo>
                  <a:lnTo>
                    <a:pt x="45" y="2073"/>
                  </a:lnTo>
                  <a:lnTo>
                    <a:pt x="43" y="2087"/>
                  </a:lnTo>
                  <a:lnTo>
                    <a:pt x="41" y="2102"/>
                  </a:lnTo>
                  <a:lnTo>
                    <a:pt x="38" y="2115"/>
                  </a:lnTo>
                  <a:lnTo>
                    <a:pt x="36" y="2128"/>
                  </a:lnTo>
                  <a:lnTo>
                    <a:pt x="34" y="2144"/>
                  </a:lnTo>
                  <a:lnTo>
                    <a:pt x="33" y="2157"/>
                  </a:lnTo>
                  <a:lnTo>
                    <a:pt x="30" y="2172"/>
                  </a:lnTo>
                  <a:lnTo>
                    <a:pt x="28" y="2163"/>
                  </a:lnTo>
                  <a:lnTo>
                    <a:pt x="34" y="2085"/>
                  </a:lnTo>
                  <a:lnTo>
                    <a:pt x="44" y="1964"/>
                  </a:lnTo>
                  <a:lnTo>
                    <a:pt x="47" y="1942"/>
                  </a:lnTo>
                  <a:lnTo>
                    <a:pt x="48" y="1923"/>
                  </a:lnTo>
                  <a:lnTo>
                    <a:pt x="49" y="1902"/>
                  </a:lnTo>
                  <a:lnTo>
                    <a:pt x="51" y="1881"/>
                  </a:lnTo>
                  <a:lnTo>
                    <a:pt x="52" y="1860"/>
                  </a:lnTo>
                  <a:lnTo>
                    <a:pt x="52" y="1839"/>
                  </a:lnTo>
                  <a:lnTo>
                    <a:pt x="52" y="1818"/>
                  </a:lnTo>
                  <a:lnTo>
                    <a:pt x="53" y="1797"/>
                  </a:lnTo>
                  <a:lnTo>
                    <a:pt x="53" y="1778"/>
                  </a:lnTo>
                  <a:lnTo>
                    <a:pt x="54" y="1759"/>
                  </a:lnTo>
                  <a:lnTo>
                    <a:pt x="54" y="1738"/>
                  </a:lnTo>
                  <a:lnTo>
                    <a:pt x="55" y="1720"/>
                  </a:lnTo>
                  <a:lnTo>
                    <a:pt x="55" y="1699"/>
                  </a:lnTo>
                  <a:lnTo>
                    <a:pt x="56" y="1680"/>
                  </a:lnTo>
                  <a:lnTo>
                    <a:pt x="57" y="1661"/>
                  </a:lnTo>
                  <a:lnTo>
                    <a:pt x="58" y="1642"/>
                  </a:lnTo>
                  <a:lnTo>
                    <a:pt x="60" y="1631"/>
                  </a:lnTo>
                  <a:lnTo>
                    <a:pt x="61" y="1621"/>
                  </a:lnTo>
                  <a:lnTo>
                    <a:pt x="61" y="1612"/>
                  </a:lnTo>
                  <a:lnTo>
                    <a:pt x="62" y="1602"/>
                  </a:lnTo>
                  <a:lnTo>
                    <a:pt x="62" y="1591"/>
                  </a:lnTo>
                  <a:lnTo>
                    <a:pt x="63" y="1581"/>
                  </a:lnTo>
                  <a:lnTo>
                    <a:pt x="64" y="1570"/>
                  </a:lnTo>
                  <a:lnTo>
                    <a:pt x="65" y="1558"/>
                  </a:lnTo>
                  <a:lnTo>
                    <a:pt x="66" y="1547"/>
                  </a:lnTo>
                  <a:lnTo>
                    <a:pt x="66" y="1537"/>
                  </a:lnTo>
                  <a:lnTo>
                    <a:pt x="67" y="1526"/>
                  </a:lnTo>
                  <a:lnTo>
                    <a:pt x="68" y="1514"/>
                  </a:lnTo>
                  <a:lnTo>
                    <a:pt x="70" y="1503"/>
                  </a:lnTo>
                  <a:lnTo>
                    <a:pt x="71" y="1492"/>
                  </a:lnTo>
                  <a:lnTo>
                    <a:pt x="71" y="1480"/>
                  </a:lnTo>
                  <a:lnTo>
                    <a:pt x="72" y="1471"/>
                  </a:lnTo>
                  <a:lnTo>
                    <a:pt x="77" y="1379"/>
                  </a:lnTo>
                  <a:lnTo>
                    <a:pt x="77" y="1377"/>
                  </a:lnTo>
                  <a:lnTo>
                    <a:pt x="77" y="1375"/>
                  </a:lnTo>
                  <a:lnTo>
                    <a:pt x="76" y="1379"/>
                  </a:lnTo>
                  <a:lnTo>
                    <a:pt x="75" y="1381"/>
                  </a:lnTo>
                  <a:lnTo>
                    <a:pt x="74" y="1385"/>
                  </a:lnTo>
                  <a:lnTo>
                    <a:pt x="74" y="1391"/>
                  </a:lnTo>
                  <a:lnTo>
                    <a:pt x="74" y="1394"/>
                  </a:lnTo>
                  <a:lnTo>
                    <a:pt x="73" y="1398"/>
                  </a:lnTo>
                  <a:lnTo>
                    <a:pt x="73" y="1404"/>
                  </a:lnTo>
                  <a:lnTo>
                    <a:pt x="72" y="1408"/>
                  </a:lnTo>
                  <a:lnTo>
                    <a:pt x="71" y="1419"/>
                  </a:lnTo>
                  <a:lnTo>
                    <a:pt x="70" y="1431"/>
                  </a:lnTo>
                  <a:lnTo>
                    <a:pt x="68" y="1442"/>
                  </a:lnTo>
                  <a:lnTo>
                    <a:pt x="67" y="1453"/>
                  </a:lnTo>
                  <a:lnTo>
                    <a:pt x="66" y="1465"/>
                  </a:lnTo>
                  <a:lnTo>
                    <a:pt x="64" y="1474"/>
                  </a:lnTo>
                  <a:lnTo>
                    <a:pt x="63" y="1486"/>
                  </a:lnTo>
                  <a:lnTo>
                    <a:pt x="62" y="1495"/>
                  </a:lnTo>
                  <a:lnTo>
                    <a:pt x="61" y="1505"/>
                  </a:lnTo>
                  <a:lnTo>
                    <a:pt x="60" y="1511"/>
                  </a:lnTo>
                  <a:lnTo>
                    <a:pt x="60" y="1518"/>
                  </a:lnTo>
                  <a:lnTo>
                    <a:pt x="58" y="1524"/>
                  </a:lnTo>
                  <a:lnTo>
                    <a:pt x="57" y="1534"/>
                  </a:lnTo>
                  <a:lnTo>
                    <a:pt x="56" y="1541"/>
                  </a:lnTo>
                  <a:lnTo>
                    <a:pt x="55" y="1549"/>
                  </a:lnTo>
                  <a:lnTo>
                    <a:pt x="54" y="1556"/>
                  </a:lnTo>
                  <a:lnTo>
                    <a:pt x="53" y="1564"/>
                  </a:lnTo>
                  <a:lnTo>
                    <a:pt x="52" y="1572"/>
                  </a:lnTo>
                  <a:lnTo>
                    <a:pt x="51" y="1581"/>
                  </a:lnTo>
                  <a:lnTo>
                    <a:pt x="48" y="1589"/>
                  </a:lnTo>
                  <a:lnTo>
                    <a:pt x="48" y="1598"/>
                  </a:lnTo>
                  <a:lnTo>
                    <a:pt x="46" y="1606"/>
                  </a:lnTo>
                  <a:lnTo>
                    <a:pt x="45" y="1616"/>
                  </a:lnTo>
                  <a:lnTo>
                    <a:pt x="44" y="1625"/>
                  </a:lnTo>
                  <a:lnTo>
                    <a:pt x="43" y="1635"/>
                  </a:lnTo>
                  <a:lnTo>
                    <a:pt x="42" y="1644"/>
                  </a:lnTo>
                  <a:lnTo>
                    <a:pt x="42" y="1654"/>
                  </a:lnTo>
                  <a:lnTo>
                    <a:pt x="41" y="1663"/>
                  </a:lnTo>
                  <a:lnTo>
                    <a:pt x="41" y="1673"/>
                  </a:lnTo>
                  <a:lnTo>
                    <a:pt x="41" y="1682"/>
                  </a:lnTo>
                  <a:lnTo>
                    <a:pt x="39" y="1694"/>
                  </a:lnTo>
                  <a:lnTo>
                    <a:pt x="38" y="1703"/>
                  </a:lnTo>
                  <a:lnTo>
                    <a:pt x="38" y="1707"/>
                  </a:lnTo>
                  <a:lnTo>
                    <a:pt x="37" y="1713"/>
                  </a:lnTo>
                  <a:lnTo>
                    <a:pt x="37" y="1719"/>
                  </a:lnTo>
                  <a:lnTo>
                    <a:pt x="36" y="1722"/>
                  </a:lnTo>
                  <a:lnTo>
                    <a:pt x="35" y="1728"/>
                  </a:lnTo>
                  <a:lnTo>
                    <a:pt x="34" y="1732"/>
                  </a:lnTo>
                  <a:lnTo>
                    <a:pt x="34" y="1738"/>
                  </a:lnTo>
                  <a:lnTo>
                    <a:pt x="33" y="1741"/>
                  </a:lnTo>
                  <a:lnTo>
                    <a:pt x="32" y="1753"/>
                  </a:lnTo>
                  <a:lnTo>
                    <a:pt x="30" y="1764"/>
                  </a:lnTo>
                  <a:lnTo>
                    <a:pt x="29" y="1774"/>
                  </a:lnTo>
                  <a:lnTo>
                    <a:pt x="29" y="1787"/>
                  </a:lnTo>
                  <a:lnTo>
                    <a:pt x="27" y="1797"/>
                  </a:lnTo>
                  <a:lnTo>
                    <a:pt x="27" y="1808"/>
                  </a:lnTo>
                  <a:lnTo>
                    <a:pt x="26" y="1820"/>
                  </a:lnTo>
                  <a:lnTo>
                    <a:pt x="25" y="1831"/>
                  </a:lnTo>
                  <a:lnTo>
                    <a:pt x="25" y="1837"/>
                  </a:lnTo>
                  <a:lnTo>
                    <a:pt x="25" y="1844"/>
                  </a:lnTo>
                  <a:lnTo>
                    <a:pt x="24" y="1850"/>
                  </a:lnTo>
                  <a:lnTo>
                    <a:pt x="24" y="1858"/>
                  </a:lnTo>
                  <a:lnTo>
                    <a:pt x="23" y="1865"/>
                  </a:lnTo>
                  <a:lnTo>
                    <a:pt x="22" y="1873"/>
                  </a:lnTo>
                  <a:lnTo>
                    <a:pt x="22" y="1879"/>
                  </a:lnTo>
                  <a:lnTo>
                    <a:pt x="20" y="1884"/>
                  </a:lnTo>
                  <a:lnTo>
                    <a:pt x="19" y="1896"/>
                  </a:lnTo>
                  <a:lnTo>
                    <a:pt x="18" y="1905"/>
                  </a:lnTo>
                  <a:lnTo>
                    <a:pt x="17" y="1915"/>
                  </a:lnTo>
                  <a:lnTo>
                    <a:pt x="16" y="1924"/>
                  </a:lnTo>
                  <a:lnTo>
                    <a:pt x="15" y="1934"/>
                  </a:lnTo>
                  <a:lnTo>
                    <a:pt x="14" y="1945"/>
                  </a:lnTo>
                  <a:lnTo>
                    <a:pt x="13" y="1955"/>
                  </a:lnTo>
                  <a:lnTo>
                    <a:pt x="11" y="1963"/>
                  </a:lnTo>
                  <a:lnTo>
                    <a:pt x="11" y="1968"/>
                  </a:lnTo>
                  <a:lnTo>
                    <a:pt x="10" y="1974"/>
                  </a:lnTo>
                  <a:lnTo>
                    <a:pt x="10" y="1980"/>
                  </a:lnTo>
                  <a:lnTo>
                    <a:pt x="9" y="1985"/>
                  </a:lnTo>
                  <a:lnTo>
                    <a:pt x="8" y="1991"/>
                  </a:lnTo>
                  <a:lnTo>
                    <a:pt x="7" y="1999"/>
                  </a:lnTo>
                  <a:lnTo>
                    <a:pt x="6" y="2006"/>
                  </a:lnTo>
                  <a:lnTo>
                    <a:pt x="6" y="2012"/>
                  </a:lnTo>
                  <a:close/>
                </a:path>
              </a:pathLst>
            </a:custGeom>
            <a:solidFill>
              <a:srgbClr val="00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8" name="Freeform 45">
              <a:extLst>
                <a:ext uri="{FF2B5EF4-FFF2-40B4-BE49-F238E27FC236}">
                  <a16:creationId xmlns:a16="http://schemas.microsoft.com/office/drawing/2014/main" id="{FBE493B6-167D-E298-9071-FE312EAC50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6" y="2609"/>
              <a:ext cx="194" cy="349"/>
            </a:xfrm>
            <a:custGeom>
              <a:avLst/>
              <a:gdLst>
                <a:gd name="T0" fmla="*/ 180 w 194"/>
                <a:gd name="T1" fmla="*/ 230 h 349"/>
                <a:gd name="T2" fmla="*/ 161 w 194"/>
                <a:gd name="T3" fmla="*/ 226 h 349"/>
                <a:gd name="T4" fmla="*/ 142 w 194"/>
                <a:gd name="T5" fmla="*/ 230 h 349"/>
                <a:gd name="T6" fmla="*/ 129 w 194"/>
                <a:gd name="T7" fmla="*/ 238 h 349"/>
                <a:gd name="T8" fmla="*/ 118 w 194"/>
                <a:gd name="T9" fmla="*/ 249 h 349"/>
                <a:gd name="T10" fmla="*/ 107 w 194"/>
                <a:gd name="T11" fmla="*/ 263 h 349"/>
                <a:gd name="T12" fmla="*/ 96 w 194"/>
                <a:gd name="T13" fmla="*/ 272 h 349"/>
                <a:gd name="T14" fmla="*/ 89 w 194"/>
                <a:gd name="T15" fmla="*/ 259 h 349"/>
                <a:gd name="T16" fmla="*/ 83 w 194"/>
                <a:gd name="T17" fmla="*/ 253 h 349"/>
                <a:gd name="T18" fmla="*/ 81 w 194"/>
                <a:gd name="T19" fmla="*/ 247 h 349"/>
                <a:gd name="T20" fmla="*/ 76 w 194"/>
                <a:gd name="T21" fmla="*/ 230 h 349"/>
                <a:gd name="T22" fmla="*/ 75 w 194"/>
                <a:gd name="T23" fmla="*/ 217 h 349"/>
                <a:gd name="T24" fmla="*/ 85 w 194"/>
                <a:gd name="T25" fmla="*/ 226 h 349"/>
                <a:gd name="T26" fmla="*/ 89 w 194"/>
                <a:gd name="T27" fmla="*/ 228 h 349"/>
                <a:gd name="T28" fmla="*/ 99 w 194"/>
                <a:gd name="T29" fmla="*/ 175 h 349"/>
                <a:gd name="T30" fmla="*/ 105 w 194"/>
                <a:gd name="T31" fmla="*/ 112 h 349"/>
                <a:gd name="T32" fmla="*/ 98 w 194"/>
                <a:gd name="T33" fmla="*/ 51 h 349"/>
                <a:gd name="T34" fmla="*/ 94 w 194"/>
                <a:gd name="T35" fmla="*/ 21 h 349"/>
                <a:gd name="T36" fmla="*/ 89 w 194"/>
                <a:gd name="T37" fmla="*/ 99 h 349"/>
                <a:gd name="T38" fmla="*/ 77 w 194"/>
                <a:gd name="T39" fmla="*/ 148 h 349"/>
                <a:gd name="T40" fmla="*/ 73 w 194"/>
                <a:gd name="T41" fmla="*/ 196 h 349"/>
                <a:gd name="T42" fmla="*/ 69 w 194"/>
                <a:gd name="T43" fmla="*/ 219 h 349"/>
                <a:gd name="T44" fmla="*/ 62 w 194"/>
                <a:gd name="T45" fmla="*/ 219 h 349"/>
                <a:gd name="T46" fmla="*/ 58 w 194"/>
                <a:gd name="T47" fmla="*/ 198 h 349"/>
                <a:gd name="T48" fmla="*/ 44 w 194"/>
                <a:gd name="T49" fmla="*/ 129 h 349"/>
                <a:gd name="T50" fmla="*/ 28 w 194"/>
                <a:gd name="T51" fmla="*/ 68 h 349"/>
                <a:gd name="T52" fmla="*/ 5 w 194"/>
                <a:gd name="T53" fmla="*/ 17 h 349"/>
                <a:gd name="T54" fmla="*/ 4 w 194"/>
                <a:gd name="T55" fmla="*/ 57 h 349"/>
                <a:gd name="T56" fmla="*/ 7 w 194"/>
                <a:gd name="T57" fmla="*/ 78 h 349"/>
                <a:gd name="T58" fmla="*/ 12 w 194"/>
                <a:gd name="T59" fmla="*/ 120 h 349"/>
                <a:gd name="T60" fmla="*/ 23 w 194"/>
                <a:gd name="T61" fmla="*/ 179 h 349"/>
                <a:gd name="T62" fmla="*/ 34 w 194"/>
                <a:gd name="T63" fmla="*/ 202 h 349"/>
                <a:gd name="T64" fmla="*/ 44 w 194"/>
                <a:gd name="T65" fmla="*/ 215 h 349"/>
                <a:gd name="T66" fmla="*/ 54 w 194"/>
                <a:gd name="T67" fmla="*/ 226 h 349"/>
                <a:gd name="T68" fmla="*/ 59 w 194"/>
                <a:gd name="T69" fmla="*/ 240 h 349"/>
                <a:gd name="T70" fmla="*/ 82 w 194"/>
                <a:gd name="T71" fmla="*/ 263 h 349"/>
                <a:gd name="T72" fmla="*/ 59 w 194"/>
                <a:gd name="T73" fmla="*/ 282 h 349"/>
                <a:gd name="T74" fmla="*/ 52 w 194"/>
                <a:gd name="T75" fmla="*/ 268 h 349"/>
                <a:gd name="T76" fmla="*/ 49 w 194"/>
                <a:gd name="T77" fmla="*/ 263 h 349"/>
                <a:gd name="T78" fmla="*/ 45 w 194"/>
                <a:gd name="T79" fmla="*/ 259 h 349"/>
                <a:gd name="T80" fmla="*/ 51 w 194"/>
                <a:gd name="T81" fmla="*/ 293 h 349"/>
                <a:gd name="T82" fmla="*/ 39 w 194"/>
                <a:gd name="T83" fmla="*/ 308 h 349"/>
                <a:gd name="T84" fmla="*/ 25 w 194"/>
                <a:gd name="T85" fmla="*/ 326 h 349"/>
                <a:gd name="T86" fmla="*/ 30 w 194"/>
                <a:gd name="T87" fmla="*/ 341 h 349"/>
                <a:gd name="T88" fmla="*/ 43 w 194"/>
                <a:gd name="T89" fmla="*/ 345 h 349"/>
                <a:gd name="T90" fmla="*/ 56 w 194"/>
                <a:gd name="T91" fmla="*/ 349 h 349"/>
                <a:gd name="T92" fmla="*/ 69 w 194"/>
                <a:gd name="T93" fmla="*/ 343 h 349"/>
                <a:gd name="T94" fmla="*/ 81 w 194"/>
                <a:gd name="T95" fmla="*/ 322 h 349"/>
                <a:gd name="T96" fmla="*/ 86 w 194"/>
                <a:gd name="T97" fmla="*/ 308 h 349"/>
                <a:gd name="T98" fmla="*/ 88 w 194"/>
                <a:gd name="T99" fmla="*/ 297 h 349"/>
                <a:gd name="T100" fmla="*/ 95 w 194"/>
                <a:gd name="T101" fmla="*/ 301 h 349"/>
                <a:gd name="T102" fmla="*/ 105 w 194"/>
                <a:gd name="T103" fmla="*/ 314 h 349"/>
                <a:gd name="T104" fmla="*/ 114 w 194"/>
                <a:gd name="T105" fmla="*/ 331 h 349"/>
                <a:gd name="T106" fmla="*/ 113 w 194"/>
                <a:gd name="T107" fmla="*/ 320 h 349"/>
                <a:gd name="T108" fmla="*/ 99 w 194"/>
                <a:gd name="T109" fmla="*/ 299 h 349"/>
                <a:gd name="T110" fmla="*/ 96 w 194"/>
                <a:gd name="T111" fmla="*/ 280 h 349"/>
                <a:gd name="T112" fmla="*/ 104 w 194"/>
                <a:gd name="T113" fmla="*/ 278 h 349"/>
                <a:gd name="T114" fmla="*/ 116 w 194"/>
                <a:gd name="T115" fmla="*/ 284 h 349"/>
                <a:gd name="T116" fmla="*/ 134 w 194"/>
                <a:gd name="T117" fmla="*/ 286 h 349"/>
                <a:gd name="T118" fmla="*/ 153 w 194"/>
                <a:gd name="T119" fmla="*/ 278 h 349"/>
                <a:gd name="T120" fmla="*/ 171 w 194"/>
                <a:gd name="T121" fmla="*/ 265 h 349"/>
                <a:gd name="T122" fmla="*/ 188 w 194"/>
                <a:gd name="T123" fmla="*/ 244 h 34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94" h="349">
                  <a:moveTo>
                    <a:pt x="194" y="230"/>
                  </a:moveTo>
                  <a:lnTo>
                    <a:pt x="191" y="230"/>
                  </a:lnTo>
                  <a:lnTo>
                    <a:pt x="187" y="230"/>
                  </a:lnTo>
                  <a:lnTo>
                    <a:pt x="183" y="230"/>
                  </a:lnTo>
                  <a:lnTo>
                    <a:pt x="180" y="230"/>
                  </a:lnTo>
                  <a:lnTo>
                    <a:pt x="176" y="228"/>
                  </a:lnTo>
                  <a:lnTo>
                    <a:pt x="172" y="228"/>
                  </a:lnTo>
                  <a:lnTo>
                    <a:pt x="168" y="226"/>
                  </a:lnTo>
                  <a:lnTo>
                    <a:pt x="164" y="226"/>
                  </a:lnTo>
                  <a:lnTo>
                    <a:pt x="161" y="226"/>
                  </a:lnTo>
                  <a:lnTo>
                    <a:pt x="156" y="226"/>
                  </a:lnTo>
                  <a:lnTo>
                    <a:pt x="153" y="226"/>
                  </a:lnTo>
                  <a:lnTo>
                    <a:pt x="149" y="228"/>
                  </a:lnTo>
                  <a:lnTo>
                    <a:pt x="145" y="228"/>
                  </a:lnTo>
                  <a:lnTo>
                    <a:pt x="142" y="230"/>
                  </a:lnTo>
                  <a:lnTo>
                    <a:pt x="138" y="234"/>
                  </a:lnTo>
                  <a:lnTo>
                    <a:pt x="134" y="238"/>
                  </a:lnTo>
                  <a:lnTo>
                    <a:pt x="133" y="238"/>
                  </a:lnTo>
                  <a:lnTo>
                    <a:pt x="132" y="238"/>
                  </a:lnTo>
                  <a:lnTo>
                    <a:pt x="129" y="238"/>
                  </a:lnTo>
                  <a:lnTo>
                    <a:pt x="127" y="240"/>
                  </a:lnTo>
                  <a:lnTo>
                    <a:pt x="125" y="242"/>
                  </a:lnTo>
                  <a:lnTo>
                    <a:pt x="123" y="246"/>
                  </a:lnTo>
                  <a:lnTo>
                    <a:pt x="119" y="247"/>
                  </a:lnTo>
                  <a:lnTo>
                    <a:pt x="118" y="249"/>
                  </a:lnTo>
                  <a:lnTo>
                    <a:pt x="116" y="253"/>
                  </a:lnTo>
                  <a:lnTo>
                    <a:pt x="114" y="255"/>
                  </a:lnTo>
                  <a:lnTo>
                    <a:pt x="111" y="257"/>
                  </a:lnTo>
                  <a:lnTo>
                    <a:pt x="109" y="261"/>
                  </a:lnTo>
                  <a:lnTo>
                    <a:pt x="107" y="263"/>
                  </a:lnTo>
                  <a:lnTo>
                    <a:pt x="105" y="265"/>
                  </a:lnTo>
                  <a:lnTo>
                    <a:pt x="102" y="268"/>
                  </a:lnTo>
                  <a:lnTo>
                    <a:pt x="100" y="270"/>
                  </a:lnTo>
                  <a:lnTo>
                    <a:pt x="98" y="270"/>
                  </a:lnTo>
                  <a:lnTo>
                    <a:pt x="96" y="272"/>
                  </a:lnTo>
                  <a:lnTo>
                    <a:pt x="94" y="270"/>
                  </a:lnTo>
                  <a:lnTo>
                    <a:pt x="92" y="267"/>
                  </a:lnTo>
                  <a:lnTo>
                    <a:pt x="91" y="265"/>
                  </a:lnTo>
                  <a:lnTo>
                    <a:pt x="90" y="261"/>
                  </a:lnTo>
                  <a:lnTo>
                    <a:pt x="89" y="259"/>
                  </a:lnTo>
                  <a:lnTo>
                    <a:pt x="88" y="257"/>
                  </a:lnTo>
                  <a:lnTo>
                    <a:pt x="87" y="255"/>
                  </a:lnTo>
                  <a:lnTo>
                    <a:pt x="85" y="255"/>
                  </a:lnTo>
                  <a:lnTo>
                    <a:pt x="85" y="253"/>
                  </a:lnTo>
                  <a:lnTo>
                    <a:pt x="83" y="253"/>
                  </a:lnTo>
                  <a:lnTo>
                    <a:pt x="83" y="251"/>
                  </a:lnTo>
                  <a:lnTo>
                    <a:pt x="83" y="249"/>
                  </a:lnTo>
                  <a:lnTo>
                    <a:pt x="85" y="249"/>
                  </a:lnTo>
                  <a:lnTo>
                    <a:pt x="82" y="249"/>
                  </a:lnTo>
                  <a:lnTo>
                    <a:pt x="81" y="247"/>
                  </a:lnTo>
                  <a:lnTo>
                    <a:pt x="80" y="246"/>
                  </a:lnTo>
                  <a:lnTo>
                    <a:pt x="79" y="242"/>
                  </a:lnTo>
                  <a:lnTo>
                    <a:pt x="77" y="238"/>
                  </a:lnTo>
                  <a:lnTo>
                    <a:pt x="77" y="234"/>
                  </a:lnTo>
                  <a:lnTo>
                    <a:pt x="76" y="230"/>
                  </a:lnTo>
                  <a:lnTo>
                    <a:pt x="75" y="228"/>
                  </a:lnTo>
                  <a:lnTo>
                    <a:pt x="73" y="226"/>
                  </a:lnTo>
                  <a:lnTo>
                    <a:pt x="73" y="223"/>
                  </a:lnTo>
                  <a:lnTo>
                    <a:pt x="75" y="221"/>
                  </a:lnTo>
                  <a:lnTo>
                    <a:pt x="75" y="217"/>
                  </a:lnTo>
                  <a:lnTo>
                    <a:pt x="76" y="215"/>
                  </a:lnTo>
                  <a:lnTo>
                    <a:pt x="77" y="213"/>
                  </a:lnTo>
                  <a:lnTo>
                    <a:pt x="77" y="211"/>
                  </a:lnTo>
                  <a:lnTo>
                    <a:pt x="78" y="211"/>
                  </a:lnTo>
                  <a:lnTo>
                    <a:pt x="85" y="226"/>
                  </a:lnTo>
                  <a:lnTo>
                    <a:pt x="85" y="232"/>
                  </a:lnTo>
                  <a:lnTo>
                    <a:pt x="86" y="232"/>
                  </a:lnTo>
                  <a:lnTo>
                    <a:pt x="87" y="232"/>
                  </a:lnTo>
                  <a:lnTo>
                    <a:pt x="88" y="230"/>
                  </a:lnTo>
                  <a:lnTo>
                    <a:pt x="89" y="228"/>
                  </a:lnTo>
                  <a:lnTo>
                    <a:pt x="91" y="219"/>
                  </a:lnTo>
                  <a:lnTo>
                    <a:pt x="94" y="207"/>
                  </a:lnTo>
                  <a:lnTo>
                    <a:pt x="95" y="198"/>
                  </a:lnTo>
                  <a:lnTo>
                    <a:pt x="97" y="186"/>
                  </a:lnTo>
                  <a:lnTo>
                    <a:pt x="99" y="175"/>
                  </a:lnTo>
                  <a:lnTo>
                    <a:pt x="101" y="162"/>
                  </a:lnTo>
                  <a:lnTo>
                    <a:pt x="102" y="150"/>
                  </a:lnTo>
                  <a:lnTo>
                    <a:pt x="104" y="137"/>
                  </a:lnTo>
                  <a:lnTo>
                    <a:pt x="105" y="125"/>
                  </a:lnTo>
                  <a:lnTo>
                    <a:pt x="105" y="112"/>
                  </a:lnTo>
                  <a:lnTo>
                    <a:pt x="104" y="101"/>
                  </a:lnTo>
                  <a:lnTo>
                    <a:pt x="102" y="87"/>
                  </a:lnTo>
                  <a:lnTo>
                    <a:pt x="101" y="76"/>
                  </a:lnTo>
                  <a:lnTo>
                    <a:pt x="100" y="62"/>
                  </a:lnTo>
                  <a:lnTo>
                    <a:pt x="98" y="51"/>
                  </a:lnTo>
                  <a:lnTo>
                    <a:pt x="97" y="42"/>
                  </a:lnTo>
                  <a:lnTo>
                    <a:pt x="96" y="36"/>
                  </a:lnTo>
                  <a:lnTo>
                    <a:pt x="95" y="30"/>
                  </a:lnTo>
                  <a:lnTo>
                    <a:pt x="95" y="24"/>
                  </a:lnTo>
                  <a:lnTo>
                    <a:pt x="94" y="21"/>
                  </a:lnTo>
                  <a:lnTo>
                    <a:pt x="92" y="15"/>
                  </a:lnTo>
                  <a:lnTo>
                    <a:pt x="91" y="9"/>
                  </a:lnTo>
                  <a:lnTo>
                    <a:pt x="91" y="5"/>
                  </a:lnTo>
                  <a:lnTo>
                    <a:pt x="90" y="0"/>
                  </a:lnTo>
                  <a:lnTo>
                    <a:pt x="89" y="99"/>
                  </a:lnTo>
                  <a:lnTo>
                    <a:pt x="88" y="110"/>
                  </a:lnTo>
                  <a:lnTo>
                    <a:pt x="86" y="120"/>
                  </a:lnTo>
                  <a:lnTo>
                    <a:pt x="82" y="129"/>
                  </a:lnTo>
                  <a:lnTo>
                    <a:pt x="80" y="139"/>
                  </a:lnTo>
                  <a:lnTo>
                    <a:pt x="77" y="148"/>
                  </a:lnTo>
                  <a:lnTo>
                    <a:pt x="76" y="160"/>
                  </a:lnTo>
                  <a:lnTo>
                    <a:pt x="75" y="169"/>
                  </a:lnTo>
                  <a:lnTo>
                    <a:pt x="75" y="183"/>
                  </a:lnTo>
                  <a:lnTo>
                    <a:pt x="75" y="188"/>
                  </a:lnTo>
                  <a:lnTo>
                    <a:pt x="73" y="196"/>
                  </a:lnTo>
                  <a:lnTo>
                    <a:pt x="72" y="204"/>
                  </a:lnTo>
                  <a:lnTo>
                    <a:pt x="72" y="209"/>
                  </a:lnTo>
                  <a:lnTo>
                    <a:pt x="71" y="213"/>
                  </a:lnTo>
                  <a:lnTo>
                    <a:pt x="70" y="217"/>
                  </a:lnTo>
                  <a:lnTo>
                    <a:pt x="69" y="219"/>
                  </a:lnTo>
                  <a:lnTo>
                    <a:pt x="68" y="223"/>
                  </a:lnTo>
                  <a:lnTo>
                    <a:pt x="67" y="226"/>
                  </a:lnTo>
                  <a:lnTo>
                    <a:pt x="64" y="226"/>
                  </a:lnTo>
                  <a:lnTo>
                    <a:pt x="63" y="223"/>
                  </a:lnTo>
                  <a:lnTo>
                    <a:pt x="62" y="219"/>
                  </a:lnTo>
                  <a:lnTo>
                    <a:pt x="61" y="215"/>
                  </a:lnTo>
                  <a:lnTo>
                    <a:pt x="60" y="211"/>
                  </a:lnTo>
                  <a:lnTo>
                    <a:pt x="59" y="207"/>
                  </a:lnTo>
                  <a:lnTo>
                    <a:pt x="59" y="204"/>
                  </a:lnTo>
                  <a:lnTo>
                    <a:pt x="58" y="198"/>
                  </a:lnTo>
                  <a:lnTo>
                    <a:pt x="56" y="185"/>
                  </a:lnTo>
                  <a:lnTo>
                    <a:pt x="53" y="171"/>
                  </a:lnTo>
                  <a:lnTo>
                    <a:pt x="50" y="156"/>
                  </a:lnTo>
                  <a:lnTo>
                    <a:pt x="47" y="143"/>
                  </a:lnTo>
                  <a:lnTo>
                    <a:pt x="44" y="129"/>
                  </a:lnTo>
                  <a:lnTo>
                    <a:pt x="41" y="118"/>
                  </a:lnTo>
                  <a:lnTo>
                    <a:pt x="38" y="104"/>
                  </a:lnTo>
                  <a:lnTo>
                    <a:pt x="34" y="93"/>
                  </a:lnTo>
                  <a:lnTo>
                    <a:pt x="31" y="80"/>
                  </a:lnTo>
                  <a:lnTo>
                    <a:pt x="28" y="68"/>
                  </a:lnTo>
                  <a:lnTo>
                    <a:pt x="23" y="57"/>
                  </a:lnTo>
                  <a:lnTo>
                    <a:pt x="19" y="45"/>
                  </a:lnTo>
                  <a:lnTo>
                    <a:pt x="14" y="36"/>
                  </a:lnTo>
                  <a:lnTo>
                    <a:pt x="10" y="26"/>
                  </a:lnTo>
                  <a:lnTo>
                    <a:pt x="5" y="17"/>
                  </a:lnTo>
                  <a:lnTo>
                    <a:pt x="0" y="5"/>
                  </a:lnTo>
                  <a:lnTo>
                    <a:pt x="1" y="19"/>
                  </a:lnTo>
                  <a:lnTo>
                    <a:pt x="2" y="32"/>
                  </a:lnTo>
                  <a:lnTo>
                    <a:pt x="3" y="43"/>
                  </a:lnTo>
                  <a:lnTo>
                    <a:pt x="4" y="57"/>
                  </a:lnTo>
                  <a:lnTo>
                    <a:pt x="4" y="61"/>
                  </a:lnTo>
                  <a:lnTo>
                    <a:pt x="4" y="64"/>
                  </a:lnTo>
                  <a:lnTo>
                    <a:pt x="5" y="70"/>
                  </a:lnTo>
                  <a:lnTo>
                    <a:pt x="6" y="74"/>
                  </a:lnTo>
                  <a:lnTo>
                    <a:pt x="7" y="78"/>
                  </a:lnTo>
                  <a:lnTo>
                    <a:pt x="7" y="82"/>
                  </a:lnTo>
                  <a:lnTo>
                    <a:pt x="9" y="85"/>
                  </a:lnTo>
                  <a:lnTo>
                    <a:pt x="9" y="91"/>
                  </a:lnTo>
                  <a:lnTo>
                    <a:pt x="11" y="104"/>
                  </a:lnTo>
                  <a:lnTo>
                    <a:pt x="12" y="120"/>
                  </a:lnTo>
                  <a:lnTo>
                    <a:pt x="14" y="131"/>
                  </a:lnTo>
                  <a:lnTo>
                    <a:pt x="16" y="144"/>
                  </a:lnTo>
                  <a:lnTo>
                    <a:pt x="18" y="156"/>
                  </a:lnTo>
                  <a:lnTo>
                    <a:pt x="21" y="167"/>
                  </a:lnTo>
                  <a:lnTo>
                    <a:pt x="23" y="179"/>
                  </a:lnTo>
                  <a:lnTo>
                    <a:pt x="28" y="188"/>
                  </a:lnTo>
                  <a:lnTo>
                    <a:pt x="29" y="192"/>
                  </a:lnTo>
                  <a:lnTo>
                    <a:pt x="31" y="196"/>
                  </a:lnTo>
                  <a:lnTo>
                    <a:pt x="32" y="198"/>
                  </a:lnTo>
                  <a:lnTo>
                    <a:pt x="34" y="202"/>
                  </a:lnTo>
                  <a:lnTo>
                    <a:pt x="37" y="206"/>
                  </a:lnTo>
                  <a:lnTo>
                    <a:pt x="38" y="207"/>
                  </a:lnTo>
                  <a:lnTo>
                    <a:pt x="40" y="209"/>
                  </a:lnTo>
                  <a:lnTo>
                    <a:pt x="42" y="211"/>
                  </a:lnTo>
                  <a:lnTo>
                    <a:pt x="44" y="215"/>
                  </a:lnTo>
                  <a:lnTo>
                    <a:pt x="47" y="217"/>
                  </a:lnTo>
                  <a:lnTo>
                    <a:pt x="49" y="219"/>
                  </a:lnTo>
                  <a:lnTo>
                    <a:pt x="50" y="221"/>
                  </a:lnTo>
                  <a:lnTo>
                    <a:pt x="52" y="223"/>
                  </a:lnTo>
                  <a:lnTo>
                    <a:pt x="54" y="226"/>
                  </a:lnTo>
                  <a:lnTo>
                    <a:pt x="57" y="228"/>
                  </a:lnTo>
                  <a:lnTo>
                    <a:pt x="58" y="232"/>
                  </a:lnTo>
                  <a:lnTo>
                    <a:pt x="59" y="234"/>
                  </a:lnTo>
                  <a:lnTo>
                    <a:pt x="59" y="236"/>
                  </a:lnTo>
                  <a:lnTo>
                    <a:pt x="59" y="240"/>
                  </a:lnTo>
                  <a:lnTo>
                    <a:pt x="59" y="244"/>
                  </a:lnTo>
                  <a:lnTo>
                    <a:pt x="60" y="244"/>
                  </a:lnTo>
                  <a:lnTo>
                    <a:pt x="61" y="244"/>
                  </a:lnTo>
                  <a:lnTo>
                    <a:pt x="62" y="244"/>
                  </a:lnTo>
                  <a:lnTo>
                    <a:pt x="82" y="263"/>
                  </a:lnTo>
                  <a:lnTo>
                    <a:pt x="82" y="265"/>
                  </a:lnTo>
                  <a:lnTo>
                    <a:pt x="82" y="267"/>
                  </a:lnTo>
                  <a:lnTo>
                    <a:pt x="82" y="268"/>
                  </a:lnTo>
                  <a:lnTo>
                    <a:pt x="81" y="270"/>
                  </a:lnTo>
                  <a:lnTo>
                    <a:pt x="59" y="282"/>
                  </a:lnTo>
                  <a:lnTo>
                    <a:pt x="58" y="280"/>
                  </a:lnTo>
                  <a:lnTo>
                    <a:pt x="57" y="278"/>
                  </a:lnTo>
                  <a:lnTo>
                    <a:pt x="56" y="274"/>
                  </a:lnTo>
                  <a:lnTo>
                    <a:pt x="60" y="249"/>
                  </a:lnTo>
                  <a:lnTo>
                    <a:pt x="52" y="268"/>
                  </a:lnTo>
                  <a:lnTo>
                    <a:pt x="51" y="268"/>
                  </a:lnTo>
                  <a:lnTo>
                    <a:pt x="50" y="268"/>
                  </a:lnTo>
                  <a:lnTo>
                    <a:pt x="50" y="267"/>
                  </a:lnTo>
                  <a:lnTo>
                    <a:pt x="49" y="265"/>
                  </a:lnTo>
                  <a:lnTo>
                    <a:pt x="49" y="263"/>
                  </a:lnTo>
                  <a:lnTo>
                    <a:pt x="49" y="259"/>
                  </a:lnTo>
                  <a:lnTo>
                    <a:pt x="49" y="255"/>
                  </a:lnTo>
                  <a:lnTo>
                    <a:pt x="48" y="253"/>
                  </a:lnTo>
                  <a:lnTo>
                    <a:pt x="47" y="257"/>
                  </a:lnTo>
                  <a:lnTo>
                    <a:pt x="45" y="259"/>
                  </a:lnTo>
                  <a:lnTo>
                    <a:pt x="44" y="265"/>
                  </a:lnTo>
                  <a:lnTo>
                    <a:pt x="44" y="268"/>
                  </a:lnTo>
                  <a:lnTo>
                    <a:pt x="52" y="286"/>
                  </a:lnTo>
                  <a:lnTo>
                    <a:pt x="52" y="289"/>
                  </a:lnTo>
                  <a:lnTo>
                    <a:pt x="51" y="293"/>
                  </a:lnTo>
                  <a:lnTo>
                    <a:pt x="50" y="295"/>
                  </a:lnTo>
                  <a:lnTo>
                    <a:pt x="49" y="299"/>
                  </a:lnTo>
                  <a:lnTo>
                    <a:pt x="45" y="303"/>
                  </a:lnTo>
                  <a:lnTo>
                    <a:pt x="42" y="305"/>
                  </a:lnTo>
                  <a:lnTo>
                    <a:pt x="39" y="308"/>
                  </a:lnTo>
                  <a:lnTo>
                    <a:pt x="37" y="312"/>
                  </a:lnTo>
                  <a:lnTo>
                    <a:pt x="33" y="314"/>
                  </a:lnTo>
                  <a:lnTo>
                    <a:pt x="31" y="318"/>
                  </a:lnTo>
                  <a:lnTo>
                    <a:pt x="28" y="322"/>
                  </a:lnTo>
                  <a:lnTo>
                    <a:pt x="25" y="326"/>
                  </a:lnTo>
                  <a:lnTo>
                    <a:pt x="20" y="333"/>
                  </a:lnTo>
                  <a:lnTo>
                    <a:pt x="23" y="335"/>
                  </a:lnTo>
                  <a:lnTo>
                    <a:pt x="25" y="337"/>
                  </a:lnTo>
                  <a:lnTo>
                    <a:pt x="28" y="339"/>
                  </a:lnTo>
                  <a:lnTo>
                    <a:pt x="30" y="341"/>
                  </a:lnTo>
                  <a:lnTo>
                    <a:pt x="33" y="341"/>
                  </a:lnTo>
                  <a:lnTo>
                    <a:pt x="35" y="343"/>
                  </a:lnTo>
                  <a:lnTo>
                    <a:pt x="38" y="345"/>
                  </a:lnTo>
                  <a:lnTo>
                    <a:pt x="40" y="345"/>
                  </a:lnTo>
                  <a:lnTo>
                    <a:pt x="43" y="345"/>
                  </a:lnTo>
                  <a:lnTo>
                    <a:pt x="45" y="347"/>
                  </a:lnTo>
                  <a:lnTo>
                    <a:pt x="48" y="347"/>
                  </a:lnTo>
                  <a:lnTo>
                    <a:pt x="51" y="347"/>
                  </a:lnTo>
                  <a:lnTo>
                    <a:pt x="53" y="347"/>
                  </a:lnTo>
                  <a:lnTo>
                    <a:pt x="56" y="349"/>
                  </a:lnTo>
                  <a:lnTo>
                    <a:pt x="59" y="349"/>
                  </a:lnTo>
                  <a:lnTo>
                    <a:pt x="61" y="349"/>
                  </a:lnTo>
                  <a:lnTo>
                    <a:pt x="63" y="347"/>
                  </a:lnTo>
                  <a:lnTo>
                    <a:pt x="67" y="347"/>
                  </a:lnTo>
                  <a:lnTo>
                    <a:pt x="69" y="343"/>
                  </a:lnTo>
                  <a:lnTo>
                    <a:pt x="72" y="339"/>
                  </a:lnTo>
                  <a:lnTo>
                    <a:pt x="75" y="335"/>
                  </a:lnTo>
                  <a:lnTo>
                    <a:pt x="77" y="331"/>
                  </a:lnTo>
                  <a:lnTo>
                    <a:pt x="79" y="326"/>
                  </a:lnTo>
                  <a:lnTo>
                    <a:pt x="81" y="322"/>
                  </a:lnTo>
                  <a:lnTo>
                    <a:pt x="82" y="318"/>
                  </a:lnTo>
                  <a:lnTo>
                    <a:pt x="83" y="316"/>
                  </a:lnTo>
                  <a:lnTo>
                    <a:pt x="83" y="312"/>
                  </a:lnTo>
                  <a:lnTo>
                    <a:pt x="85" y="310"/>
                  </a:lnTo>
                  <a:lnTo>
                    <a:pt x="86" y="308"/>
                  </a:lnTo>
                  <a:lnTo>
                    <a:pt x="87" y="307"/>
                  </a:lnTo>
                  <a:lnTo>
                    <a:pt x="87" y="305"/>
                  </a:lnTo>
                  <a:lnTo>
                    <a:pt x="88" y="301"/>
                  </a:lnTo>
                  <a:lnTo>
                    <a:pt x="88" y="299"/>
                  </a:lnTo>
                  <a:lnTo>
                    <a:pt x="88" y="297"/>
                  </a:lnTo>
                  <a:lnTo>
                    <a:pt x="88" y="295"/>
                  </a:lnTo>
                  <a:lnTo>
                    <a:pt x="89" y="293"/>
                  </a:lnTo>
                  <a:lnTo>
                    <a:pt x="91" y="295"/>
                  </a:lnTo>
                  <a:lnTo>
                    <a:pt x="94" y="297"/>
                  </a:lnTo>
                  <a:lnTo>
                    <a:pt x="95" y="301"/>
                  </a:lnTo>
                  <a:lnTo>
                    <a:pt x="97" y="303"/>
                  </a:lnTo>
                  <a:lnTo>
                    <a:pt x="99" y="307"/>
                  </a:lnTo>
                  <a:lnTo>
                    <a:pt x="101" y="308"/>
                  </a:lnTo>
                  <a:lnTo>
                    <a:pt x="102" y="312"/>
                  </a:lnTo>
                  <a:lnTo>
                    <a:pt x="105" y="314"/>
                  </a:lnTo>
                  <a:lnTo>
                    <a:pt x="106" y="318"/>
                  </a:lnTo>
                  <a:lnTo>
                    <a:pt x="108" y="322"/>
                  </a:lnTo>
                  <a:lnTo>
                    <a:pt x="110" y="324"/>
                  </a:lnTo>
                  <a:lnTo>
                    <a:pt x="111" y="329"/>
                  </a:lnTo>
                  <a:lnTo>
                    <a:pt x="114" y="331"/>
                  </a:lnTo>
                  <a:lnTo>
                    <a:pt x="115" y="337"/>
                  </a:lnTo>
                  <a:lnTo>
                    <a:pt x="116" y="341"/>
                  </a:lnTo>
                  <a:lnTo>
                    <a:pt x="118" y="347"/>
                  </a:lnTo>
                  <a:lnTo>
                    <a:pt x="115" y="324"/>
                  </a:lnTo>
                  <a:lnTo>
                    <a:pt x="113" y="320"/>
                  </a:lnTo>
                  <a:lnTo>
                    <a:pt x="110" y="316"/>
                  </a:lnTo>
                  <a:lnTo>
                    <a:pt x="107" y="312"/>
                  </a:lnTo>
                  <a:lnTo>
                    <a:pt x="105" y="308"/>
                  </a:lnTo>
                  <a:lnTo>
                    <a:pt x="102" y="305"/>
                  </a:lnTo>
                  <a:lnTo>
                    <a:pt x="99" y="299"/>
                  </a:lnTo>
                  <a:lnTo>
                    <a:pt x="98" y="291"/>
                  </a:lnTo>
                  <a:lnTo>
                    <a:pt x="97" y="286"/>
                  </a:lnTo>
                  <a:lnTo>
                    <a:pt x="96" y="284"/>
                  </a:lnTo>
                  <a:lnTo>
                    <a:pt x="96" y="282"/>
                  </a:lnTo>
                  <a:lnTo>
                    <a:pt x="96" y="280"/>
                  </a:lnTo>
                  <a:lnTo>
                    <a:pt x="97" y="278"/>
                  </a:lnTo>
                  <a:lnTo>
                    <a:pt x="98" y="278"/>
                  </a:lnTo>
                  <a:lnTo>
                    <a:pt x="99" y="276"/>
                  </a:lnTo>
                  <a:lnTo>
                    <a:pt x="101" y="278"/>
                  </a:lnTo>
                  <a:lnTo>
                    <a:pt x="104" y="278"/>
                  </a:lnTo>
                  <a:lnTo>
                    <a:pt x="105" y="280"/>
                  </a:lnTo>
                  <a:lnTo>
                    <a:pt x="107" y="280"/>
                  </a:lnTo>
                  <a:lnTo>
                    <a:pt x="108" y="280"/>
                  </a:lnTo>
                  <a:lnTo>
                    <a:pt x="111" y="282"/>
                  </a:lnTo>
                  <a:lnTo>
                    <a:pt x="116" y="284"/>
                  </a:lnTo>
                  <a:lnTo>
                    <a:pt x="119" y="286"/>
                  </a:lnTo>
                  <a:lnTo>
                    <a:pt x="123" y="286"/>
                  </a:lnTo>
                  <a:lnTo>
                    <a:pt x="126" y="286"/>
                  </a:lnTo>
                  <a:lnTo>
                    <a:pt x="130" y="286"/>
                  </a:lnTo>
                  <a:lnTo>
                    <a:pt x="134" y="286"/>
                  </a:lnTo>
                  <a:lnTo>
                    <a:pt x="137" y="286"/>
                  </a:lnTo>
                  <a:lnTo>
                    <a:pt x="142" y="284"/>
                  </a:lnTo>
                  <a:lnTo>
                    <a:pt x="145" y="282"/>
                  </a:lnTo>
                  <a:lnTo>
                    <a:pt x="149" y="280"/>
                  </a:lnTo>
                  <a:lnTo>
                    <a:pt x="153" y="278"/>
                  </a:lnTo>
                  <a:lnTo>
                    <a:pt x="156" y="276"/>
                  </a:lnTo>
                  <a:lnTo>
                    <a:pt x="159" y="274"/>
                  </a:lnTo>
                  <a:lnTo>
                    <a:pt x="164" y="272"/>
                  </a:lnTo>
                  <a:lnTo>
                    <a:pt x="167" y="268"/>
                  </a:lnTo>
                  <a:lnTo>
                    <a:pt x="171" y="265"/>
                  </a:lnTo>
                  <a:lnTo>
                    <a:pt x="174" y="261"/>
                  </a:lnTo>
                  <a:lnTo>
                    <a:pt x="177" y="257"/>
                  </a:lnTo>
                  <a:lnTo>
                    <a:pt x="182" y="253"/>
                  </a:lnTo>
                  <a:lnTo>
                    <a:pt x="185" y="247"/>
                  </a:lnTo>
                  <a:lnTo>
                    <a:pt x="188" y="244"/>
                  </a:lnTo>
                  <a:lnTo>
                    <a:pt x="192" y="238"/>
                  </a:lnTo>
                  <a:lnTo>
                    <a:pt x="194" y="230"/>
                  </a:lnTo>
                  <a:close/>
                </a:path>
              </a:pathLst>
            </a:custGeom>
            <a:solidFill>
              <a:srgbClr val="FF99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09" name="Freeform 46">
              <a:extLst>
                <a:ext uri="{FF2B5EF4-FFF2-40B4-BE49-F238E27FC236}">
                  <a16:creationId xmlns:a16="http://schemas.microsoft.com/office/drawing/2014/main" id="{BF53A8BB-97E0-19B5-064B-5B31BAF87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08" y="2805"/>
              <a:ext cx="14" cy="46"/>
            </a:xfrm>
            <a:custGeom>
              <a:avLst/>
              <a:gdLst>
                <a:gd name="T0" fmla="*/ 14 w 14"/>
                <a:gd name="T1" fmla="*/ 19 h 46"/>
                <a:gd name="T2" fmla="*/ 14 w 14"/>
                <a:gd name="T3" fmla="*/ 15 h 46"/>
                <a:gd name="T4" fmla="*/ 13 w 14"/>
                <a:gd name="T5" fmla="*/ 10 h 46"/>
                <a:gd name="T6" fmla="*/ 12 w 14"/>
                <a:gd name="T7" fmla="*/ 6 h 46"/>
                <a:gd name="T8" fmla="*/ 12 w 14"/>
                <a:gd name="T9" fmla="*/ 0 h 46"/>
                <a:gd name="T10" fmla="*/ 0 w 14"/>
                <a:gd name="T11" fmla="*/ 46 h 46"/>
                <a:gd name="T12" fmla="*/ 14 w 14"/>
                <a:gd name="T13" fmla="*/ 23 h 46"/>
                <a:gd name="T14" fmla="*/ 14 w 14"/>
                <a:gd name="T15" fmla="*/ 21 h 46"/>
                <a:gd name="T16" fmla="*/ 14 w 14"/>
                <a:gd name="T17" fmla="*/ 19 h 4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4" h="46">
                  <a:moveTo>
                    <a:pt x="14" y="19"/>
                  </a:moveTo>
                  <a:lnTo>
                    <a:pt x="14" y="15"/>
                  </a:lnTo>
                  <a:lnTo>
                    <a:pt x="13" y="10"/>
                  </a:lnTo>
                  <a:lnTo>
                    <a:pt x="12" y="6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14" y="23"/>
                  </a:lnTo>
                  <a:lnTo>
                    <a:pt x="14" y="21"/>
                  </a:lnTo>
                  <a:lnTo>
                    <a:pt x="14" y="19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0" name="Freeform 47">
              <a:extLst>
                <a:ext uri="{FF2B5EF4-FFF2-40B4-BE49-F238E27FC236}">
                  <a16:creationId xmlns:a16="http://schemas.microsoft.com/office/drawing/2014/main" id="{027A5DA3-E588-792D-B214-A79ABDF5A4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85" y="2740"/>
              <a:ext cx="10" cy="82"/>
            </a:xfrm>
            <a:custGeom>
              <a:avLst/>
              <a:gdLst>
                <a:gd name="T0" fmla="*/ 10 w 10"/>
                <a:gd name="T1" fmla="*/ 6 h 82"/>
                <a:gd name="T2" fmla="*/ 10 w 10"/>
                <a:gd name="T3" fmla="*/ 4 h 82"/>
                <a:gd name="T4" fmla="*/ 9 w 10"/>
                <a:gd name="T5" fmla="*/ 4 h 82"/>
                <a:gd name="T6" fmla="*/ 9 w 10"/>
                <a:gd name="T7" fmla="*/ 2 h 82"/>
                <a:gd name="T8" fmla="*/ 8 w 10"/>
                <a:gd name="T9" fmla="*/ 0 h 82"/>
                <a:gd name="T10" fmla="*/ 7 w 10"/>
                <a:gd name="T11" fmla="*/ 8 h 82"/>
                <a:gd name="T12" fmla="*/ 4 w 10"/>
                <a:gd name="T13" fmla="*/ 15 h 82"/>
                <a:gd name="T14" fmla="*/ 3 w 10"/>
                <a:gd name="T15" fmla="*/ 23 h 82"/>
                <a:gd name="T16" fmla="*/ 1 w 10"/>
                <a:gd name="T17" fmla="*/ 33 h 82"/>
                <a:gd name="T18" fmla="*/ 0 w 10"/>
                <a:gd name="T19" fmla="*/ 40 h 82"/>
                <a:gd name="T20" fmla="*/ 0 w 10"/>
                <a:gd name="T21" fmla="*/ 50 h 82"/>
                <a:gd name="T22" fmla="*/ 0 w 10"/>
                <a:gd name="T23" fmla="*/ 59 h 82"/>
                <a:gd name="T24" fmla="*/ 0 w 10"/>
                <a:gd name="T25" fmla="*/ 69 h 82"/>
                <a:gd name="T26" fmla="*/ 1 w 10"/>
                <a:gd name="T27" fmla="*/ 71 h 82"/>
                <a:gd name="T28" fmla="*/ 2 w 10"/>
                <a:gd name="T29" fmla="*/ 73 h 82"/>
                <a:gd name="T30" fmla="*/ 3 w 10"/>
                <a:gd name="T31" fmla="*/ 75 h 82"/>
                <a:gd name="T32" fmla="*/ 3 w 10"/>
                <a:gd name="T33" fmla="*/ 76 h 82"/>
                <a:gd name="T34" fmla="*/ 4 w 10"/>
                <a:gd name="T35" fmla="*/ 78 h 82"/>
                <a:gd name="T36" fmla="*/ 6 w 10"/>
                <a:gd name="T37" fmla="*/ 78 h 82"/>
                <a:gd name="T38" fmla="*/ 6 w 10"/>
                <a:gd name="T39" fmla="*/ 80 h 82"/>
                <a:gd name="T40" fmla="*/ 7 w 10"/>
                <a:gd name="T41" fmla="*/ 82 h 82"/>
                <a:gd name="T42" fmla="*/ 10 w 10"/>
                <a:gd name="T43" fmla="*/ 6 h 82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0" h="82">
                  <a:moveTo>
                    <a:pt x="10" y="6"/>
                  </a:moveTo>
                  <a:lnTo>
                    <a:pt x="10" y="4"/>
                  </a:lnTo>
                  <a:lnTo>
                    <a:pt x="9" y="4"/>
                  </a:lnTo>
                  <a:lnTo>
                    <a:pt x="9" y="2"/>
                  </a:lnTo>
                  <a:lnTo>
                    <a:pt x="8" y="0"/>
                  </a:lnTo>
                  <a:lnTo>
                    <a:pt x="7" y="8"/>
                  </a:lnTo>
                  <a:lnTo>
                    <a:pt x="4" y="15"/>
                  </a:lnTo>
                  <a:lnTo>
                    <a:pt x="3" y="23"/>
                  </a:lnTo>
                  <a:lnTo>
                    <a:pt x="1" y="33"/>
                  </a:lnTo>
                  <a:lnTo>
                    <a:pt x="0" y="40"/>
                  </a:lnTo>
                  <a:lnTo>
                    <a:pt x="0" y="50"/>
                  </a:lnTo>
                  <a:lnTo>
                    <a:pt x="0" y="59"/>
                  </a:lnTo>
                  <a:lnTo>
                    <a:pt x="0" y="69"/>
                  </a:lnTo>
                  <a:lnTo>
                    <a:pt x="1" y="71"/>
                  </a:lnTo>
                  <a:lnTo>
                    <a:pt x="2" y="73"/>
                  </a:lnTo>
                  <a:lnTo>
                    <a:pt x="3" y="75"/>
                  </a:lnTo>
                  <a:lnTo>
                    <a:pt x="3" y="76"/>
                  </a:lnTo>
                  <a:lnTo>
                    <a:pt x="4" y="78"/>
                  </a:lnTo>
                  <a:lnTo>
                    <a:pt x="6" y="78"/>
                  </a:lnTo>
                  <a:lnTo>
                    <a:pt x="6" y="80"/>
                  </a:lnTo>
                  <a:lnTo>
                    <a:pt x="7" y="82"/>
                  </a:lnTo>
                  <a:lnTo>
                    <a:pt x="10" y="6"/>
                  </a:lnTo>
                  <a:close/>
                </a:path>
              </a:pathLst>
            </a:custGeom>
            <a:solidFill>
              <a:srgbClr val="FF33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1" name="Freeform 48">
              <a:extLst>
                <a:ext uri="{FF2B5EF4-FFF2-40B4-BE49-F238E27FC236}">
                  <a16:creationId xmlns:a16="http://schemas.microsoft.com/office/drawing/2014/main" id="{46400985-2B25-0FB0-9CCC-A7A6BF1D8A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4" y="2855"/>
              <a:ext cx="24" cy="34"/>
            </a:xfrm>
            <a:custGeom>
              <a:avLst/>
              <a:gdLst>
                <a:gd name="T0" fmla="*/ 24 w 24"/>
                <a:gd name="T1" fmla="*/ 21 h 34"/>
                <a:gd name="T2" fmla="*/ 4 w 24"/>
                <a:gd name="T3" fmla="*/ 0 h 34"/>
                <a:gd name="T4" fmla="*/ 0 w 24"/>
                <a:gd name="T5" fmla="*/ 34 h 34"/>
                <a:gd name="T6" fmla="*/ 24 w 24"/>
                <a:gd name="T7" fmla="*/ 21 h 3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4" h="34">
                  <a:moveTo>
                    <a:pt x="24" y="21"/>
                  </a:moveTo>
                  <a:lnTo>
                    <a:pt x="4" y="0"/>
                  </a:lnTo>
                  <a:lnTo>
                    <a:pt x="0" y="34"/>
                  </a:lnTo>
                  <a:lnTo>
                    <a:pt x="24" y="21"/>
                  </a:lnTo>
                  <a:close/>
                </a:path>
              </a:pathLst>
            </a:custGeom>
            <a:solidFill>
              <a:srgbClr val="CC33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2" name="Freeform 49">
              <a:extLst>
                <a:ext uri="{FF2B5EF4-FFF2-40B4-BE49-F238E27FC236}">
                  <a16:creationId xmlns:a16="http://schemas.microsoft.com/office/drawing/2014/main" id="{7CB3F3C1-E798-2DC2-E0D3-FA4237F3D9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55" y="2839"/>
              <a:ext cx="5" cy="17"/>
            </a:xfrm>
            <a:custGeom>
              <a:avLst/>
              <a:gdLst>
                <a:gd name="T0" fmla="*/ 5 w 5"/>
                <a:gd name="T1" fmla="*/ 14 h 17"/>
                <a:gd name="T2" fmla="*/ 5 w 5"/>
                <a:gd name="T3" fmla="*/ 12 h 17"/>
                <a:gd name="T4" fmla="*/ 5 w 5"/>
                <a:gd name="T5" fmla="*/ 10 h 17"/>
                <a:gd name="T6" fmla="*/ 5 w 5"/>
                <a:gd name="T7" fmla="*/ 8 h 17"/>
                <a:gd name="T8" fmla="*/ 5 w 5"/>
                <a:gd name="T9" fmla="*/ 6 h 17"/>
                <a:gd name="T10" fmla="*/ 0 w 5"/>
                <a:gd name="T11" fmla="*/ 0 h 17"/>
                <a:gd name="T12" fmla="*/ 3 w 5"/>
                <a:gd name="T13" fmla="*/ 17 h 17"/>
                <a:gd name="T14" fmla="*/ 4 w 5"/>
                <a:gd name="T15" fmla="*/ 16 h 17"/>
                <a:gd name="T16" fmla="*/ 5 w 5"/>
                <a:gd name="T17" fmla="*/ 16 h 17"/>
                <a:gd name="T18" fmla="*/ 5 w 5"/>
                <a:gd name="T19" fmla="*/ 14 h 1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5" h="17">
                  <a:moveTo>
                    <a:pt x="5" y="14"/>
                  </a:moveTo>
                  <a:lnTo>
                    <a:pt x="5" y="12"/>
                  </a:lnTo>
                  <a:lnTo>
                    <a:pt x="5" y="10"/>
                  </a:lnTo>
                  <a:lnTo>
                    <a:pt x="5" y="8"/>
                  </a:lnTo>
                  <a:lnTo>
                    <a:pt x="5" y="6"/>
                  </a:lnTo>
                  <a:lnTo>
                    <a:pt x="0" y="0"/>
                  </a:lnTo>
                  <a:lnTo>
                    <a:pt x="3" y="17"/>
                  </a:lnTo>
                  <a:lnTo>
                    <a:pt x="4" y="16"/>
                  </a:lnTo>
                  <a:lnTo>
                    <a:pt x="5" y="16"/>
                  </a:lnTo>
                  <a:lnTo>
                    <a:pt x="5" y="1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3" name="Freeform 50">
              <a:extLst>
                <a:ext uri="{FF2B5EF4-FFF2-40B4-BE49-F238E27FC236}">
                  <a16:creationId xmlns:a16="http://schemas.microsoft.com/office/drawing/2014/main" id="{E163077D-B2E5-CBC4-ED07-6C902688C2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5" y="1585"/>
              <a:ext cx="73" cy="42"/>
            </a:xfrm>
            <a:custGeom>
              <a:avLst/>
              <a:gdLst>
                <a:gd name="T0" fmla="*/ 69 w 73"/>
                <a:gd name="T1" fmla="*/ 24 h 42"/>
                <a:gd name="T2" fmla="*/ 66 w 73"/>
                <a:gd name="T3" fmla="*/ 19 h 42"/>
                <a:gd name="T4" fmla="*/ 63 w 73"/>
                <a:gd name="T5" fmla="*/ 15 h 42"/>
                <a:gd name="T6" fmla="*/ 58 w 73"/>
                <a:gd name="T7" fmla="*/ 11 h 42"/>
                <a:gd name="T8" fmla="*/ 53 w 73"/>
                <a:gd name="T9" fmla="*/ 5 h 42"/>
                <a:gd name="T10" fmla="*/ 48 w 73"/>
                <a:gd name="T11" fmla="*/ 3 h 42"/>
                <a:gd name="T12" fmla="*/ 44 w 73"/>
                <a:gd name="T13" fmla="*/ 1 h 42"/>
                <a:gd name="T14" fmla="*/ 38 w 73"/>
                <a:gd name="T15" fmla="*/ 0 h 42"/>
                <a:gd name="T16" fmla="*/ 33 w 73"/>
                <a:gd name="T17" fmla="*/ 0 h 42"/>
                <a:gd name="T18" fmla="*/ 27 w 73"/>
                <a:gd name="T19" fmla="*/ 3 h 42"/>
                <a:gd name="T20" fmla="*/ 21 w 73"/>
                <a:gd name="T21" fmla="*/ 7 h 42"/>
                <a:gd name="T22" fmla="*/ 16 w 73"/>
                <a:gd name="T23" fmla="*/ 13 h 42"/>
                <a:gd name="T24" fmla="*/ 11 w 73"/>
                <a:gd name="T25" fmla="*/ 19 h 42"/>
                <a:gd name="T26" fmla="*/ 8 w 73"/>
                <a:gd name="T27" fmla="*/ 22 h 42"/>
                <a:gd name="T28" fmla="*/ 5 w 73"/>
                <a:gd name="T29" fmla="*/ 26 h 42"/>
                <a:gd name="T30" fmla="*/ 1 w 73"/>
                <a:gd name="T31" fmla="*/ 32 h 42"/>
                <a:gd name="T32" fmla="*/ 0 w 73"/>
                <a:gd name="T33" fmla="*/ 36 h 42"/>
                <a:gd name="T34" fmla="*/ 0 w 73"/>
                <a:gd name="T35" fmla="*/ 36 h 42"/>
                <a:gd name="T36" fmla="*/ 1 w 73"/>
                <a:gd name="T37" fmla="*/ 32 h 42"/>
                <a:gd name="T38" fmla="*/ 4 w 73"/>
                <a:gd name="T39" fmla="*/ 28 h 42"/>
                <a:gd name="T40" fmla="*/ 5 w 73"/>
                <a:gd name="T41" fmla="*/ 26 h 42"/>
                <a:gd name="T42" fmla="*/ 8 w 73"/>
                <a:gd name="T43" fmla="*/ 24 h 42"/>
                <a:gd name="T44" fmla="*/ 13 w 73"/>
                <a:gd name="T45" fmla="*/ 24 h 42"/>
                <a:gd name="T46" fmla="*/ 16 w 73"/>
                <a:gd name="T47" fmla="*/ 26 h 42"/>
                <a:gd name="T48" fmla="*/ 20 w 73"/>
                <a:gd name="T49" fmla="*/ 28 h 42"/>
                <a:gd name="T50" fmla="*/ 25 w 73"/>
                <a:gd name="T51" fmla="*/ 32 h 42"/>
                <a:gd name="T52" fmla="*/ 29 w 73"/>
                <a:gd name="T53" fmla="*/ 34 h 42"/>
                <a:gd name="T54" fmla="*/ 34 w 73"/>
                <a:gd name="T55" fmla="*/ 36 h 42"/>
                <a:gd name="T56" fmla="*/ 38 w 73"/>
                <a:gd name="T57" fmla="*/ 38 h 42"/>
                <a:gd name="T58" fmla="*/ 42 w 73"/>
                <a:gd name="T59" fmla="*/ 40 h 42"/>
                <a:gd name="T60" fmla="*/ 46 w 73"/>
                <a:gd name="T61" fmla="*/ 42 h 42"/>
                <a:gd name="T62" fmla="*/ 51 w 73"/>
                <a:gd name="T63" fmla="*/ 40 h 42"/>
                <a:gd name="T64" fmla="*/ 54 w 73"/>
                <a:gd name="T65" fmla="*/ 40 h 42"/>
                <a:gd name="T66" fmla="*/ 58 w 73"/>
                <a:gd name="T67" fmla="*/ 36 h 42"/>
                <a:gd name="T68" fmla="*/ 63 w 73"/>
                <a:gd name="T69" fmla="*/ 32 h 42"/>
                <a:gd name="T70" fmla="*/ 66 w 73"/>
                <a:gd name="T71" fmla="*/ 30 h 42"/>
                <a:gd name="T72" fmla="*/ 71 w 73"/>
                <a:gd name="T73" fmla="*/ 28 h 42"/>
                <a:gd name="T74" fmla="*/ 72 w 73"/>
                <a:gd name="T75" fmla="*/ 28 h 4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73" h="42">
                  <a:moveTo>
                    <a:pt x="72" y="26"/>
                  </a:moveTo>
                  <a:lnTo>
                    <a:pt x="69" y="24"/>
                  </a:lnTo>
                  <a:lnTo>
                    <a:pt x="68" y="22"/>
                  </a:lnTo>
                  <a:lnTo>
                    <a:pt x="66" y="19"/>
                  </a:lnTo>
                  <a:lnTo>
                    <a:pt x="64" y="17"/>
                  </a:lnTo>
                  <a:lnTo>
                    <a:pt x="63" y="15"/>
                  </a:lnTo>
                  <a:lnTo>
                    <a:pt x="61" y="13"/>
                  </a:lnTo>
                  <a:lnTo>
                    <a:pt x="58" y="11"/>
                  </a:lnTo>
                  <a:lnTo>
                    <a:pt x="56" y="7"/>
                  </a:lnTo>
                  <a:lnTo>
                    <a:pt x="53" y="5"/>
                  </a:lnTo>
                  <a:lnTo>
                    <a:pt x="52" y="3"/>
                  </a:lnTo>
                  <a:lnTo>
                    <a:pt x="48" y="3"/>
                  </a:lnTo>
                  <a:lnTo>
                    <a:pt x="46" y="1"/>
                  </a:lnTo>
                  <a:lnTo>
                    <a:pt x="44" y="1"/>
                  </a:lnTo>
                  <a:lnTo>
                    <a:pt x="42" y="0"/>
                  </a:lnTo>
                  <a:lnTo>
                    <a:pt x="38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30" y="1"/>
                  </a:lnTo>
                  <a:lnTo>
                    <a:pt x="27" y="3"/>
                  </a:lnTo>
                  <a:lnTo>
                    <a:pt x="25" y="5"/>
                  </a:lnTo>
                  <a:lnTo>
                    <a:pt x="21" y="7"/>
                  </a:lnTo>
                  <a:lnTo>
                    <a:pt x="19" y="11"/>
                  </a:lnTo>
                  <a:lnTo>
                    <a:pt x="16" y="13"/>
                  </a:lnTo>
                  <a:lnTo>
                    <a:pt x="14" y="17"/>
                  </a:lnTo>
                  <a:lnTo>
                    <a:pt x="11" y="19"/>
                  </a:lnTo>
                  <a:lnTo>
                    <a:pt x="10" y="21"/>
                  </a:lnTo>
                  <a:lnTo>
                    <a:pt x="8" y="22"/>
                  </a:lnTo>
                  <a:lnTo>
                    <a:pt x="7" y="24"/>
                  </a:lnTo>
                  <a:lnTo>
                    <a:pt x="5" y="26"/>
                  </a:lnTo>
                  <a:lnTo>
                    <a:pt x="4" y="28"/>
                  </a:lnTo>
                  <a:lnTo>
                    <a:pt x="1" y="32"/>
                  </a:lnTo>
                  <a:lnTo>
                    <a:pt x="0" y="34"/>
                  </a:lnTo>
                  <a:lnTo>
                    <a:pt x="0" y="36"/>
                  </a:lnTo>
                  <a:lnTo>
                    <a:pt x="0" y="38"/>
                  </a:lnTo>
                  <a:lnTo>
                    <a:pt x="0" y="36"/>
                  </a:lnTo>
                  <a:lnTo>
                    <a:pt x="1" y="34"/>
                  </a:lnTo>
                  <a:lnTo>
                    <a:pt x="1" y="32"/>
                  </a:lnTo>
                  <a:lnTo>
                    <a:pt x="2" y="32"/>
                  </a:lnTo>
                  <a:lnTo>
                    <a:pt x="4" y="28"/>
                  </a:lnTo>
                  <a:lnTo>
                    <a:pt x="4" y="26"/>
                  </a:lnTo>
                  <a:lnTo>
                    <a:pt x="5" y="26"/>
                  </a:lnTo>
                  <a:lnTo>
                    <a:pt x="6" y="24"/>
                  </a:lnTo>
                  <a:lnTo>
                    <a:pt x="8" y="24"/>
                  </a:lnTo>
                  <a:lnTo>
                    <a:pt x="10" y="24"/>
                  </a:lnTo>
                  <a:lnTo>
                    <a:pt x="13" y="24"/>
                  </a:lnTo>
                  <a:lnTo>
                    <a:pt x="15" y="26"/>
                  </a:lnTo>
                  <a:lnTo>
                    <a:pt x="16" y="26"/>
                  </a:lnTo>
                  <a:lnTo>
                    <a:pt x="19" y="28"/>
                  </a:lnTo>
                  <a:lnTo>
                    <a:pt x="20" y="28"/>
                  </a:lnTo>
                  <a:lnTo>
                    <a:pt x="23" y="28"/>
                  </a:lnTo>
                  <a:lnTo>
                    <a:pt x="25" y="32"/>
                  </a:lnTo>
                  <a:lnTo>
                    <a:pt x="27" y="32"/>
                  </a:lnTo>
                  <a:lnTo>
                    <a:pt x="29" y="34"/>
                  </a:lnTo>
                  <a:lnTo>
                    <a:pt x="32" y="34"/>
                  </a:lnTo>
                  <a:lnTo>
                    <a:pt x="34" y="36"/>
                  </a:lnTo>
                  <a:lnTo>
                    <a:pt x="36" y="36"/>
                  </a:lnTo>
                  <a:lnTo>
                    <a:pt x="38" y="38"/>
                  </a:lnTo>
                  <a:lnTo>
                    <a:pt x="39" y="40"/>
                  </a:lnTo>
                  <a:lnTo>
                    <a:pt x="42" y="40"/>
                  </a:lnTo>
                  <a:lnTo>
                    <a:pt x="44" y="42"/>
                  </a:lnTo>
                  <a:lnTo>
                    <a:pt x="46" y="42"/>
                  </a:lnTo>
                  <a:lnTo>
                    <a:pt x="48" y="42"/>
                  </a:lnTo>
                  <a:lnTo>
                    <a:pt x="51" y="40"/>
                  </a:lnTo>
                  <a:lnTo>
                    <a:pt x="52" y="40"/>
                  </a:lnTo>
                  <a:lnTo>
                    <a:pt x="54" y="40"/>
                  </a:lnTo>
                  <a:lnTo>
                    <a:pt x="56" y="38"/>
                  </a:lnTo>
                  <a:lnTo>
                    <a:pt x="58" y="36"/>
                  </a:lnTo>
                  <a:lnTo>
                    <a:pt x="61" y="34"/>
                  </a:lnTo>
                  <a:lnTo>
                    <a:pt x="63" y="32"/>
                  </a:lnTo>
                  <a:lnTo>
                    <a:pt x="64" y="32"/>
                  </a:lnTo>
                  <a:lnTo>
                    <a:pt x="66" y="30"/>
                  </a:lnTo>
                  <a:lnTo>
                    <a:pt x="68" y="28"/>
                  </a:lnTo>
                  <a:lnTo>
                    <a:pt x="71" y="28"/>
                  </a:lnTo>
                  <a:lnTo>
                    <a:pt x="73" y="28"/>
                  </a:lnTo>
                  <a:lnTo>
                    <a:pt x="72" y="28"/>
                  </a:lnTo>
                  <a:lnTo>
                    <a:pt x="72" y="2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4" name="Freeform 51">
              <a:extLst>
                <a:ext uri="{FF2B5EF4-FFF2-40B4-BE49-F238E27FC236}">
                  <a16:creationId xmlns:a16="http://schemas.microsoft.com/office/drawing/2014/main" id="{C53373E0-5D41-807B-4004-6E291CB4C5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32" y="1659"/>
              <a:ext cx="4" cy="78"/>
            </a:xfrm>
            <a:custGeom>
              <a:avLst/>
              <a:gdLst>
                <a:gd name="T0" fmla="*/ 4 w 4"/>
                <a:gd name="T1" fmla="*/ 53 h 78"/>
                <a:gd name="T2" fmla="*/ 2 w 4"/>
                <a:gd name="T3" fmla="*/ 13 h 78"/>
                <a:gd name="T4" fmla="*/ 0 w 4"/>
                <a:gd name="T5" fmla="*/ 0 h 78"/>
                <a:gd name="T6" fmla="*/ 1 w 4"/>
                <a:gd name="T7" fmla="*/ 19 h 78"/>
                <a:gd name="T8" fmla="*/ 2 w 4"/>
                <a:gd name="T9" fmla="*/ 38 h 78"/>
                <a:gd name="T10" fmla="*/ 2 w 4"/>
                <a:gd name="T11" fmla="*/ 59 h 78"/>
                <a:gd name="T12" fmla="*/ 2 w 4"/>
                <a:gd name="T13" fmla="*/ 78 h 78"/>
                <a:gd name="T14" fmla="*/ 3 w 4"/>
                <a:gd name="T15" fmla="*/ 72 h 78"/>
                <a:gd name="T16" fmla="*/ 3 w 4"/>
                <a:gd name="T17" fmla="*/ 71 h 78"/>
                <a:gd name="T18" fmla="*/ 3 w 4"/>
                <a:gd name="T19" fmla="*/ 69 h 78"/>
                <a:gd name="T20" fmla="*/ 2 w 4"/>
                <a:gd name="T21" fmla="*/ 69 h 78"/>
                <a:gd name="T22" fmla="*/ 2 w 4"/>
                <a:gd name="T23" fmla="*/ 67 h 78"/>
                <a:gd name="T24" fmla="*/ 4 w 4"/>
                <a:gd name="T25" fmla="*/ 53 h 78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4" h="78">
                  <a:moveTo>
                    <a:pt x="4" y="53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" y="19"/>
                  </a:lnTo>
                  <a:lnTo>
                    <a:pt x="2" y="38"/>
                  </a:lnTo>
                  <a:lnTo>
                    <a:pt x="2" y="59"/>
                  </a:lnTo>
                  <a:lnTo>
                    <a:pt x="2" y="78"/>
                  </a:lnTo>
                  <a:lnTo>
                    <a:pt x="3" y="72"/>
                  </a:lnTo>
                  <a:lnTo>
                    <a:pt x="3" y="71"/>
                  </a:lnTo>
                  <a:lnTo>
                    <a:pt x="3" y="69"/>
                  </a:lnTo>
                  <a:lnTo>
                    <a:pt x="2" y="69"/>
                  </a:lnTo>
                  <a:lnTo>
                    <a:pt x="2" y="67"/>
                  </a:lnTo>
                  <a:lnTo>
                    <a:pt x="4" y="53"/>
                  </a:lnTo>
                  <a:close/>
                </a:path>
              </a:pathLst>
            </a:custGeom>
            <a:solidFill>
              <a:srgbClr val="33CC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5" name="Freeform 52">
              <a:extLst>
                <a:ext uri="{FF2B5EF4-FFF2-40B4-BE49-F238E27FC236}">
                  <a16:creationId xmlns:a16="http://schemas.microsoft.com/office/drawing/2014/main" id="{A5D7CBB4-6CFC-7616-D727-3F0BEE065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2" y="1442"/>
              <a:ext cx="19" cy="141"/>
            </a:xfrm>
            <a:custGeom>
              <a:avLst/>
              <a:gdLst>
                <a:gd name="T0" fmla="*/ 19 w 19"/>
                <a:gd name="T1" fmla="*/ 76 h 141"/>
                <a:gd name="T2" fmla="*/ 19 w 19"/>
                <a:gd name="T3" fmla="*/ 64 h 141"/>
                <a:gd name="T4" fmla="*/ 19 w 19"/>
                <a:gd name="T5" fmla="*/ 55 h 141"/>
                <a:gd name="T6" fmla="*/ 18 w 19"/>
                <a:gd name="T7" fmla="*/ 45 h 141"/>
                <a:gd name="T8" fmla="*/ 17 w 19"/>
                <a:gd name="T9" fmla="*/ 34 h 141"/>
                <a:gd name="T10" fmla="*/ 14 w 19"/>
                <a:gd name="T11" fmla="*/ 24 h 141"/>
                <a:gd name="T12" fmla="*/ 12 w 19"/>
                <a:gd name="T13" fmla="*/ 17 h 141"/>
                <a:gd name="T14" fmla="*/ 10 w 19"/>
                <a:gd name="T15" fmla="*/ 7 h 141"/>
                <a:gd name="T16" fmla="*/ 8 w 19"/>
                <a:gd name="T17" fmla="*/ 0 h 141"/>
                <a:gd name="T18" fmla="*/ 9 w 19"/>
                <a:gd name="T19" fmla="*/ 17 h 141"/>
                <a:gd name="T20" fmla="*/ 8 w 19"/>
                <a:gd name="T21" fmla="*/ 34 h 141"/>
                <a:gd name="T22" fmla="*/ 7 w 19"/>
                <a:gd name="T23" fmla="*/ 51 h 141"/>
                <a:gd name="T24" fmla="*/ 5 w 19"/>
                <a:gd name="T25" fmla="*/ 70 h 141"/>
                <a:gd name="T26" fmla="*/ 3 w 19"/>
                <a:gd name="T27" fmla="*/ 87 h 141"/>
                <a:gd name="T28" fmla="*/ 1 w 19"/>
                <a:gd name="T29" fmla="*/ 104 h 141"/>
                <a:gd name="T30" fmla="*/ 0 w 19"/>
                <a:gd name="T31" fmla="*/ 124 h 141"/>
                <a:gd name="T32" fmla="*/ 0 w 19"/>
                <a:gd name="T33" fmla="*/ 141 h 141"/>
                <a:gd name="T34" fmla="*/ 1 w 19"/>
                <a:gd name="T35" fmla="*/ 139 h 141"/>
                <a:gd name="T36" fmla="*/ 2 w 19"/>
                <a:gd name="T37" fmla="*/ 137 h 141"/>
                <a:gd name="T38" fmla="*/ 3 w 19"/>
                <a:gd name="T39" fmla="*/ 135 h 141"/>
                <a:gd name="T40" fmla="*/ 4 w 19"/>
                <a:gd name="T41" fmla="*/ 133 h 141"/>
                <a:gd name="T42" fmla="*/ 5 w 19"/>
                <a:gd name="T43" fmla="*/ 133 h 141"/>
                <a:gd name="T44" fmla="*/ 7 w 19"/>
                <a:gd name="T45" fmla="*/ 133 h 141"/>
                <a:gd name="T46" fmla="*/ 8 w 19"/>
                <a:gd name="T47" fmla="*/ 127 h 141"/>
                <a:gd name="T48" fmla="*/ 10 w 19"/>
                <a:gd name="T49" fmla="*/ 120 h 141"/>
                <a:gd name="T50" fmla="*/ 11 w 19"/>
                <a:gd name="T51" fmla="*/ 116 h 141"/>
                <a:gd name="T52" fmla="*/ 13 w 19"/>
                <a:gd name="T53" fmla="*/ 108 h 141"/>
                <a:gd name="T54" fmla="*/ 14 w 19"/>
                <a:gd name="T55" fmla="*/ 103 h 141"/>
                <a:gd name="T56" fmla="*/ 17 w 19"/>
                <a:gd name="T57" fmla="*/ 97 h 141"/>
                <a:gd name="T58" fmla="*/ 18 w 19"/>
                <a:gd name="T59" fmla="*/ 89 h 141"/>
                <a:gd name="T60" fmla="*/ 19 w 19"/>
                <a:gd name="T61" fmla="*/ 82 h 141"/>
                <a:gd name="T62" fmla="*/ 19 w 19"/>
                <a:gd name="T63" fmla="*/ 80 h 141"/>
                <a:gd name="T64" fmla="*/ 19 w 19"/>
                <a:gd name="T65" fmla="*/ 78 h 141"/>
                <a:gd name="T66" fmla="*/ 19 w 19"/>
                <a:gd name="T67" fmla="*/ 76 h 141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19" h="141">
                  <a:moveTo>
                    <a:pt x="19" y="76"/>
                  </a:moveTo>
                  <a:lnTo>
                    <a:pt x="19" y="64"/>
                  </a:lnTo>
                  <a:lnTo>
                    <a:pt x="19" y="55"/>
                  </a:lnTo>
                  <a:lnTo>
                    <a:pt x="18" y="45"/>
                  </a:lnTo>
                  <a:lnTo>
                    <a:pt x="17" y="34"/>
                  </a:lnTo>
                  <a:lnTo>
                    <a:pt x="14" y="24"/>
                  </a:lnTo>
                  <a:lnTo>
                    <a:pt x="12" y="17"/>
                  </a:lnTo>
                  <a:lnTo>
                    <a:pt x="10" y="7"/>
                  </a:lnTo>
                  <a:lnTo>
                    <a:pt x="8" y="0"/>
                  </a:lnTo>
                  <a:lnTo>
                    <a:pt x="9" y="17"/>
                  </a:lnTo>
                  <a:lnTo>
                    <a:pt x="8" y="34"/>
                  </a:lnTo>
                  <a:lnTo>
                    <a:pt x="7" y="51"/>
                  </a:lnTo>
                  <a:lnTo>
                    <a:pt x="5" y="70"/>
                  </a:lnTo>
                  <a:lnTo>
                    <a:pt x="3" y="87"/>
                  </a:lnTo>
                  <a:lnTo>
                    <a:pt x="1" y="104"/>
                  </a:lnTo>
                  <a:lnTo>
                    <a:pt x="0" y="124"/>
                  </a:lnTo>
                  <a:lnTo>
                    <a:pt x="0" y="141"/>
                  </a:lnTo>
                  <a:lnTo>
                    <a:pt x="1" y="139"/>
                  </a:lnTo>
                  <a:lnTo>
                    <a:pt x="2" y="137"/>
                  </a:lnTo>
                  <a:lnTo>
                    <a:pt x="3" y="135"/>
                  </a:lnTo>
                  <a:lnTo>
                    <a:pt x="4" y="133"/>
                  </a:lnTo>
                  <a:lnTo>
                    <a:pt x="5" y="133"/>
                  </a:lnTo>
                  <a:lnTo>
                    <a:pt x="7" y="133"/>
                  </a:lnTo>
                  <a:lnTo>
                    <a:pt x="8" y="127"/>
                  </a:lnTo>
                  <a:lnTo>
                    <a:pt x="10" y="120"/>
                  </a:lnTo>
                  <a:lnTo>
                    <a:pt x="11" y="116"/>
                  </a:lnTo>
                  <a:lnTo>
                    <a:pt x="13" y="108"/>
                  </a:lnTo>
                  <a:lnTo>
                    <a:pt x="14" y="103"/>
                  </a:lnTo>
                  <a:lnTo>
                    <a:pt x="17" y="97"/>
                  </a:lnTo>
                  <a:lnTo>
                    <a:pt x="18" y="89"/>
                  </a:lnTo>
                  <a:lnTo>
                    <a:pt x="19" y="82"/>
                  </a:lnTo>
                  <a:lnTo>
                    <a:pt x="19" y="80"/>
                  </a:lnTo>
                  <a:lnTo>
                    <a:pt x="19" y="78"/>
                  </a:lnTo>
                  <a:lnTo>
                    <a:pt x="19" y="7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6" name="Freeform 53">
              <a:extLst>
                <a:ext uri="{FF2B5EF4-FFF2-40B4-BE49-F238E27FC236}">
                  <a16:creationId xmlns:a16="http://schemas.microsoft.com/office/drawing/2014/main" id="{B24DA6CE-305E-3C85-9C06-D381EF5E97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7" y="1781"/>
              <a:ext cx="3" cy="29"/>
            </a:xfrm>
            <a:custGeom>
              <a:avLst/>
              <a:gdLst>
                <a:gd name="T0" fmla="*/ 3 w 3"/>
                <a:gd name="T1" fmla="*/ 19 h 29"/>
                <a:gd name="T2" fmla="*/ 2 w 3"/>
                <a:gd name="T3" fmla="*/ 0 h 29"/>
                <a:gd name="T4" fmla="*/ 0 w 3"/>
                <a:gd name="T5" fmla="*/ 29 h 29"/>
                <a:gd name="T6" fmla="*/ 3 w 3"/>
                <a:gd name="T7" fmla="*/ 19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" h="29">
                  <a:moveTo>
                    <a:pt x="3" y="19"/>
                  </a:moveTo>
                  <a:lnTo>
                    <a:pt x="2" y="0"/>
                  </a:lnTo>
                  <a:lnTo>
                    <a:pt x="0" y="29"/>
                  </a:lnTo>
                  <a:lnTo>
                    <a:pt x="3" y="19"/>
                  </a:lnTo>
                  <a:close/>
                </a:path>
              </a:pathLst>
            </a:cu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7" name="Freeform 54">
              <a:extLst>
                <a:ext uri="{FF2B5EF4-FFF2-40B4-BE49-F238E27FC236}">
                  <a16:creationId xmlns:a16="http://schemas.microsoft.com/office/drawing/2014/main" id="{B3B14E11-4875-F54A-FD95-FAFB99C082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0" y="1581"/>
              <a:ext cx="9" cy="7"/>
            </a:xfrm>
            <a:custGeom>
              <a:avLst/>
              <a:gdLst>
                <a:gd name="T0" fmla="*/ 9 w 9"/>
                <a:gd name="T1" fmla="*/ 4 h 7"/>
                <a:gd name="T2" fmla="*/ 7 w 9"/>
                <a:gd name="T3" fmla="*/ 4 h 7"/>
                <a:gd name="T4" fmla="*/ 6 w 9"/>
                <a:gd name="T5" fmla="*/ 4 h 7"/>
                <a:gd name="T6" fmla="*/ 5 w 9"/>
                <a:gd name="T7" fmla="*/ 4 h 7"/>
                <a:gd name="T8" fmla="*/ 4 w 9"/>
                <a:gd name="T9" fmla="*/ 2 h 7"/>
                <a:gd name="T10" fmla="*/ 3 w 9"/>
                <a:gd name="T11" fmla="*/ 0 h 7"/>
                <a:gd name="T12" fmla="*/ 2 w 9"/>
                <a:gd name="T13" fmla="*/ 0 h 7"/>
                <a:gd name="T14" fmla="*/ 1 w 9"/>
                <a:gd name="T15" fmla="*/ 0 h 7"/>
                <a:gd name="T16" fmla="*/ 0 w 9"/>
                <a:gd name="T17" fmla="*/ 0 h 7"/>
                <a:gd name="T18" fmla="*/ 0 w 9"/>
                <a:gd name="T19" fmla="*/ 7 h 7"/>
                <a:gd name="T20" fmla="*/ 9 w 9"/>
                <a:gd name="T21" fmla="*/ 4 h 7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" h="7">
                  <a:moveTo>
                    <a:pt x="9" y="4"/>
                  </a:moveTo>
                  <a:lnTo>
                    <a:pt x="7" y="4"/>
                  </a:lnTo>
                  <a:lnTo>
                    <a:pt x="6" y="4"/>
                  </a:lnTo>
                  <a:lnTo>
                    <a:pt x="5" y="4"/>
                  </a:lnTo>
                  <a:lnTo>
                    <a:pt x="4" y="2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7"/>
                  </a:lnTo>
                  <a:lnTo>
                    <a:pt x="9" y="4"/>
                  </a:lnTo>
                  <a:close/>
                </a:path>
              </a:pathLst>
            </a:cu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8" name="Freeform 55">
              <a:extLst>
                <a:ext uri="{FF2B5EF4-FFF2-40B4-BE49-F238E27FC236}">
                  <a16:creationId xmlns:a16="http://schemas.microsoft.com/office/drawing/2014/main" id="{DFC7E5C8-CDFA-6DAF-1C0A-301391909D7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7" y="1787"/>
              <a:ext cx="20" cy="169"/>
            </a:xfrm>
            <a:custGeom>
              <a:avLst/>
              <a:gdLst>
                <a:gd name="T0" fmla="*/ 20 w 20"/>
                <a:gd name="T1" fmla="*/ 44 h 169"/>
                <a:gd name="T2" fmla="*/ 19 w 20"/>
                <a:gd name="T3" fmla="*/ 34 h 169"/>
                <a:gd name="T4" fmla="*/ 19 w 20"/>
                <a:gd name="T5" fmla="*/ 36 h 169"/>
                <a:gd name="T6" fmla="*/ 18 w 20"/>
                <a:gd name="T7" fmla="*/ 36 h 169"/>
                <a:gd name="T8" fmla="*/ 17 w 20"/>
                <a:gd name="T9" fmla="*/ 38 h 169"/>
                <a:gd name="T10" fmla="*/ 16 w 20"/>
                <a:gd name="T11" fmla="*/ 38 h 169"/>
                <a:gd name="T12" fmla="*/ 15 w 20"/>
                <a:gd name="T13" fmla="*/ 38 h 169"/>
                <a:gd name="T14" fmla="*/ 14 w 20"/>
                <a:gd name="T15" fmla="*/ 36 h 169"/>
                <a:gd name="T16" fmla="*/ 9 w 20"/>
                <a:gd name="T17" fmla="*/ 0 h 169"/>
                <a:gd name="T18" fmla="*/ 12 w 20"/>
                <a:gd name="T19" fmla="*/ 19 h 169"/>
                <a:gd name="T20" fmla="*/ 12 w 20"/>
                <a:gd name="T21" fmla="*/ 40 h 169"/>
                <a:gd name="T22" fmla="*/ 12 w 20"/>
                <a:gd name="T23" fmla="*/ 63 h 169"/>
                <a:gd name="T24" fmla="*/ 9 w 20"/>
                <a:gd name="T25" fmla="*/ 84 h 169"/>
                <a:gd name="T26" fmla="*/ 8 w 20"/>
                <a:gd name="T27" fmla="*/ 105 h 169"/>
                <a:gd name="T28" fmla="*/ 5 w 20"/>
                <a:gd name="T29" fmla="*/ 127 h 169"/>
                <a:gd name="T30" fmla="*/ 3 w 20"/>
                <a:gd name="T31" fmla="*/ 148 h 169"/>
                <a:gd name="T32" fmla="*/ 0 w 20"/>
                <a:gd name="T33" fmla="*/ 169 h 169"/>
                <a:gd name="T34" fmla="*/ 5 w 20"/>
                <a:gd name="T35" fmla="*/ 158 h 169"/>
                <a:gd name="T36" fmla="*/ 9 w 20"/>
                <a:gd name="T37" fmla="*/ 143 h 169"/>
                <a:gd name="T38" fmla="*/ 12 w 20"/>
                <a:gd name="T39" fmla="*/ 127 h 169"/>
                <a:gd name="T40" fmla="*/ 13 w 20"/>
                <a:gd name="T41" fmla="*/ 110 h 169"/>
                <a:gd name="T42" fmla="*/ 14 w 20"/>
                <a:gd name="T43" fmla="*/ 93 h 169"/>
                <a:gd name="T44" fmla="*/ 16 w 20"/>
                <a:gd name="T45" fmla="*/ 76 h 169"/>
                <a:gd name="T46" fmla="*/ 18 w 20"/>
                <a:gd name="T47" fmla="*/ 59 h 169"/>
                <a:gd name="T48" fmla="*/ 20 w 20"/>
                <a:gd name="T49" fmla="*/ 44 h 169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20" h="169">
                  <a:moveTo>
                    <a:pt x="20" y="44"/>
                  </a:moveTo>
                  <a:lnTo>
                    <a:pt x="19" y="34"/>
                  </a:lnTo>
                  <a:lnTo>
                    <a:pt x="19" y="36"/>
                  </a:lnTo>
                  <a:lnTo>
                    <a:pt x="18" y="36"/>
                  </a:lnTo>
                  <a:lnTo>
                    <a:pt x="17" y="38"/>
                  </a:lnTo>
                  <a:lnTo>
                    <a:pt x="16" y="38"/>
                  </a:lnTo>
                  <a:lnTo>
                    <a:pt x="15" y="38"/>
                  </a:lnTo>
                  <a:lnTo>
                    <a:pt x="14" y="36"/>
                  </a:lnTo>
                  <a:lnTo>
                    <a:pt x="9" y="0"/>
                  </a:lnTo>
                  <a:lnTo>
                    <a:pt x="12" y="19"/>
                  </a:lnTo>
                  <a:lnTo>
                    <a:pt x="12" y="40"/>
                  </a:lnTo>
                  <a:lnTo>
                    <a:pt x="12" y="63"/>
                  </a:lnTo>
                  <a:lnTo>
                    <a:pt x="9" y="84"/>
                  </a:lnTo>
                  <a:lnTo>
                    <a:pt x="8" y="105"/>
                  </a:lnTo>
                  <a:lnTo>
                    <a:pt x="5" y="127"/>
                  </a:lnTo>
                  <a:lnTo>
                    <a:pt x="3" y="148"/>
                  </a:lnTo>
                  <a:lnTo>
                    <a:pt x="0" y="169"/>
                  </a:lnTo>
                  <a:lnTo>
                    <a:pt x="5" y="158"/>
                  </a:lnTo>
                  <a:lnTo>
                    <a:pt x="9" y="143"/>
                  </a:lnTo>
                  <a:lnTo>
                    <a:pt x="12" y="127"/>
                  </a:lnTo>
                  <a:lnTo>
                    <a:pt x="13" y="110"/>
                  </a:lnTo>
                  <a:lnTo>
                    <a:pt x="14" y="93"/>
                  </a:lnTo>
                  <a:lnTo>
                    <a:pt x="16" y="76"/>
                  </a:lnTo>
                  <a:lnTo>
                    <a:pt x="18" y="59"/>
                  </a:lnTo>
                  <a:lnTo>
                    <a:pt x="20" y="44"/>
                  </a:lnTo>
                  <a:close/>
                </a:path>
              </a:pathLst>
            </a:custGeom>
            <a:solidFill>
              <a:srgbClr val="66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19" name="Freeform 56">
              <a:extLst>
                <a:ext uri="{FF2B5EF4-FFF2-40B4-BE49-F238E27FC236}">
                  <a16:creationId xmlns:a16="http://schemas.microsoft.com/office/drawing/2014/main" id="{128792C4-7ECE-CF39-04D9-4C72E9ADA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3" y="1575"/>
              <a:ext cx="8" cy="31"/>
            </a:xfrm>
            <a:custGeom>
              <a:avLst/>
              <a:gdLst>
                <a:gd name="T0" fmla="*/ 8 w 8"/>
                <a:gd name="T1" fmla="*/ 13 h 31"/>
                <a:gd name="T2" fmla="*/ 8 w 8"/>
                <a:gd name="T3" fmla="*/ 11 h 31"/>
                <a:gd name="T4" fmla="*/ 8 w 8"/>
                <a:gd name="T5" fmla="*/ 10 h 31"/>
                <a:gd name="T6" fmla="*/ 7 w 8"/>
                <a:gd name="T7" fmla="*/ 6 h 31"/>
                <a:gd name="T8" fmla="*/ 7 w 8"/>
                <a:gd name="T9" fmla="*/ 4 h 31"/>
                <a:gd name="T10" fmla="*/ 6 w 8"/>
                <a:gd name="T11" fmla="*/ 2 h 31"/>
                <a:gd name="T12" fmla="*/ 4 w 8"/>
                <a:gd name="T13" fmla="*/ 0 h 31"/>
                <a:gd name="T14" fmla="*/ 3 w 8"/>
                <a:gd name="T15" fmla="*/ 0 h 31"/>
                <a:gd name="T16" fmla="*/ 2 w 8"/>
                <a:gd name="T17" fmla="*/ 0 h 31"/>
                <a:gd name="T18" fmla="*/ 1 w 8"/>
                <a:gd name="T19" fmla="*/ 2 h 31"/>
                <a:gd name="T20" fmla="*/ 1 w 8"/>
                <a:gd name="T21" fmla="*/ 4 h 31"/>
                <a:gd name="T22" fmla="*/ 2 w 8"/>
                <a:gd name="T23" fmla="*/ 8 h 31"/>
                <a:gd name="T24" fmla="*/ 2 w 8"/>
                <a:gd name="T25" fmla="*/ 11 h 31"/>
                <a:gd name="T26" fmla="*/ 3 w 8"/>
                <a:gd name="T27" fmla="*/ 13 h 31"/>
                <a:gd name="T28" fmla="*/ 4 w 8"/>
                <a:gd name="T29" fmla="*/ 11 h 31"/>
                <a:gd name="T30" fmla="*/ 4 w 8"/>
                <a:gd name="T31" fmla="*/ 10 h 31"/>
                <a:gd name="T32" fmla="*/ 4 w 8"/>
                <a:gd name="T33" fmla="*/ 11 h 31"/>
                <a:gd name="T34" fmla="*/ 4 w 8"/>
                <a:gd name="T35" fmla="*/ 15 h 31"/>
                <a:gd name="T36" fmla="*/ 4 w 8"/>
                <a:gd name="T37" fmla="*/ 17 h 31"/>
                <a:gd name="T38" fmla="*/ 4 w 8"/>
                <a:gd name="T39" fmla="*/ 19 h 31"/>
                <a:gd name="T40" fmla="*/ 3 w 8"/>
                <a:gd name="T41" fmla="*/ 21 h 31"/>
                <a:gd name="T42" fmla="*/ 3 w 8"/>
                <a:gd name="T43" fmla="*/ 23 h 31"/>
                <a:gd name="T44" fmla="*/ 2 w 8"/>
                <a:gd name="T45" fmla="*/ 25 h 31"/>
                <a:gd name="T46" fmla="*/ 1 w 8"/>
                <a:gd name="T47" fmla="*/ 27 h 31"/>
                <a:gd name="T48" fmla="*/ 0 w 8"/>
                <a:gd name="T49" fmla="*/ 27 h 31"/>
                <a:gd name="T50" fmla="*/ 1 w 8"/>
                <a:gd name="T51" fmla="*/ 29 h 31"/>
                <a:gd name="T52" fmla="*/ 2 w 8"/>
                <a:gd name="T53" fmla="*/ 31 h 31"/>
                <a:gd name="T54" fmla="*/ 8 w 8"/>
                <a:gd name="T55" fmla="*/ 13 h 31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8" h="31">
                  <a:moveTo>
                    <a:pt x="8" y="13"/>
                  </a:moveTo>
                  <a:lnTo>
                    <a:pt x="8" y="11"/>
                  </a:lnTo>
                  <a:lnTo>
                    <a:pt x="8" y="10"/>
                  </a:lnTo>
                  <a:lnTo>
                    <a:pt x="7" y="6"/>
                  </a:lnTo>
                  <a:lnTo>
                    <a:pt x="7" y="4"/>
                  </a:lnTo>
                  <a:lnTo>
                    <a:pt x="6" y="2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1" y="2"/>
                  </a:lnTo>
                  <a:lnTo>
                    <a:pt x="1" y="4"/>
                  </a:lnTo>
                  <a:lnTo>
                    <a:pt x="2" y="8"/>
                  </a:lnTo>
                  <a:lnTo>
                    <a:pt x="2" y="11"/>
                  </a:lnTo>
                  <a:lnTo>
                    <a:pt x="3" y="13"/>
                  </a:lnTo>
                  <a:lnTo>
                    <a:pt x="4" y="11"/>
                  </a:lnTo>
                  <a:lnTo>
                    <a:pt x="4" y="10"/>
                  </a:lnTo>
                  <a:lnTo>
                    <a:pt x="4" y="11"/>
                  </a:lnTo>
                  <a:lnTo>
                    <a:pt x="4" y="15"/>
                  </a:lnTo>
                  <a:lnTo>
                    <a:pt x="4" y="17"/>
                  </a:lnTo>
                  <a:lnTo>
                    <a:pt x="4" y="19"/>
                  </a:lnTo>
                  <a:lnTo>
                    <a:pt x="3" y="21"/>
                  </a:lnTo>
                  <a:lnTo>
                    <a:pt x="3" y="23"/>
                  </a:lnTo>
                  <a:lnTo>
                    <a:pt x="2" y="25"/>
                  </a:lnTo>
                  <a:lnTo>
                    <a:pt x="1" y="27"/>
                  </a:lnTo>
                  <a:lnTo>
                    <a:pt x="0" y="27"/>
                  </a:lnTo>
                  <a:lnTo>
                    <a:pt x="1" y="29"/>
                  </a:lnTo>
                  <a:lnTo>
                    <a:pt x="2" y="31"/>
                  </a:lnTo>
                  <a:lnTo>
                    <a:pt x="8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0" name="Freeform 57">
              <a:extLst>
                <a:ext uri="{FF2B5EF4-FFF2-40B4-BE49-F238E27FC236}">
                  <a16:creationId xmlns:a16="http://schemas.microsoft.com/office/drawing/2014/main" id="{7C2BDD7E-DA08-13F6-C586-BEF0B19994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35" y="1516"/>
              <a:ext cx="82" cy="126"/>
            </a:xfrm>
            <a:custGeom>
              <a:avLst/>
              <a:gdLst>
                <a:gd name="T0" fmla="*/ 82 w 82"/>
                <a:gd name="T1" fmla="*/ 112 h 126"/>
                <a:gd name="T2" fmla="*/ 80 w 82"/>
                <a:gd name="T3" fmla="*/ 103 h 126"/>
                <a:gd name="T4" fmla="*/ 80 w 82"/>
                <a:gd name="T5" fmla="*/ 101 h 126"/>
                <a:gd name="T6" fmla="*/ 80 w 82"/>
                <a:gd name="T7" fmla="*/ 97 h 126"/>
                <a:gd name="T8" fmla="*/ 80 w 82"/>
                <a:gd name="T9" fmla="*/ 95 h 126"/>
                <a:gd name="T10" fmla="*/ 80 w 82"/>
                <a:gd name="T11" fmla="*/ 91 h 126"/>
                <a:gd name="T12" fmla="*/ 77 w 82"/>
                <a:gd name="T13" fmla="*/ 84 h 126"/>
                <a:gd name="T14" fmla="*/ 73 w 82"/>
                <a:gd name="T15" fmla="*/ 76 h 126"/>
                <a:gd name="T16" fmla="*/ 71 w 82"/>
                <a:gd name="T17" fmla="*/ 69 h 126"/>
                <a:gd name="T18" fmla="*/ 68 w 82"/>
                <a:gd name="T19" fmla="*/ 63 h 126"/>
                <a:gd name="T20" fmla="*/ 66 w 82"/>
                <a:gd name="T21" fmla="*/ 55 h 126"/>
                <a:gd name="T22" fmla="*/ 62 w 82"/>
                <a:gd name="T23" fmla="*/ 48 h 126"/>
                <a:gd name="T24" fmla="*/ 59 w 82"/>
                <a:gd name="T25" fmla="*/ 40 h 126"/>
                <a:gd name="T26" fmla="*/ 56 w 82"/>
                <a:gd name="T27" fmla="*/ 34 h 126"/>
                <a:gd name="T28" fmla="*/ 52 w 82"/>
                <a:gd name="T29" fmla="*/ 27 h 126"/>
                <a:gd name="T30" fmla="*/ 49 w 82"/>
                <a:gd name="T31" fmla="*/ 21 h 126"/>
                <a:gd name="T32" fmla="*/ 46 w 82"/>
                <a:gd name="T33" fmla="*/ 17 h 126"/>
                <a:gd name="T34" fmla="*/ 42 w 82"/>
                <a:gd name="T35" fmla="*/ 11 h 126"/>
                <a:gd name="T36" fmla="*/ 39 w 82"/>
                <a:gd name="T37" fmla="*/ 8 h 126"/>
                <a:gd name="T38" fmla="*/ 34 w 82"/>
                <a:gd name="T39" fmla="*/ 4 h 126"/>
                <a:gd name="T40" fmla="*/ 30 w 82"/>
                <a:gd name="T41" fmla="*/ 2 h 126"/>
                <a:gd name="T42" fmla="*/ 27 w 82"/>
                <a:gd name="T43" fmla="*/ 0 h 126"/>
                <a:gd name="T44" fmla="*/ 22 w 82"/>
                <a:gd name="T45" fmla="*/ 0 h 126"/>
                <a:gd name="T46" fmla="*/ 19 w 82"/>
                <a:gd name="T47" fmla="*/ 0 h 126"/>
                <a:gd name="T48" fmla="*/ 16 w 82"/>
                <a:gd name="T49" fmla="*/ 0 h 126"/>
                <a:gd name="T50" fmla="*/ 13 w 82"/>
                <a:gd name="T51" fmla="*/ 2 h 126"/>
                <a:gd name="T52" fmla="*/ 10 w 82"/>
                <a:gd name="T53" fmla="*/ 4 h 126"/>
                <a:gd name="T54" fmla="*/ 8 w 82"/>
                <a:gd name="T55" fmla="*/ 6 h 126"/>
                <a:gd name="T56" fmla="*/ 5 w 82"/>
                <a:gd name="T57" fmla="*/ 8 h 126"/>
                <a:gd name="T58" fmla="*/ 2 w 82"/>
                <a:gd name="T59" fmla="*/ 8 h 126"/>
                <a:gd name="T60" fmla="*/ 0 w 82"/>
                <a:gd name="T61" fmla="*/ 9 h 126"/>
                <a:gd name="T62" fmla="*/ 3 w 82"/>
                <a:gd name="T63" fmla="*/ 13 h 126"/>
                <a:gd name="T64" fmla="*/ 6 w 82"/>
                <a:gd name="T65" fmla="*/ 19 h 126"/>
                <a:gd name="T66" fmla="*/ 10 w 82"/>
                <a:gd name="T67" fmla="*/ 23 h 126"/>
                <a:gd name="T68" fmla="*/ 13 w 82"/>
                <a:gd name="T69" fmla="*/ 27 h 126"/>
                <a:gd name="T70" fmla="*/ 16 w 82"/>
                <a:gd name="T71" fmla="*/ 30 h 126"/>
                <a:gd name="T72" fmla="*/ 20 w 82"/>
                <a:gd name="T73" fmla="*/ 36 h 126"/>
                <a:gd name="T74" fmla="*/ 23 w 82"/>
                <a:gd name="T75" fmla="*/ 38 h 126"/>
                <a:gd name="T76" fmla="*/ 27 w 82"/>
                <a:gd name="T77" fmla="*/ 44 h 126"/>
                <a:gd name="T78" fmla="*/ 30 w 82"/>
                <a:gd name="T79" fmla="*/ 46 h 126"/>
                <a:gd name="T80" fmla="*/ 33 w 82"/>
                <a:gd name="T81" fmla="*/ 50 h 126"/>
                <a:gd name="T82" fmla="*/ 37 w 82"/>
                <a:gd name="T83" fmla="*/ 51 h 126"/>
                <a:gd name="T84" fmla="*/ 40 w 82"/>
                <a:gd name="T85" fmla="*/ 53 h 126"/>
                <a:gd name="T86" fmla="*/ 43 w 82"/>
                <a:gd name="T87" fmla="*/ 57 h 126"/>
                <a:gd name="T88" fmla="*/ 47 w 82"/>
                <a:gd name="T89" fmla="*/ 59 h 126"/>
                <a:gd name="T90" fmla="*/ 50 w 82"/>
                <a:gd name="T91" fmla="*/ 61 h 126"/>
                <a:gd name="T92" fmla="*/ 53 w 82"/>
                <a:gd name="T93" fmla="*/ 65 h 126"/>
                <a:gd name="T94" fmla="*/ 57 w 82"/>
                <a:gd name="T95" fmla="*/ 67 h 126"/>
                <a:gd name="T96" fmla="*/ 59 w 82"/>
                <a:gd name="T97" fmla="*/ 70 h 126"/>
                <a:gd name="T98" fmla="*/ 62 w 82"/>
                <a:gd name="T99" fmla="*/ 74 h 126"/>
                <a:gd name="T100" fmla="*/ 66 w 82"/>
                <a:gd name="T101" fmla="*/ 78 h 126"/>
                <a:gd name="T102" fmla="*/ 68 w 82"/>
                <a:gd name="T103" fmla="*/ 82 h 126"/>
                <a:gd name="T104" fmla="*/ 70 w 82"/>
                <a:gd name="T105" fmla="*/ 86 h 126"/>
                <a:gd name="T106" fmla="*/ 72 w 82"/>
                <a:gd name="T107" fmla="*/ 91 h 126"/>
                <a:gd name="T108" fmla="*/ 75 w 82"/>
                <a:gd name="T109" fmla="*/ 97 h 126"/>
                <a:gd name="T110" fmla="*/ 77 w 82"/>
                <a:gd name="T111" fmla="*/ 105 h 126"/>
                <a:gd name="T112" fmla="*/ 79 w 82"/>
                <a:gd name="T113" fmla="*/ 111 h 126"/>
                <a:gd name="T114" fmla="*/ 80 w 82"/>
                <a:gd name="T115" fmla="*/ 118 h 126"/>
                <a:gd name="T116" fmla="*/ 80 w 82"/>
                <a:gd name="T117" fmla="*/ 126 h 126"/>
                <a:gd name="T118" fmla="*/ 82 w 82"/>
                <a:gd name="T119" fmla="*/ 112 h 12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2" h="126">
                  <a:moveTo>
                    <a:pt x="82" y="112"/>
                  </a:moveTo>
                  <a:lnTo>
                    <a:pt x="80" y="103"/>
                  </a:lnTo>
                  <a:lnTo>
                    <a:pt x="80" y="101"/>
                  </a:lnTo>
                  <a:lnTo>
                    <a:pt x="80" y="97"/>
                  </a:lnTo>
                  <a:lnTo>
                    <a:pt x="80" y="95"/>
                  </a:lnTo>
                  <a:lnTo>
                    <a:pt x="80" y="91"/>
                  </a:lnTo>
                  <a:lnTo>
                    <a:pt x="77" y="84"/>
                  </a:lnTo>
                  <a:lnTo>
                    <a:pt x="73" y="76"/>
                  </a:lnTo>
                  <a:lnTo>
                    <a:pt x="71" y="69"/>
                  </a:lnTo>
                  <a:lnTo>
                    <a:pt x="68" y="63"/>
                  </a:lnTo>
                  <a:lnTo>
                    <a:pt x="66" y="55"/>
                  </a:lnTo>
                  <a:lnTo>
                    <a:pt x="62" y="48"/>
                  </a:lnTo>
                  <a:lnTo>
                    <a:pt x="59" y="40"/>
                  </a:lnTo>
                  <a:lnTo>
                    <a:pt x="56" y="34"/>
                  </a:lnTo>
                  <a:lnTo>
                    <a:pt x="52" y="27"/>
                  </a:lnTo>
                  <a:lnTo>
                    <a:pt x="49" y="21"/>
                  </a:lnTo>
                  <a:lnTo>
                    <a:pt x="46" y="17"/>
                  </a:lnTo>
                  <a:lnTo>
                    <a:pt x="42" y="11"/>
                  </a:lnTo>
                  <a:lnTo>
                    <a:pt x="39" y="8"/>
                  </a:lnTo>
                  <a:lnTo>
                    <a:pt x="34" y="4"/>
                  </a:lnTo>
                  <a:lnTo>
                    <a:pt x="30" y="2"/>
                  </a:lnTo>
                  <a:lnTo>
                    <a:pt x="27" y="0"/>
                  </a:lnTo>
                  <a:lnTo>
                    <a:pt x="22" y="0"/>
                  </a:lnTo>
                  <a:lnTo>
                    <a:pt x="19" y="0"/>
                  </a:lnTo>
                  <a:lnTo>
                    <a:pt x="16" y="0"/>
                  </a:lnTo>
                  <a:lnTo>
                    <a:pt x="13" y="2"/>
                  </a:lnTo>
                  <a:lnTo>
                    <a:pt x="10" y="4"/>
                  </a:lnTo>
                  <a:lnTo>
                    <a:pt x="8" y="6"/>
                  </a:lnTo>
                  <a:lnTo>
                    <a:pt x="5" y="8"/>
                  </a:lnTo>
                  <a:lnTo>
                    <a:pt x="2" y="8"/>
                  </a:lnTo>
                  <a:lnTo>
                    <a:pt x="0" y="9"/>
                  </a:lnTo>
                  <a:lnTo>
                    <a:pt x="3" y="13"/>
                  </a:lnTo>
                  <a:lnTo>
                    <a:pt x="6" y="19"/>
                  </a:lnTo>
                  <a:lnTo>
                    <a:pt x="10" y="23"/>
                  </a:lnTo>
                  <a:lnTo>
                    <a:pt x="13" y="27"/>
                  </a:lnTo>
                  <a:lnTo>
                    <a:pt x="16" y="30"/>
                  </a:lnTo>
                  <a:lnTo>
                    <a:pt x="20" y="36"/>
                  </a:lnTo>
                  <a:lnTo>
                    <a:pt x="23" y="38"/>
                  </a:lnTo>
                  <a:lnTo>
                    <a:pt x="27" y="44"/>
                  </a:lnTo>
                  <a:lnTo>
                    <a:pt x="30" y="46"/>
                  </a:lnTo>
                  <a:lnTo>
                    <a:pt x="33" y="50"/>
                  </a:lnTo>
                  <a:lnTo>
                    <a:pt x="37" y="51"/>
                  </a:lnTo>
                  <a:lnTo>
                    <a:pt x="40" y="53"/>
                  </a:lnTo>
                  <a:lnTo>
                    <a:pt x="43" y="57"/>
                  </a:lnTo>
                  <a:lnTo>
                    <a:pt x="47" y="59"/>
                  </a:lnTo>
                  <a:lnTo>
                    <a:pt x="50" y="61"/>
                  </a:lnTo>
                  <a:lnTo>
                    <a:pt x="53" y="65"/>
                  </a:lnTo>
                  <a:lnTo>
                    <a:pt x="57" y="67"/>
                  </a:lnTo>
                  <a:lnTo>
                    <a:pt x="59" y="70"/>
                  </a:lnTo>
                  <a:lnTo>
                    <a:pt x="62" y="74"/>
                  </a:lnTo>
                  <a:lnTo>
                    <a:pt x="66" y="78"/>
                  </a:lnTo>
                  <a:lnTo>
                    <a:pt x="68" y="82"/>
                  </a:lnTo>
                  <a:lnTo>
                    <a:pt x="70" y="86"/>
                  </a:lnTo>
                  <a:lnTo>
                    <a:pt x="72" y="91"/>
                  </a:lnTo>
                  <a:lnTo>
                    <a:pt x="75" y="97"/>
                  </a:lnTo>
                  <a:lnTo>
                    <a:pt x="77" y="105"/>
                  </a:lnTo>
                  <a:lnTo>
                    <a:pt x="79" y="111"/>
                  </a:lnTo>
                  <a:lnTo>
                    <a:pt x="80" y="118"/>
                  </a:lnTo>
                  <a:lnTo>
                    <a:pt x="80" y="126"/>
                  </a:lnTo>
                  <a:lnTo>
                    <a:pt x="82" y="112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1" name="Freeform 58">
              <a:extLst>
                <a:ext uri="{FF2B5EF4-FFF2-40B4-BE49-F238E27FC236}">
                  <a16:creationId xmlns:a16="http://schemas.microsoft.com/office/drawing/2014/main" id="{32C14298-5EFE-24AC-D753-D32FD0C3A4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02" y="1621"/>
              <a:ext cx="11" cy="42"/>
            </a:xfrm>
            <a:custGeom>
              <a:avLst/>
              <a:gdLst>
                <a:gd name="T0" fmla="*/ 11 w 11"/>
                <a:gd name="T1" fmla="*/ 15 h 42"/>
                <a:gd name="T2" fmla="*/ 11 w 11"/>
                <a:gd name="T3" fmla="*/ 6 h 42"/>
                <a:gd name="T4" fmla="*/ 10 w 11"/>
                <a:gd name="T5" fmla="*/ 4 h 42"/>
                <a:gd name="T6" fmla="*/ 10 w 11"/>
                <a:gd name="T7" fmla="*/ 2 h 42"/>
                <a:gd name="T8" fmla="*/ 10 w 11"/>
                <a:gd name="T9" fmla="*/ 0 h 42"/>
                <a:gd name="T10" fmla="*/ 9 w 11"/>
                <a:gd name="T11" fmla="*/ 0 h 42"/>
                <a:gd name="T12" fmla="*/ 0 w 11"/>
                <a:gd name="T13" fmla="*/ 34 h 42"/>
                <a:gd name="T14" fmla="*/ 1 w 11"/>
                <a:gd name="T15" fmla="*/ 36 h 42"/>
                <a:gd name="T16" fmla="*/ 1 w 11"/>
                <a:gd name="T17" fmla="*/ 38 h 42"/>
                <a:gd name="T18" fmla="*/ 2 w 11"/>
                <a:gd name="T19" fmla="*/ 38 h 42"/>
                <a:gd name="T20" fmla="*/ 3 w 11"/>
                <a:gd name="T21" fmla="*/ 40 h 42"/>
                <a:gd name="T22" fmla="*/ 4 w 11"/>
                <a:gd name="T23" fmla="*/ 40 h 42"/>
                <a:gd name="T24" fmla="*/ 5 w 11"/>
                <a:gd name="T25" fmla="*/ 40 h 42"/>
                <a:gd name="T26" fmla="*/ 6 w 11"/>
                <a:gd name="T27" fmla="*/ 42 h 42"/>
                <a:gd name="T28" fmla="*/ 8 w 11"/>
                <a:gd name="T29" fmla="*/ 42 h 42"/>
                <a:gd name="T30" fmla="*/ 9 w 11"/>
                <a:gd name="T31" fmla="*/ 40 h 42"/>
                <a:gd name="T32" fmla="*/ 11 w 11"/>
                <a:gd name="T33" fmla="*/ 15 h 4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1" h="42">
                  <a:moveTo>
                    <a:pt x="11" y="15"/>
                  </a:moveTo>
                  <a:lnTo>
                    <a:pt x="11" y="6"/>
                  </a:lnTo>
                  <a:lnTo>
                    <a:pt x="10" y="4"/>
                  </a:lnTo>
                  <a:lnTo>
                    <a:pt x="10" y="2"/>
                  </a:lnTo>
                  <a:lnTo>
                    <a:pt x="10" y="0"/>
                  </a:lnTo>
                  <a:lnTo>
                    <a:pt x="9" y="0"/>
                  </a:lnTo>
                  <a:lnTo>
                    <a:pt x="0" y="34"/>
                  </a:lnTo>
                  <a:lnTo>
                    <a:pt x="1" y="36"/>
                  </a:lnTo>
                  <a:lnTo>
                    <a:pt x="1" y="38"/>
                  </a:lnTo>
                  <a:lnTo>
                    <a:pt x="2" y="38"/>
                  </a:lnTo>
                  <a:lnTo>
                    <a:pt x="3" y="40"/>
                  </a:lnTo>
                  <a:lnTo>
                    <a:pt x="4" y="40"/>
                  </a:lnTo>
                  <a:lnTo>
                    <a:pt x="5" y="40"/>
                  </a:lnTo>
                  <a:lnTo>
                    <a:pt x="6" y="42"/>
                  </a:lnTo>
                  <a:lnTo>
                    <a:pt x="8" y="42"/>
                  </a:lnTo>
                  <a:lnTo>
                    <a:pt x="9" y="40"/>
                  </a:lnTo>
                  <a:lnTo>
                    <a:pt x="11" y="1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2" name="Freeform 59">
              <a:extLst>
                <a:ext uri="{FF2B5EF4-FFF2-40B4-BE49-F238E27FC236}">
                  <a16:creationId xmlns:a16="http://schemas.microsoft.com/office/drawing/2014/main" id="{28AF6FCE-B481-1442-5123-86B587AE17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4" y="1621"/>
              <a:ext cx="99" cy="181"/>
            </a:xfrm>
            <a:custGeom>
              <a:avLst/>
              <a:gdLst>
                <a:gd name="T0" fmla="*/ 96 w 99"/>
                <a:gd name="T1" fmla="*/ 42 h 181"/>
                <a:gd name="T2" fmla="*/ 90 w 99"/>
                <a:gd name="T3" fmla="*/ 40 h 181"/>
                <a:gd name="T4" fmla="*/ 89 w 99"/>
                <a:gd name="T5" fmla="*/ 36 h 181"/>
                <a:gd name="T6" fmla="*/ 91 w 99"/>
                <a:gd name="T7" fmla="*/ 4 h 181"/>
                <a:gd name="T8" fmla="*/ 80 w 99"/>
                <a:gd name="T9" fmla="*/ 0 h 181"/>
                <a:gd name="T10" fmla="*/ 68 w 99"/>
                <a:gd name="T11" fmla="*/ 0 h 181"/>
                <a:gd name="T12" fmla="*/ 55 w 99"/>
                <a:gd name="T13" fmla="*/ 6 h 181"/>
                <a:gd name="T14" fmla="*/ 43 w 99"/>
                <a:gd name="T15" fmla="*/ 11 h 181"/>
                <a:gd name="T16" fmla="*/ 31 w 99"/>
                <a:gd name="T17" fmla="*/ 19 h 181"/>
                <a:gd name="T18" fmla="*/ 26 w 99"/>
                <a:gd name="T19" fmla="*/ 25 h 181"/>
                <a:gd name="T20" fmla="*/ 21 w 99"/>
                <a:gd name="T21" fmla="*/ 32 h 181"/>
                <a:gd name="T22" fmla="*/ 16 w 99"/>
                <a:gd name="T23" fmla="*/ 40 h 181"/>
                <a:gd name="T24" fmla="*/ 13 w 99"/>
                <a:gd name="T25" fmla="*/ 44 h 181"/>
                <a:gd name="T26" fmla="*/ 10 w 99"/>
                <a:gd name="T27" fmla="*/ 49 h 181"/>
                <a:gd name="T28" fmla="*/ 6 w 99"/>
                <a:gd name="T29" fmla="*/ 55 h 181"/>
                <a:gd name="T30" fmla="*/ 3 w 99"/>
                <a:gd name="T31" fmla="*/ 61 h 181"/>
                <a:gd name="T32" fmla="*/ 0 w 99"/>
                <a:gd name="T33" fmla="*/ 65 h 181"/>
                <a:gd name="T34" fmla="*/ 6 w 99"/>
                <a:gd name="T35" fmla="*/ 67 h 181"/>
                <a:gd name="T36" fmla="*/ 13 w 99"/>
                <a:gd name="T37" fmla="*/ 67 h 181"/>
                <a:gd name="T38" fmla="*/ 21 w 99"/>
                <a:gd name="T39" fmla="*/ 65 h 181"/>
                <a:gd name="T40" fmla="*/ 27 w 99"/>
                <a:gd name="T41" fmla="*/ 63 h 181"/>
                <a:gd name="T42" fmla="*/ 34 w 99"/>
                <a:gd name="T43" fmla="*/ 59 h 181"/>
                <a:gd name="T44" fmla="*/ 39 w 99"/>
                <a:gd name="T45" fmla="*/ 55 h 181"/>
                <a:gd name="T46" fmla="*/ 41 w 99"/>
                <a:gd name="T47" fmla="*/ 51 h 181"/>
                <a:gd name="T48" fmla="*/ 44 w 99"/>
                <a:gd name="T49" fmla="*/ 49 h 181"/>
                <a:gd name="T50" fmla="*/ 45 w 99"/>
                <a:gd name="T51" fmla="*/ 42 h 181"/>
                <a:gd name="T52" fmla="*/ 50 w 99"/>
                <a:gd name="T53" fmla="*/ 46 h 181"/>
                <a:gd name="T54" fmla="*/ 53 w 99"/>
                <a:gd name="T55" fmla="*/ 47 h 181"/>
                <a:gd name="T56" fmla="*/ 53 w 99"/>
                <a:gd name="T57" fmla="*/ 46 h 181"/>
                <a:gd name="T58" fmla="*/ 52 w 99"/>
                <a:gd name="T59" fmla="*/ 38 h 181"/>
                <a:gd name="T60" fmla="*/ 58 w 99"/>
                <a:gd name="T61" fmla="*/ 23 h 181"/>
                <a:gd name="T62" fmla="*/ 64 w 99"/>
                <a:gd name="T63" fmla="*/ 30 h 181"/>
                <a:gd name="T64" fmla="*/ 68 w 99"/>
                <a:gd name="T65" fmla="*/ 25 h 181"/>
                <a:gd name="T66" fmla="*/ 71 w 99"/>
                <a:gd name="T67" fmla="*/ 21 h 181"/>
                <a:gd name="T68" fmla="*/ 73 w 99"/>
                <a:gd name="T69" fmla="*/ 17 h 181"/>
                <a:gd name="T70" fmla="*/ 78 w 99"/>
                <a:gd name="T71" fmla="*/ 30 h 181"/>
                <a:gd name="T72" fmla="*/ 75 w 99"/>
                <a:gd name="T73" fmla="*/ 42 h 181"/>
                <a:gd name="T74" fmla="*/ 71 w 99"/>
                <a:gd name="T75" fmla="*/ 49 h 181"/>
                <a:gd name="T76" fmla="*/ 65 w 99"/>
                <a:gd name="T77" fmla="*/ 51 h 181"/>
                <a:gd name="T78" fmla="*/ 63 w 99"/>
                <a:gd name="T79" fmla="*/ 49 h 181"/>
                <a:gd name="T80" fmla="*/ 60 w 99"/>
                <a:gd name="T81" fmla="*/ 55 h 181"/>
                <a:gd name="T82" fmla="*/ 58 w 99"/>
                <a:gd name="T83" fmla="*/ 67 h 181"/>
                <a:gd name="T84" fmla="*/ 53 w 99"/>
                <a:gd name="T85" fmla="*/ 80 h 181"/>
                <a:gd name="T86" fmla="*/ 49 w 99"/>
                <a:gd name="T87" fmla="*/ 89 h 181"/>
                <a:gd name="T88" fmla="*/ 45 w 99"/>
                <a:gd name="T89" fmla="*/ 101 h 181"/>
                <a:gd name="T90" fmla="*/ 14 w 99"/>
                <a:gd name="T91" fmla="*/ 181 h 181"/>
                <a:gd name="T92" fmla="*/ 24 w 99"/>
                <a:gd name="T93" fmla="*/ 181 h 181"/>
                <a:gd name="T94" fmla="*/ 33 w 99"/>
                <a:gd name="T95" fmla="*/ 173 h 181"/>
                <a:gd name="T96" fmla="*/ 42 w 99"/>
                <a:gd name="T97" fmla="*/ 164 h 181"/>
                <a:gd name="T98" fmla="*/ 50 w 99"/>
                <a:gd name="T99" fmla="*/ 150 h 181"/>
                <a:gd name="T100" fmla="*/ 56 w 99"/>
                <a:gd name="T101" fmla="*/ 139 h 181"/>
                <a:gd name="T102" fmla="*/ 67 w 99"/>
                <a:gd name="T103" fmla="*/ 118 h 181"/>
                <a:gd name="T104" fmla="*/ 74 w 99"/>
                <a:gd name="T105" fmla="*/ 91 h 181"/>
                <a:gd name="T106" fmla="*/ 81 w 99"/>
                <a:gd name="T107" fmla="*/ 63 h 181"/>
                <a:gd name="T108" fmla="*/ 83 w 99"/>
                <a:gd name="T109" fmla="*/ 55 h 181"/>
                <a:gd name="T110" fmla="*/ 86 w 99"/>
                <a:gd name="T111" fmla="*/ 49 h 181"/>
                <a:gd name="T112" fmla="*/ 89 w 99"/>
                <a:gd name="T113" fmla="*/ 53 h 181"/>
                <a:gd name="T114" fmla="*/ 92 w 99"/>
                <a:gd name="T115" fmla="*/ 59 h 181"/>
                <a:gd name="T116" fmla="*/ 97 w 99"/>
                <a:gd name="T117" fmla="*/ 59 h 181"/>
                <a:gd name="T118" fmla="*/ 99 w 99"/>
                <a:gd name="T119" fmla="*/ 49 h 181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99" h="181">
                  <a:moveTo>
                    <a:pt x="99" y="49"/>
                  </a:moveTo>
                  <a:lnTo>
                    <a:pt x="99" y="42"/>
                  </a:lnTo>
                  <a:lnTo>
                    <a:pt x="96" y="42"/>
                  </a:lnTo>
                  <a:lnTo>
                    <a:pt x="94" y="42"/>
                  </a:lnTo>
                  <a:lnTo>
                    <a:pt x="91" y="40"/>
                  </a:lnTo>
                  <a:lnTo>
                    <a:pt x="90" y="40"/>
                  </a:lnTo>
                  <a:lnTo>
                    <a:pt x="89" y="40"/>
                  </a:lnTo>
                  <a:lnTo>
                    <a:pt x="89" y="38"/>
                  </a:lnTo>
                  <a:lnTo>
                    <a:pt x="89" y="36"/>
                  </a:lnTo>
                  <a:lnTo>
                    <a:pt x="88" y="34"/>
                  </a:lnTo>
                  <a:lnTo>
                    <a:pt x="94" y="6"/>
                  </a:lnTo>
                  <a:lnTo>
                    <a:pt x="91" y="4"/>
                  </a:lnTo>
                  <a:lnTo>
                    <a:pt x="88" y="0"/>
                  </a:lnTo>
                  <a:lnTo>
                    <a:pt x="83" y="0"/>
                  </a:lnTo>
                  <a:lnTo>
                    <a:pt x="80" y="0"/>
                  </a:lnTo>
                  <a:lnTo>
                    <a:pt x="75" y="0"/>
                  </a:lnTo>
                  <a:lnTo>
                    <a:pt x="72" y="0"/>
                  </a:lnTo>
                  <a:lnTo>
                    <a:pt x="68" y="0"/>
                  </a:lnTo>
                  <a:lnTo>
                    <a:pt x="63" y="2"/>
                  </a:lnTo>
                  <a:lnTo>
                    <a:pt x="60" y="4"/>
                  </a:lnTo>
                  <a:lnTo>
                    <a:pt x="55" y="6"/>
                  </a:lnTo>
                  <a:lnTo>
                    <a:pt x="51" y="6"/>
                  </a:lnTo>
                  <a:lnTo>
                    <a:pt x="48" y="7"/>
                  </a:lnTo>
                  <a:lnTo>
                    <a:pt x="43" y="11"/>
                  </a:lnTo>
                  <a:lnTo>
                    <a:pt x="40" y="13"/>
                  </a:lnTo>
                  <a:lnTo>
                    <a:pt x="35" y="15"/>
                  </a:lnTo>
                  <a:lnTo>
                    <a:pt x="31" y="19"/>
                  </a:lnTo>
                  <a:lnTo>
                    <a:pt x="30" y="21"/>
                  </a:lnTo>
                  <a:lnTo>
                    <a:pt x="27" y="23"/>
                  </a:lnTo>
                  <a:lnTo>
                    <a:pt x="26" y="25"/>
                  </a:lnTo>
                  <a:lnTo>
                    <a:pt x="25" y="27"/>
                  </a:lnTo>
                  <a:lnTo>
                    <a:pt x="23" y="30"/>
                  </a:lnTo>
                  <a:lnTo>
                    <a:pt x="21" y="32"/>
                  </a:lnTo>
                  <a:lnTo>
                    <a:pt x="20" y="34"/>
                  </a:lnTo>
                  <a:lnTo>
                    <a:pt x="18" y="36"/>
                  </a:lnTo>
                  <a:lnTo>
                    <a:pt x="16" y="40"/>
                  </a:lnTo>
                  <a:lnTo>
                    <a:pt x="15" y="42"/>
                  </a:lnTo>
                  <a:lnTo>
                    <a:pt x="14" y="42"/>
                  </a:lnTo>
                  <a:lnTo>
                    <a:pt x="13" y="44"/>
                  </a:lnTo>
                  <a:lnTo>
                    <a:pt x="12" y="46"/>
                  </a:lnTo>
                  <a:lnTo>
                    <a:pt x="11" y="47"/>
                  </a:lnTo>
                  <a:lnTo>
                    <a:pt x="10" y="49"/>
                  </a:lnTo>
                  <a:lnTo>
                    <a:pt x="7" y="51"/>
                  </a:lnTo>
                  <a:lnTo>
                    <a:pt x="6" y="53"/>
                  </a:lnTo>
                  <a:lnTo>
                    <a:pt x="6" y="55"/>
                  </a:lnTo>
                  <a:lnTo>
                    <a:pt x="4" y="57"/>
                  </a:lnTo>
                  <a:lnTo>
                    <a:pt x="3" y="59"/>
                  </a:lnTo>
                  <a:lnTo>
                    <a:pt x="3" y="61"/>
                  </a:lnTo>
                  <a:lnTo>
                    <a:pt x="2" y="63"/>
                  </a:lnTo>
                  <a:lnTo>
                    <a:pt x="1" y="63"/>
                  </a:lnTo>
                  <a:lnTo>
                    <a:pt x="0" y="65"/>
                  </a:lnTo>
                  <a:lnTo>
                    <a:pt x="2" y="65"/>
                  </a:lnTo>
                  <a:lnTo>
                    <a:pt x="4" y="67"/>
                  </a:lnTo>
                  <a:lnTo>
                    <a:pt x="6" y="67"/>
                  </a:lnTo>
                  <a:lnTo>
                    <a:pt x="8" y="67"/>
                  </a:lnTo>
                  <a:lnTo>
                    <a:pt x="11" y="67"/>
                  </a:lnTo>
                  <a:lnTo>
                    <a:pt x="13" y="67"/>
                  </a:lnTo>
                  <a:lnTo>
                    <a:pt x="15" y="67"/>
                  </a:lnTo>
                  <a:lnTo>
                    <a:pt x="17" y="65"/>
                  </a:lnTo>
                  <a:lnTo>
                    <a:pt x="21" y="65"/>
                  </a:lnTo>
                  <a:lnTo>
                    <a:pt x="23" y="65"/>
                  </a:lnTo>
                  <a:lnTo>
                    <a:pt x="25" y="63"/>
                  </a:lnTo>
                  <a:lnTo>
                    <a:pt x="27" y="63"/>
                  </a:lnTo>
                  <a:lnTo>
                    <a:pt x="30" y="61"/>
                  </a:lnTo>
                  <a:lnTo>
                    <a:pt x="32" y="59"/>
                  </a:lnTo>
                  <a:lnTo>
                    <a:pt x="34" y="59"/>
                  </a:lnTo>
                  <a:lnTo>
                    <a:pt x="36" y="57"/>
                  </a:lnTo>
                  <a:lnTo>
                    <a:pt x="37" y="55"/>
                  </a:lnTo>
                  <a:lnTo>
                    <a:pt x="39" y="55"/>
                  </a:lnTo>
                  <a:lnTo>
                    <a:pt x="40" y="53"/>
                  </a:lnTo>
                  <a:lnTo>
                    <a:pt x="40" y="51"/>
                  </a:lnTo>
                  <a:lnTo>
                    <a:pt x="41" y="51"/>
                  </a:lnTo>
                  <a:lnTo>
                    <a:pt x="42" y="51"/>
                  </a:lnTo>
                  <a:lnTo>
                    <a:pt x="43" y="51"/>
                  </a:lnTo>
                  <a:lnTo>
                    <a:pt x="44" y="49"/>
                  </a:lnTo>
                  <a:lnTo>
                    <a:pt x="44" y="47"/>
                  </a:lnTo>
                  <a:lnTo>
                    <a:pt x="45" y="46"/>
                  </a:lnTo>
                  <a:lnTo>
                    <a:pt x="45" y="42"/>
                  </a:lnTo>
                  <a:lnTo>
                    <a:pt x="48" y="42"/>
                  </a:lnTo>
                  <a:lnTo>
                    <a:pt x="48" y="44"/>
                  </a:lnTo>
                  <a:lnTo>
                    <a:pt x="50" y="46"/>
                  </a:lnTo>
                  <a:lnTo>
                    <a:pt x="51" y="47"/>
                  </a:lnTo>
                  <a:lnTo>
                    <a:pt x="52" y="47"/>
                  </a:lnTo>
                  <a:lnTo>
                    <a:pt x="53" y="47"/>
                  </a:lnTo>
                  <a:lnTo>
                    <a:pt x="54" y="49"/>
                  </a:lnTo>
                  <a:lnTo>
                    <a:pt x="53" y="47"/>
                  </a:lnTo>
                  <a:lnTo>
                    <a:pt x="53" y="46"/>
                  </a:lnTo>
                  <a:lnTo>
                    <a:pt x="52" y="42"/>
                  </a:lnTo>
                  <a:lnTo>
                    <a:pt x="52" y="40"/>
                  </a:lnTo>
                  <a:lnTo>
                    <a:pt x="52" y="38"/>
                  </a:lnTo>
                  <a:lnTo>
                    <a:pt x="55" y="27"/>
                  </a:lnTo>
                  <a:lnTo>
                    <a:pt x="56" y="25"/>
                  </a:lnTo>
                  <a:lnTo>
                    <a:pt x="58" y="23"/>
                  </a:lnTo>
                  <a:lnTo>
                    <a:pt x="59" y="23"/>
                  </a:lnTo>
                  <a:lnTo>
                    <a:pt x="64" y="32"/>
                  </a:lnTo>
                  <a:lnTo>
                    <a:pt x="64" y="30"/>
                  </a:lnTo>
                  <a:lnTo>
                    <a:pt x="65" y="27"/>
                  </a:lnTo>
                  <a:lnTo>
                    <a:pt x="67" y="27"/>
                  </a:lnTo>
                  <a:lnTo>
                    <a:pt x="68" y="25"/>
                  </a:lnTo>
                  <a:lnTo>
                    <a:pt x="68" y="23"/>
                  </a:lnTo>
                  <a:lnTo>
                    <a:pt x="70" y="21"/>
                  </a:lnTo>
                  <a:lnTo>
                    <a:pt x="71" y="21"/>
                  </a:lnTo>
                  <a:lnTo>
                    <a:pt x="71" y="17"/>
                  </a:lnTo>
                  <a:lnTo>
                    <a:pt x="72" y="19"/>
                  </a:lnTo>
                  <a:lnTo>
                    <a:pt x="73" y="17"/>
                  </a:lnTo>
                  <a:lnTo>
                    <a:pt x="75" y="21"/>
                  </a:lnTo>
                  <a:lnTo>
                    <a:pt x="77" y="25"/>
                  </a:lnTo>
                  <a:lnTo>
                    <a:pt x="78" y="30"/>
                  </a:lnTo>
                  <a:lnTo>
                    <a:pt x="78" y="36"/>
                  </a:lnTo>
                  <a:lnTo>
                    <a:pt x="77" y="40"/>
                  </a:lnTo>
                  <a:lnTo>
                    <a:pt x="75" y="42"/>
                  </a:lnTo>
                  <a:lnTo>
                    <a:pt x="74" y="46"/>
                  </a:lnTo>
                  <a:lnTo>
                    <a:pt x="72" y="47"/>
                  </a:lnTo>
                  <a:lnTo>
                    <a:pt x="71" y="49"/>
                  </a:lnTo>
                  <a:lnTo>
                    <a:pt x="69" y="51"/>
                  </a:lnTo>
                  <a:lnTo>
                    <a:pt x="68" y="51"/>
                  </a:lnTo>
                  <a:lnTo>
                    <a:pt x="65" y="51"/>
                  </a:lnTo>
                  <a:lnTo>
                    <a:pt x="64" y="51"/>
                  </a:lnTo>
                  <a:lnTo>
                    <a:pt x="64" y="49"/>
                  </a:lnTo>
                  <a:lnTo>
                    <a:pt x="63" y="49"/>
                  </a:lnTo>
                  <a:lnTo>
                    <a:pt x="62" y="49"/>
                  </a:lnTo>
                  <a:lnTo>
                    <a:pt x="61" y="51"/>
                  </a:lnTo>
                  <a:lnTo>
                    <a:pt x="60" y="55"/>
                  </a:lnTo>
                  <a:lnTo>
                    <a:pt x="59" y="55"/>
                  </a:lnTo>
                  <a:lnTo>
                    <a:pt x="59" y="63"/>
                  </a:lnTo>
                  <a:lnTo>
                    <a:pt x="58" y="67"/>
                  </a:lnTo>
                  <a:lnTo>
                    <a:pt x="56" y="72"/>
                  </a:lnTo>
                  <a:lnTo>
                    <a:pt x="54" y="76"/>
                  </a:lnTo>
                  <a:lnTo>
                    <a:pt x="53" y="80"/>
                  </a:lnTo>
                  <a:lnTo>
                    <a:pt x="52" y="84"/>
                  </a:lnTo>
                  <a:lnTo>
                    <a:pt x="51" y="88"/>
                  </a:lnTo>
                  <a:lnTo>
                    <a:pt x="49" y="89"/>
                  </a:lnTo>
                  <a:lnTo>
                    <a:pt x="48" y="93"/>
                  </a:lnTo>
                  <a:lnTo>
                    <a:pt x="46" y="97"/>
                  </a:lnTo>
                  <a:lnTo>
                    <a:pt x="45" y="101"/>
                  </a:lnTo>
                  <a:lnTo>
                    <a:pt x="45" y="105"/>
                  </a:lnTo>
                  <a:lnTo>
                    <a:pt x="18" y="166"/>
                  </a:lnTo>
                  <a:lnTo>
                    <a:pt x="14" y="181"/>
                  </a:lnTo>
                  <a:lnTo>
                    <a:pt x="17" y="181"/>
                  </a:lnTo>
                  <a:lnTo>
                    <a:pt x="21" y="181"/>
                  </a:lnTo>
                  <a:lnTo>
                    <a:pt x="24" y="181"/>
                  </a:lnTo>
                  <a:lnTo>
                    <a:pt x="27" y="179"/>
                  </a:lnTo>
                  <a:lnTo>
                    <a:pt x="31" y="175"/>
                  </a:lnTo>
                  <a:lnTo>
                    <a:pt x="33" y="173"/>
                  </a:lnTo>
                  <a:lnTo>
                    <a:pt x="36" y="170"/>
                  </a:lnTo>
                  <a:lnTo>
                    <a:pt x="39" y="168"/>
                  </a:lnTo>
                  <a:lnTo>
                    <a:pt x="42" y="164"/>
                  </a:lnTo>
                  <a:lnTo>
                    <a:pt x="44" y="160"/>
                  </a:lnTo>
                  <a:lnTo>
                    <a:pt x="46" y="156"/>
                  </a:lnTo>
                  <a:lnTo>
                    <a:pt x="50" y="150"/>
                  </a:lnTo>
                  <a:lnTo>
                    <a:pt x="52" y="147"/>
                  </a:lnTo>
                  <a:lnTo>
                    <a:pt x="54" y="143"/>
                  </a:lnTo>
                  <a:lnTo>
                    <a:pt x="56" y="139"/>
                  </a:lnTo>
                  <a:lnTo>
                    <a:pt x="59" y="133"/>
                  </a:lnTo>
                  <a:lnTo>
                    <a:pt x="63" y="126"/>
                  </a:lnTo>
                  <a:lnTo>
                    <a:pt x="67" y="118"/>
                  </a:lnTo>
                  <a:lnTo>
                    <a:pt x="69" y="110"/>
                  </a:lnTo>
                  <a:lnTo>
                    <a:pt x="72" y="101"/>
                  </a:lnTo>
                  <a:lnTo>
                    <a:pt x="74" y="91"/>
                  </a:lnTo>
                  <a:lnTo>
                    <a:pt x="77" y="82"/>
                  </a:lnTo>
                  <a:lnTo>
                    <a:pt x="79" y="72"/>
                  </a:lnTo>
                  <a:lnTo>
                    <a:pt x="81" y="63"/>
                  </a:lnTo>
                  <a:lnTo>
                    <a:pt x="82" y="59"/>
                  </a:lnTo>
                  <a:lnTo>
                    <a:pt x="82" y="57"/>
                  </a:lnTo>
                  <a:lnTo>
                    <a:pt x="83" y="55"/>
                  </a:lnTo>
                  <a:lnTo>
                    <a:pt x="83" y="51"/>
                  </a:lnTo>
                  <a:lnTo>
                    <a:pt x="84" y="49"/>
                  </a:lnTo>
                  <a:lnTo>
                    <a:pt x="86" y="49"/>
                  </a:lnTo>
                  <a:lnTo>
                    <a:pt x="87" y="51"/>
                  </a:lnTo>
                  <a:lnTo>
                    <a:pt x="88" y="51"/>
                  </a:lnTo>
                  <a:lnTo>
                    <a:pt x="89" y="53"/>
                  </a:lnTo>
                  <a:lnTo>
                    <a:pt x="90" y="55"/>
                  </a:lnTo>
                  <a:lnTo>
                    <a:pt x="91" y="57"/>
                  </a:lnTo>
                  <a:lnTo>
                    <a:pt x="92" y="59"/>
                  </a:lnTo>
                  <a:lnTo>
                    <a:pt x="93" y="59"/>
                  </a:lnTo>
                  <a:lnTo>
                    <a:pt x="94" y="59"/>
                  </a:lnTo>
                  <a:lnTo>
                    <a:pt x="97" y="59"/>
                  </a:lnTo>
                  <a:lnTo>
                    <a:pt x="98" y="55"/>
                  </a:lnTo>
                  <a:lnTo>
                    <a:pt x="98" y="51"/>
                  </a:lnTo>
                  <a:lnTo>
                    <a:pt x="99" y="4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3" name="Freeform 60">
              <a:extLst>
                <a:ext uri="{FF2B5EF4-FFF2-40B4-BE49-F238E27FC236}">
                  <a16:creationId xmlns:a16="http://schemas.microsoft.com/office/drawing/2014/main" id="{1C758D14-9248-874C-18D9-07020E387F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7" y="1642"/>
              <a:ext cx="15" cy="28"/>
            </a:xfrm>
            <a:custGeom>
              <a:avLst/>
              <a:gdLst>
                <a:gd name="T0" fmla="*/ 15 w 15"/>
                <a:gd name="T1" fmla="*/ 6 h 28"/>
                <a:gd name="T2" fmla="*/ 12 w 15"/>
                <a:gd name="T3" fmla="*/ 2 h 28"/>
                <a:gd name="T4" fmla="*/ 11 w 15"/>
                <a:gd name="T5" fmla="*/ 2 h 28"/>
                <a:gd name="T6" fmla="*/ 10 w 15"/>
                <a:gd name="T7" fmla="*/ 2 h 28"/>
                <a:gd name="T8" fmla="*/ 9 w 15"/>
                <a:gd name="T9" fmla="*/ 0 h 28"/>
                <a:gd name="T10" fmla="*/ 8 w 15"/>
                <a:gd name="T11" fmla="*/ 0 h 28"/>
                <a:gd name="T12" fmla="*/ 7 w 15"/>
                <a:gd name="T13" fmla="*/ 2 h 28"/>
                <a:gd name="T14" fmla="*/ 6 w 15"/>
                <a:gd name="T15" fmla="*/ 4 h 28"/>
                <a:gd name="T16" fmla="*/ 6 w 15"/>
                <a:gd name="T17" fmla="*/ 6 h 28"/>
                <a:gd name="T18" fmla="*/ 5 w 15"/>
                <a:gd name="T19" fmla="*/ 9 h 28"/>
                <a:gd name="T20" fmla="*/ 4 w 15"/>
                <a:gd name="T21" fmla="*/ 11 h 28"/>
                <a:gd name="T22" fmla="*/ 2 w 15"/>
                <a:gd name="T23" fmla="*/ 15 h 28"/>
                <a:gd name="T24" fmla="*/ 2 w 15"/>
                <a:gd name="T25" fmla="*/ 19 h 28"/>
                <a:gd name="T26" fmla="*/ 2 w 15"/>
                <a:gd name="T27" fmla="*/ 23 h 28"/>
                <a:gd name="T28" fmla="*/ 1 w 15"/>
                <a:gd name="T29" fmla="*/ 25 h 28"/>
                <a:gd name="T30" fmla="*/ 1 w 15"/>
                <a:gd name="T31" fmla="*/ 26 h 28"/>
                <a:gd name="T32" fmla="*/ 0 w 15"/>
                <a:gd name="T33" fmla="*/ 28 h 28"/>
                <a:gd name="T34" fmla="*/ 2 w 15"/>
                <a:gd name="T35" fmla="*/ 28 h 28"/>
                <a:gd name="T36" fmla="*/ 4 w 15"/>
                <a:gd name="T37" fmla="*/ 28 h 28"/>
                <a:gd name="T38" fmla="*/ 6 w 15"/>
                <a:gd name="T39" fmla="*/ 28 h 28"/>
                <a:gd name="T40" fmla="*/ 8 w 15"/>
                <a:gd name="T41" fmla="*/ 26 h 28"/>
                <a:gd name="T42" fmla="*/ 9 w 15"/>
                <a:gd name="T43" fmla="*/ 25 h 28"/>
                <a:gd name="T44" fmla="*/ 11 w 15"/>
                <a:gd name="T45" fmla="*/ 23 h 28"/>
                <a:gd name="T46" fmla="*/ 12 w 15"/>
                <a:gd name="T47" fmla="*/ 21 h 28"/>
                <a:gd name="T48" fmla="*/ 14 w 15"/>
                <a:gd name="T49" fmla="*/ 19 h 28"/>
                <a:gd name="T50" fmla="*/ 15 w 15"/>
                <a:gd name="T51" fmla="*/ 13 h 28"/>
                <a:gd name="T52" fmla="*/ 15 w 15"/>
                <a:gd name="T53" fmla="*/ 9 h 28"/>
                <a:gd name="T54" fmla="*/ 15 w 15"/>
                <a:gd name="T55" fmla="*/ 7 h 28"/>
                <a:gd name="T56" fmla="*/ 15 w 15"/>
                <a:gd name="T57" fmla="*/ 6 h 28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</a:gdLst>
              <a:ahLst/>
              <a:cxnLst>
                <a:cxn ang="T58">
                  <a:pos x="T0" y="T1"/>
                </a:cxn>
                <a:cxn ang="T59">
                  <a:pos x="T2" y="T3"/>
                </a:cxn>
                <a:cxn ang="T60">
                  <a:pos x="T4" y="T5"/>
                </a:cxn>
                <a:cxn ang="T61">
                  <a:pos x="T6" y="T7"/>
                </a:cxn>
                <a:cxn ang="T62">
                  <a:pos x="T8" y="T9"/>
                </a:cxn>
                <a:cxn ang="T63">
                  <a:pos x="T10" y="T11"/>
                </a:cxn>
                <a:cxn ang="T64">
                  <a:pos x="T12" y="T13"/>
                </a:cxn>
                <a:cxn ang="T65">
                  <a:pos x="T14" y="T15"/>
                </a:cxn>
                <a:cxn ang="T66">
                  <a:pos x="T16" y="T17"/>
                </a:cxn>
                <a:cxn ang="T67">
                  <a:pos x="T18" y="T19"/>
                </a:cxn>
                <a:cxn ang="T68">
                  <a:pos x="T20" y="T21"/>
                </a:cxn>
                <a:cxn ang="T69">
                  <a:pos x="T22" y="T23"/>
                </a:cxn>
                <a:cxn ang="T70">
                  <a:pos x="T24" y="T25"/>
                </a:cxn>
                <a:cxn ang="T71">
                  <a:pos x="T26" y="T27"/>
                </a:cxn>
                <a:cxn ang="T72">
                  <a:pos x="T28" y="T29"/>
                </a:cxn>
                <a:cxn ang="T73">
                  <a:pos x="T30" y="T31"/>
                </a:cxn>
                <a:cxn ang="T74">
                  <a:pos x="T32" y="T33"/>
                </a:cxn>
                <a:cxn ang="T75">
                  <a:pos x="T34" y="T35"/>
                </a:cxn>
                <a:cxn ang="T76">
                  <a:pos x="T36" y="T37"/>
                </a:cxn>
                <a:cxn ang="T77">
                  <a:pos x="T38" y="T39"/>
                </a:cxn>
                <a:cxn ang="T78">
                  <a:pos x="T40" y="T41"/>
                </a:cxn>
                <a:cxn ang="T79">
                  <a:pos x="T42" y="T43"/>
                </a:cxn>
                <a:cxn ang="T80">
                  <a:pos x="T44" y="T45"/>
                </a:cxn>
                <a:cxn ang="T81">
                  <a:pos x="T46" y="T47"/>
                </a:cxn>
                <a:cxn ang="T82">
                  <a:pos x="T48" y="T49"/>
                </a:cxn>
                <a:cxn ang="T83">
                  <a:pos x="T50" y="T51"/>
                </a:cxn>
                <a:cxn ang="T84">
                  <a:pos x="T52" y="T53"/>
                </a:cxn>
                <a:cxn ang="T85">
                  <a:pos x="T54" y="T55"/>
                </a:cxn>
                <a:cxn ang="T86">
                  <a:pos x="T56" y="T57"/>
                </a:cxn>
              </a:cxnLst>
              <a:rect l="0" t="0" r="r" b="b"/>
              <a:pathLst>
                <a:path w="15" h="28">
                  <a:moveTo>
                    <a:pt x="15" y="6"/>
                  </a:moveTo>
                  <a:lnTo>
                    <a:pt x="12" y="2"/>
                  </a:lnTo>
                  <a:lnTo>
                    <a:pt x="11" y="2"/>
                  </a:lnTo>
                  <a:lnTo>
                    <a:pt x="10" y="2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6" y="6"/>
                  </a:lnTo>
                  <a:lnTo>
                    <a:pt x="5" y="9"/>
                  </a:lnTo>
                  <a:lnTo>
                    <a:pt x="4" y="11"/>
                  </a:lnTo>
                  <a:lnTo>
                    <a:pt x="2" y="15"/>
                  </a:lnTo>
                  <a:lnTo>
                    <a:pt x="2" y="19"/>
                  </a:lnTo>
                  <a:lnTo>
                    <a:pt x="2" y="23"/>
                  </a:lnTo>
                  <a:lnTo>
                    <a:pt x="1" y="25"/>
                  </a:lnTo>
                  <a:lnTo>
                    <a:pt x="1" y="26"/>
                  </a:lnTo>
                  <a:lnTo>
                    <a:pt x="0" y="28"/>
                  </a:lnTo>
                  <a:lnTo>
                    <a:pt x="2" y="28"/>
                  </a:lnTo>
                  <a:lnTo>
                    <a:pt x="4" y="28"/>
                  </a:lnTo>
                  <a:lnTo>
                    <a:pt x="6" y="28"/>
                  </a:lnTo>
                  <a:lnTo>
                    <a:pt x="8" y="26"/>
                  </a:lnTo>
                  <a:lnTo>
                    <a:pt x="9" y="25"/>
                  </a:lnTo>
                  <a:lnTo>
                    <a:pt x="11" y="23"/>
                  </a:lnTo>
                  <a:lnTo>
                    <a:pt x="12" y="21"/>
                  </a:lnTo>
                  <a:lnTo>
                    <a:pt x="14" y="19"/>
                  </a:lnTo>
                  <a:lnTo>
                    <a:pt x="15" y="13"/>
                  </a:lnTo>
                  <a:lnTo>
                    <a:pt x="15" y="9"/>
                  </a:lnTo>
                  <a:lnTo>
                    <a:pt x="15" y="7"/>
                  </a:lnTo>
                  <a:lnTo>
                    <a:pt x="15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4" name="Freeform 61">
              <a:extLst>
                <a:ext uri="{FF2B5EF4-FFF2-40B4-BE49-F238E27FC236}">
                  <a16:creationId xmlns:a16="http://schemas.microsoft.com/office/drawing/2014/main" id="{78855E6A-30A4-ECAC-CBF1-5F9E42731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84" y="1649"/>
              <a:ext cx="4" cy="12"/>
            </a:xfrm>
            <a:custGeom>
              <a:avLst/>
              <a:gdLst>
                <a:gd name="T0" fmla="*/ 4 w 4"/>
                <a:gd name="T1" fmla="*/ 0 h 12"/>
                <a:gd name="T2" fmla="*/ 4 w 4"/>
                <a:gd name="T3" fmla="*/ 2 h 12"/>
                <a:gd name="T4" fmla="*/ 3 w 4"/>
                <a:gd name="T5" fmla="*/ 2 h 12"/>
                <a:gd name="T6" fmla="*/ 3 w 4"/>
                <a:gd name="T7" fmla="*/ 4 h 12"/>
                <a:gd name="T8" fmla="*/ 2 w 4"/>
                <a:gd name="T9" fmla="*/ 4 h 12"/>
                <a:gd name="T10" fmla="*/ 1 w 4"/>
                <a:gd name="T11" fmla="*/ 6 h 12"/>
                <a:gd name="T12" fmla="*/ 0 w 4"/>
                <a:gd name="T13" fmla="*/ 6 h 12"/>
                <a:gd name="T14" fmla="*/ 0 w 4"/>
                <a:gd name="T15" fmla="*/ 10 h 12"/>
                <a:gd name="T16" fmla="*/ 0 w 4"/>
                <a:gd name="T17" fmla="*/ 12 h 12"/>
                <a:gd name="T18" fmla="*/ 1 w 4"/>
                <a:gd name="T19" fmla="*/ 10 h 12"/>
                <a:gd name="T20" fmla="*/ 2 w 4"/>
                <a:gd name="T21" fmla="*/ 6 h 12"/>
                <a:gd name="T22" fmla="*/ 3 w 4"/>
                <a:gd name="T23" fmla="*/ 4 h 12"/>
                <a:gd name="T24" fmla="*/ 4 w 4"/>
                <a:gd name="T25" fmla="*/ 2 h 12"/>
                <a:gd name="T26" fmla="*/ 4 w 4"/>
                <a:gd name="T27" fmla="*/ 0 h 12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4" h="12">
                  <a:moveTo>
                    <a:pt x="4" y="0"/>
                  </a:moveTo>
                  <a:lnTo>
                    <a:pt x="4" y="2"/>
                  </a:lnTo>
                  <a:lnTo>
                    <a:pt x="3" y="2"/>
                  </a:lnTo>
                  <a:lnTo>
                    <a:pt x="3" y="4"/>
                  </a:lnTo>
                  <a:lnTo>
                    <a:pt x="2" y="4"/>
                  </a:lnTo>
                  <a:lnTo>
                    <a:pt x="1" y="6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3" y="4"/>
                  </a:lnTo>
                  <a:lnTo>
                    <a:pt x="4" y="2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5" name="Freeform 62">
              <a:extLst>
                <a:ext uri="{FF2B5EF4-FFF2-40B4-BE49-F238E27FC236}">
                  <a16:creationId xmlns:a16="http://schemas.microsoft.com/office/drawing/2014/main" id="{C830910F-5FC4-5C4F-30B6-3BEB737444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1644"/>
              <a:ext cx="11" cy="28"/>
            </a:xfrm>
            <a:custGeom>
              <a:avLst/>
              <a:gdLst>
                <a:gd name="T0" fmla="*/ 11 w 11"/>
                <a:gd name="T1" fmla="*/ 13 h 28"/>
                <a:gd name="T2" fmla="*/ 10 w 11"/>
                <a:gd name="T3" fmla="*/ 4 h 28"/>
                <a:gd name="T4" fmla="*/ 9 w 11"/>
                <a:gd name="T5" fmla="*/ 2 h 28"/>
                <a:gd name="T6" fmla="*/ 8 w 11"/>
                <a:gd name="T7" fmla="*/ 2 h 28"/>
                <a:gd name="T8" fmla="*/ 7 w 11"/>
                <a:gd name="T9" fmla="*/ 2 h 28"/>
                <a:gd name="T10" fmla="*/ 6 w 11"/>
                <a:gd name="T11" fmla="*/ 0 h 28"/>
                <a:gd name="T12" fmla="*/ 0 w 11"/>
                <a:gd name="T13" fmla="*/ 15 h 28"/>
                <a:gd name="T14" fmla="*/ 0 w 11"/>
                <a:gd name="T15" fmla="*/ 17 h 28"/>
                <a:gd name="T16" fmla="*/ 1 w 11"/>
                <a:gd name="T17" fmla="*/ 21 h 28"/>
                <a:gd name="T18" fmla="*/ 2 w 11"/>
                <a:gd name="T19" fmla="*/ 24 h 28"/>
                <a:gd name="T20" fmla="*/ 3 w 11"/>
                <a:gd name="T21" fmla="*/ 26 h 28"/>
                <a:gd name="T22" fmla="*/ 7 w 11"/>
                <a:gd name="T23" fmla="*/ 28 h 28"/>
                <a:gd name="T24" fmla="*/ 9 w 11"/>
                <a:gd name="T25" fmla="*/ 24 h 28"/>
                <a:gd name="T26" fmla="*/ 9 w 11"/>
                <a:gd name="T27" fmla="*/ 23 h 28"/>
                <a:gd name="T28" fmla="*/ 10 w 11"/>
                <a:gd name="T29" fmla="*/ 17 h 28"/>
                <a:gd name="T30" fmla="*/ 11 w 11"/>
                <a:gd name="T31" fmla="*/ 13 h 2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11" h="28">
                  <a:moveTo>
                    <a:pt x="11" y="13"/>
                  </a:moveTo>
                  <a:lnTo>
                    <a:pt x="10" y="4"/>
                  </a:lnTo>
                  <a:lnTo>
                    <a:pt x="9" y="2"/>
                  </a:lnTo>
                  <a:lnTo>
                    <a:pt x="8" y="2"/>
                  </a:lnTo>
                  <a:lnTo>
                    <a:pt x="7" y="2"/>
                  </a:lnTo>
                  <a:lnTo>
                    <a:pt x="6" y="0"/>
                  </a:lnTo>
                  <a:lnTo>
                    <a:pt x="0" y="15"/>
                  </a:lnTo>
                  <a:lnTo>
                    <a:pt x="0" y="17"/>
                  </a:lnTo>
                  <a:lnTo>
                    <a:pt x="1" y="21"/>
                  </a:lnTo>
                  <a:lnTo>
                    <a:pt x="2" y="24"/>
                  </a:lnTo>
                  <a:lnTo>
                    <a:pt x="3" y="26"/>
                  </a:lnTo>
                  <a:lnTo>
                    <a:pt x="7" y="28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10" y="17"/>
                  </a:lnTo>
                  <a:lnTo>
                    <a:pt x="11" y="13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6" name="Freeform 63">
              <a:extLst>
                <a:ext uri="{FF2B5EF4-FFF2-40B4-BE49-F238E27FC236}">
                  <a16:creationId xmlns:a16="http://schemas.microsoft.com/office/drawing/2014/main" id="{A7AA18D3-7C30-E2EC-1A6B-932DE64B4C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45" y="2841"/>
              <a:ext cx="373" cy="542"/>
            </a:xfrm>
            <a:custGeom>
              <a:avLst/>
              <a:gdLst>
                <a:gd name="T0" fmla="*/ 362 w 373"/>
                <a:gd name="T1" fmla="*/ 8 h 542"/>
                <a:gd name="T2" fmla="*/ 346 w 373"/>
                <a:gd name="T3" fmla="*/ 2 h 542"/>
                <a:gd name="T4" fmla="*/ 323 w 373"/>
                <a:gd name="T5" fmla="*/ 0 h 542"/>
                <a:gd name="T6" fmla="*/ 300 w 373"/>
                <a:gd name="T7" fmla="*/ 0 h 542"/>
                <a:gd name="T8" fmla="*/ 278 w 373"/>
                <a:gd name="T9" fmla="*/ 8 h 542"/>
                <a:gd name="T10" fmla="*/ 262 w 373"/>
                <a:gd name="T11" fmla="*/ 12 h 542"/>
                <a:gd name="T12" fmla="*/ 248 w 373"/>
                <a:gd name="T13" fmla="*/ 21 h 542"/>
                <a:gd name="T14" fmla="*/ 234 w 373"/>
                <a:gd name="T15" fmla="*/ 33 h 542"/>
                <a:gd name="T16" fmla="*/ 221 w 373"/>
                <a:gd name="T17" fmla="*/ 42 h 542"/>
                <a:gd name="T18" fmla="*/ 209 w 373"/>
                <a:gd name="T19" fmla="*/ 52 h 542"/>
                <a:gd name="T20" fmla="*/ 196 w 373"/>
                <a:gd name="T21" fmla="*/ 57 h 542"/>
                <a:gd name="T22" fmla="*/ 183 w 373"/>
                <a:gd name="T23" fmla="*/ 65 h 542"/>
                <a:gd name="T24" fmla="*/ 168 w 373"/>
                <a:gd name="T25" fmla="*/ 76 h 542"/>
                <a:gd name="T26" fmla="*/ 155 w 373"/>
                <a:gd name="T27" fmla="*/ 88 h 542"/>
                <a:gd name="T28" fmla="*/ 144 w 373"/>
                <a:gd name="T29" fmla="*/ 101 h 542"/>
                <a:gd name="T30" fmla="*/ 136 w 373"/>
                <a:gd name="T31" fmla="*/ 113 h 542"/>
                <a:gd name="T32" fmla="*/ 123 w 373"/>
                <a:gd name="T33" fmla="*/ 130 h 542"/>
                <a:gd name="T34" fmla="*/ 109 w 373"/>
                <a:gd name="T35" fmla="*/ 149 h 542"/>
                <a:gd name="T36" fmla="*/ 96 w 373"/>
                <a:gd name="T37" fmla="*/ 172 h 542"/>
                <a:gd name="T38" fmla="*/ 85 w 373"/>
                <a:gd name="T39" fmla="*/ 189 h 542"/>
                <a:gd name="T40" fmla="*/ 76 w 373"/>
                <a:gd name="T41" fmla="*/ 204 h 542"/>
                <a:gd name="T42" fmla="*/ 66 w 373"/>
                <a:gd name="T43" fmla="*/ 221 h 542"/>
                <a:gd name="T44" fmla="*/ 53 w 373"/>
                <a:gd name="T45" fmla="*/ 260 h 542"/>
                <a:gd name="T46" fmla="*/ 40 w 373"/>
                <a:gd name="T47" fmla="*/ 332 h 542"/>
                <a:gd name="T48" fmla="*/ 30 w 373"/>
                <a:gd name="T49" fmla="*/ 380 h 542"/>
                <a:gd name="T50" fmla="*/ 21 w 373"/>
                <a:gd name="T51" fmla="*/ 424 h 542"/>
                <a:gd name="T52" fmla="*/ 12 w 373"/>
                <a:gd name="T53" fmla="*/ 467 h 542"/>
                <a:gd name="T54" fmla="*/ 6 w 373"/>
                <a:gd name="T55" fmla="*/ 502 h 542"/>
                <a:gd name="T56" fmla="*/ 1 w 373"/>
                <a:gd name="T57" fmla="*/ 532 h 542"/>
                <a:gd name="T58" fmla="*/ 2 w 373"/>
                <a:gd name="T59" fmla="*/ 540 h 542"/>
                <a:gd name="T60" fmla="*/ 14 w 373"/>
                <a:gd name="T61" fmla="*/ 521 h 542"/>
                <a:gd name="T62" fmla="*/ 34 w 373"/>
                <a:gd name="T63" fmla="*/ 479 h 542"/>
                <a:gd name="T64" fmla="*/ 60 w 373"/>
                <a:gd name="T65" fmla="*/ 425 h 542"/>
                <a:gd name="T66" fmla="*/ 86 w 373"/>
                <a:gd name="T67" fmla="*/ 376 h 542"/>
                <a:gd name="T68" fmla="*/ 113 w 373"/>
                <a:gd name="T69" fmla="*/ 328 h 542"/>
                <a:gd name="T70" fmla="*/ 139 w 373"/>
                <a:gd name="T71" fmla="*/ 286 h 542"/>
                <a:gd name="T72" fmla="*/ 167 w 373"/>
                <a:gd name="T73" fmla="*/ 244 h 542"/>
                <a:gd name="T74" fmla="*/ 192 w 373"/>
                <a:gd name="T75" fmla="*/ 212 h 542"/>
                <a:gd name="T76" fmla="*/ 203 w 373"/>
                <a:gd name="T77" fmla="*/ 199 h 542"/>
                <a:gd name="T78" fmla="*/ 214 w 373"/>
                <a:gd name="T79" fmla="*/ 185 h 542"/>
                <a:gd name="T80" fmla="*/ 227 w 373"/>
                <a:gd name="T81" fmla="*/ 176 h 542"/>
                <a:gd name="T82" fmla="*/ 242 w 373"/>
                <a:gd name="T83" fmla="*/ 153 h 542"/>
                <a:gd name="T84" fmla="*/ 259 w 373"/>
                <a:gd name="T85" fmla="*/ 136 h 542"/>
                <a:gd name="T86" fmla="*/ 275 w 373"/>
                <a:gd name="T87" fmla="*/ 118 h 542"/>
                <a:gd name="T88" fmla="*/ 281 w 373"/>
                <a:gd name="T89" fmla="*/ 115 h 542"/>
                <a:gd name="T90" fmla="*/ 290 w 373"/>
                <a:gd name="T91" fmla="*/ 101 h 542"/>
                <a:gd name="T92" fmla="*/ 299 w 373"/>
                <a:gd name="T93" fmla="*/ 92 h 542"/>
                <a:gd name="T94" fmla="*/ 308 w 373"/>
                <a:gd name="T95" fmla="*/ 80 h 542"/>
                <a:gd name="T96" fmla="*/ 320 w 373"/>
                <a:gd name="T97" fmla="*/ 71 h 542"/>
                <a:gd name="T98" fmla="*/ 332 w 373"/>
                <a:gd name="T99" fmla="*/ 57 h 542"/>
                <a:gd name="T100" fmla="*/ 342 w 373"/>
                <a:gd name="T101" fmla="*/ 46 h 542"/>
                <a:gd name="T102" fmla="*/ 353 w 373"/>
                <a:gd name="T103" fmla="*/ 38 h 542"/>
                <a:gd name="T104" fmla="*/ 364 w 373"/>
                <a:gd name="T105" fmla="*/ 27 h 542"/>
                <a:gd name="T106" fmla="*/ 370 w 373"/>
                <a:gd name="T107" fmla="*/ 19 h 54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373" h="542">
                  <a:moveTo>
                    <a:pt x="373" y="15"/>
                  </a:moveTo>
                  <a:lnTo>
                    <a:pt x="371" y="12"/>
                  </a:lnTo>
                  <a:lnTo>
                    <a:pt x="367" y="12"/>
                  </a:lnTo>
                  <a:lnTo>
                    <a:pt x="365" y="8"/>
                  </a:lnTo>
                  <a:lnTo>
                    <a:pt x="362" y="8"/>
                  </a:lnTo>
                  <a:lnTo>
                    <a:pt x="360" y="6"/>
                  </a:lnTo>
                  <a:lnTo>
                    <a:pt x="356" y="6"/>
                  </a:lnTo>
                  <a:lnTo>
                    <a:pt x="354" y="4"/>
                  </a:lnTo>
                  <a:lnTo>
                    <a:pt x="351" y="2"/>
                  </a:lnTo>
                  <a:lnTo>
                    <a:pt x="346" y="2"/>
                  </a:lnTo>
                  <a:lnTo>
                    <a:pt x="342" y="0"/>
                  </a:lnTo>
                  <a:lnTo>
                    <a:pt x="337" y="0"/>
                  </a:lnTo>
                  <a:lnTo>
                    <a:pt x="333" y="0"/>
                  </a:lnTo>
                  <a:lnTo>
                    <a:pt x="328" y="0"/>
                  </a:lnTo>
                  <a:lnTo>
                    <a:pt x="323" y="0"/>
                  </a:lnTo>
                  <a:lnTo>
                    <a:pt x="318" y="0"/>
                  </a:lnTo>
                  <a:lnTo>
                    <a:pt x="314" y="0"/>
                  </a:lnTo>
                  <a:lnTo>
                    <a:pt x="309" y="0"/>
                  </a:lnTo>
                  <a:lnTo>
                    <a:pt x="305" y="0"/>
                  </a:lnTo>
                  <a:lnTo>
                    <a:pt x="300" y="0"/>
                  </a:lnTo>
                  <a:lnTo>
                    <a:pt x="296" y="2"/>
                  </a:lnTo>
                  <a:lnTo>
                    <a:pt x="291" y="4"/>
                  </a:lnTo>
                  <a:lnTo>
                    <a:pt x="287" y="4"/>
                  </a:lnTo>
                  <a:lnTo>
                    <a:pt x="282" y="6"/>
                  </a:lnTo>
                  <a:lnTo>
                    <a:pt x="278" y="8"/>
                  </a:lnTo>
                  <a:lnTo>
                    <a:pt x="275" y="8"/>
                  </a:lnTo>
                  <a:lnTo>
                    <a:pt x="271" y="8"/>
                  </a:lnTo>
                  <a:lnTo>
                    <a:pt x="268" y="10"/>
                  </a:lnTo>
                  <a:lnTo>
                    <a:pt x="266" y="12"/>
                  </a:lnTo>
                  <a:lnTo>
                    <a:pt x="262" y="12"/>
                  </a:lnTo>
                  <a:lnTo>
                    <a:pt x="259" y="14"/>
                  </a:lnTo>
                  <a:lnTo>
                    <a:pt x="257" y="15"/>
                  </a:lnTo>
                  <a:lnTo>
                    <a:pt x="253" y="15"/>
                  </a:lnTo>
                  <a:lnTo>
                    <a:pt x="250" y="19"/>
                  </a:lnTo>
                  <a:lnTo>
                    <a:pt x="248" y="21"/>
                  </a:lnTo>
                  <a:lnTo>
                    <a:pt x="244" y="23"/>
                  </a:lnTo>
                  <a:lnTo>
                    <a:pt x="242" y="25"/>
                  </a:lnTo>
                  <a:lnTo>
                    <a:pt x="240" y="27"/>
                  </a:lnTo>
                  <a:lnTo>
                    <a:pt x="237" y="29"/>
                  </a:lnTo>
                  <a:lnTo>
                    <a:pt x="234" y="33"/>
                  </a:lnTo>
                  <a:lnTo>
                    <a:pt x="232" y="35"/>
                  </a:lnTo>
                  <a:lnTo>
                    <a:pt x="229" y="36"/>
                  </a:lnTo>
                  <a:lnTo>
                    <a:pt x="227" y="38"/>
                  </a:lnTo>
                  <a:lnTo>
                    <a:pt x="223" y="40"/>
                  </a:lnTo>
                  <a:lnTo>
                    <a:pt x="221" y="42"/>
                  </a:lnTo>
                  <a:lnTo>
                    <a:pt x="219" y="46"/>
                  </a:lnTo>
                  <a:lnTo>
                    <a:pt x="215" y="48"/>
                  </a:lnTo>
                  <a:lnTo>
                    <a:pt x="213" y="50"/>
                  </a:lnTo>
                  <a:lnTo>
                    <a:pt x="210" y="50"/>
                  </a:lnTo>
                  <a:lnTo>
                    <a:pt x="209" y="52"/>
                  </a:lnTo>
                  <a:lnTo>
                    <a:pt x="206" y="54"/>
                  </a:lnTo>
                  <a:lnTo>
                    <a:pt x="203" y="56"/>
                  </a:lnTo>
                  <a:lnTo>
                    <a:pt x="201" y="56"/>
                  </a:lnTo>
                  <a:lnTo>
                    <a:pt x="199" y="57"/>
                  </a:lnTo>
                  <a:lnTo>
                    <a:pt x="196" y="57"/>
                  </a:lnTo>
                  <a:lnTo>
                    <a:pt x="195" y="59"/>
                  </a:lnTo>
                  <a:lnTo>
                    <a:pt x="193" y="59"/>
                  </a:lnTo>
                  <a:lnTo>
                    <a:pt x="190" y="63"/>
                  </a:lnTo>
                  <a:lnTo>
                    <a:pt x="186" y="63"/>
                  </a:lnTo>
                  <a:lnTo>
                    <a:pt x="183" y="65"/>
                  </a:lnTo>
                  <a:lnTo>
                    <a:pt x="181" y="67"/>
                  </a:lnTo>
                  <a:lnTo>
                    <a:pt x="177" y="69"/>
                  </a:lnTo>
                  <a:lnTo>
                    <a:pt x="174" y="73"/>
                  </a:lnTo>
                  <a:lnTo>
                    <a:pt x="172" y="75"/>
                  </a:lnTo>
                  <a:lnTo>
                    <a:pt x="168" y="76"/>
                  </a:lnTo>
                  <a:lnTo>
                    <a:pt x="166" y="78"/>
                  </a:lnTo>
                  <a:lnTo>
                    <a:pt x="164" y="80"/>
                  </a:lnTo>
                  <a:lnTo>
                    <a:pt x="161" y="84"/>
                  </a:lnTo>
                  <a:lnTo>
                    <a:pt x="158" y="86"/>
                  </a:lnTo>
                  <a:lnTo>
                    <a:pt x="155" y="88"/>
                  </a:lnTo>
                  <a:lnTo>
                    <a:pt x="153" y="92"/>
                  </a:lnTo>
                  <a:lnTo>
                    <a:pt x="151" y="94"/>
                  </a:lnTo>
                  <a:lnTo>
                    <a:pt x="147" y="97"/>
                  </a:lnTo>
                  <a:lnTo>
                    <a:pt x="146" y="99"/>
                  </a:lnTo>
                  <a:lnTo>
                    <a:pt x="144" y="101"/>
                  </a:lnTo>
                  <a:lnTo>
                    <a:pt x="143" y="105"/>
                  </a:lnTo>
                  <a:lnTo>
                    <a:pt x="141" y="105"/>
                  </a:lnTo>
                  <a:lnTo>
                    <a:pt x="139" y="107"/>
                  </a:lnTo>
                  <a:lnTo>
                    <a:pt x="137" y="111"/>
                  </a:lnTo>
                  <a:lnTo>
                    <a:pt x="136" y="113"/>
                  </a:lnTo>
                  <a:lnTo>
                    <a:pt x="134" y="115"/>
                  </a:lnTo>
                  <a:lnTo>
                    <a:pt x="132" y="118"/>
                  </a:lnTo>
                  <a:lnTo>
                    <a:pt x="128" y="122"/>
                  </a:lnTo>
                  <a:lnTo>
                    <a:pt x="126" y="126"/>
                  </a:lnTo>
                  <a:lnTo>
                    <a:pt x="123" y="130"/>
                  </a:lnTo>
                  <a:lnTo>
                    <a:pt x="120" y="134"/>
                  </a:lnTo>
                  <a:lnTo>
                    <a:pt x="117" y="137"/>
                  </a:lnTo>
                  <a:lnTo>
                    <a:pt x="115" y="141"/>
                  </a:lnTo>
                  <a:lnTo>
                    <a:pt x="111" y="145"/>
                  </a:lnTo>
                  <a:lnTo>
                    <a:pt x="109" y="149"/>
                  </a:lnTo>
                  <a:lnTo>
                    <a:pt x="107" y="155"/>
                  </a:lnTo>
                  <a:lnTo>
                    <a:pt x="104" y="158"/>
                  </a:lnTo>
                  <a:lnTo>
                    <a:pt x="101" y="162"/>
                  </a:lnTo>
                  <a:lnTo>
                    <a:pt x="98" y="166"/>
                  </a:lnTo>
                  <a:lnTo>
                    <a:pt x="96" y="172"/>
                  </a:lnTo>
                  <a:lnTo>
                    <a:pt x="94" y="176"/>
                  </a:lnTo>
                  <a:lnTo>
                    <a:pt x="91" y="179"/>
                  </a:lnTo>
                  <a:lnTo>
                    <a:pt x="89" y="183"/>
                  </a:lnTo>
                  <a:lnTo>
                    <a:pt x="87" y="185"/>
                  </a:lnTo>
                  <a:lnTo>
                    <a:pt x="85" y="189"/>
                  </a:lnTo>
                  <a:lnTo>
                    <a:pt x="84" y="193"/>
                  </a:lnTo>
                  <a:lnTo>
                    <a:pt x="81" y="197"/>
                  </a:lnTo>
                  <a:lnTo>
                    <a:pt x="79" y="199"/>
                  </a:lnTo>
                  <a:lnTo>
                    <a:pt x="78" y="202"/>
                  </a:lnTo>
                  <a:lnTo>
                    <a:pt x="76" y="204"/>
                  </a:lnTo>
                  <a:lnTo>
                    <a:pt x="74" y="208"/>
                  </a:lnTo>
                  <a:lnTo>
                    <a:pt x="71" y="210"/>
                  </a:lnTo>
                  <a:lnTo>
                    <a:pt x="69" y="214"/>
                  </a:lnTo>
                  <a:lnTo>
                    <a:pt x="68" y="218"/>
                  </a:lnTo>
                  <a:lnTo>
                    <a:pt x="66" y="221"/>
                  </a:lnTo>
                  <a:lnTo>
                    <a:pt x="65" y="225"/>
                  </a:lnTo>
                  <a:lnTo>
                    <a:pt x="62" y="227"/>
                  </a:lnTo>
                  <a:lnTo>
                    <a:pt x="60" y="233"/>
                  </a:lnTo>
                  <a:lnTo>
                    <a:pt x="57" y="244"/>
                  </a:lnTo>
                  <a:lnTo>
                    <a:pt x="53" y="260"/>
                  </a:lnTo>
                  <a:lnTo>
                    <a:pt x="50" y="273"/>
                  </a:lnTo>
                  <a:lnTo>
                    <a:pt x="48" y="288"/>
                  </a:lnTo>
                  <a:lnTo>
                    <a:pt x="46" y="301"/>
                  </a:lnTo>
                  <a:lnTo>
                    <a:pt x="42" y="317"/>
                  </a:lnTo>
                  <a:lnTo>
                    <a:pt x="40" y="332"/>
                  </a:lnTo>
                  <a:lnTo>
                    <a:pt x="37" y="345"/>
                  </a:lnTo>
                  <a:lnTo>
                    <a:pt x="36" y="353"/>
                  </a:lnTo>
                  <a:lnTo>
                    <a:pt x="33" y="363"/>
                  </a:lnTo>
                  <a:lnTo>
                    <a:pt x="31" y="372"/>
                  </a:lnTo>
                  <a:lnTo>
                    <a:pt x="30" y="380"/>
                  </a:lnTo>
                  <a:lnTo>
                    <a:pt x="28" y="387"/>
                  </a:lnTo>
                  <a:lnTo>
                    <a:pt x="25" y="397"/>
                  </a:lnTo>
                  <a:lnTo>
                    <a:pt x="24" y="406"/>
                  </a:lnTo>
                  <a:lnTo>
                    <a:pt x="22" y="414"/>
                  </a:lnTo>
                  <a:lnTo>
                    <a:pt x="21" y="424"/>
                  </a:lnTo>
                  <a:lnTo>
                    <a:pt x="19" y="431"/>
                  </a:lnTo>
                  <a:lnTo>
                    <a:pt x="17" y="441"/>
                  </a:lnTo>
                  <a:lnTo>
                    <a:pt x="15" y="448"/>
                  </a:lnTo>
                  <a:lnTo>
                    <a:pt x="13" y="458"/>
                  </a:lnTo>
                  <a:lnTo>
                    <a:pt x="12" y="467"/>
                  </a:lnTo>
                  <a:lnTo>
                    <a:pt x="10" y="475"/>
                  </a:lnTo>
                  <a:lnTo>
                    <a:pt x="9" y="485"/>
                  </a:lnTo>
                  <a:lnTo>
                    <a:pt x="8" y="490"/>
                  </a:lnTo>
                  <a:lnTo>
                    <a:pt x="6" y="496"/>
                  </a:lnTo>
                  <a:lnTo>
                    <a:pt x="6" y="502"/>
                  </a:lnTo>
                  <a:lnTo>
                    <a:pt x="5" y="509"/>
                  </a:lnTo>
                  <a:lnTo>
                    <a:pt x="4" y="513"/>
                  </a:lnTo>
                  <a:lnTo>
                    <a:pt x="3" y="521"/>
                  </a:lnTo>
                  <a:lnTo>
                    <a:pt x="2" y="526"/>
                  </a:lnTo>
                  <a:lnTo>
                    <a:pt x="1" y="532"/>
                  </a:lnTo>
                  <a:lnTo>
                    <a:pt x="1" y="534"/>
                  </a:lnTo>
                  <a:lnTo>
                    <a:pt x="0" y="536"/>
                  </a:lnTo>
                  <a:lnTo>
                    <a:pt x="0" y="538"/>
                  </a:lnTo>
                  <a:lnTo>
                    <a:pt x="0" y="542"/>
                  </a:lnTo>
                  <a:lnTo>
                    <a:pt x="2" y="540"/>
                  </a:lnTo>
                  <a:lnTo>
                    <a:pt x="5" y="538"/>
                  </a:lnTo>
                  <a:lnTo>
                    <a:pt x="8" y="534"/>
                  </a:lnTo>
                  <a:lnTo>
                    <a:pt x="10" y="530"/>
                  </a:lnTo>
                  <a:lnTo>
                    <a:pt x="12" y="525"/>
                  </a:lnTo>
                  <a:lnTo>
                    <a:pt x="14" y="521"/>
                  </a:lnTo>
                  <a:lnTo>
                    <a:pt x="18" y="517"/>
                  </a:lnTo>
                  <a:lnTo>
                    <a:pt x="20" y="513"/>
                  </a:lnTo>
                  <a:lnTo>
                    <a:pt x="24" y="502"/>
                  </a:lnTo>
                  <a:lnTo>
                    <a:pt x="30" y="488"/>
                  </a:lnTo>
                  <a:lnTo>
                    <a:pt x="34" y="479"/>
                  </a:lnTo>
                  <a:lnTo>
                    <a:pt x="40" y="467"/>
                  </a:lnTo>
                  <a:lnTo>
                    <a:pt x="44" y="456"/>
                  </a:lnTo>
                  <a:lnTo>
                    <a:pt x="50" y="446"/>
                  </a:lnTo>
                  <a:lnTo>
                    <a:pt x="55" y="435"/>
                  </a:lnTo>
                  <a:lnTo>
                    <a:pt x="60" y="425"/>
                  </a:lnTo>
                  <a:lnTo>
                    <a:pt x="66" y="414"/>
                  </a:lnTo>
                  <a:lnTo>
                    <a:pt x="70" y="404"/>
                  </a:lnTo>
                  <a:lnTo>
                    <a:pt x="76" y="395"/>
                  </a:lnTo>
                  <a:lnTo>
                    <a:pt x="80" y="383"/>
                  </a:lnTo>
                  <a:lnTo>
                    <a:pt x="86" y="376"/>
                  </a:lnTo>
                  <a:lnTo>
                    <a:pt x="91" y="366"/>
                  </a:lnTo>
                  <a:lnTo>
                    <a:pt x="97" y="357"/>
                  </a:lnTo>
                  <a:lnTo>
                    <a:pt x="103" y="347"/>
                  </a:lnTo>
                  <a:lnTo>
                    <a:pt x="107" y="338"/>
                  </a:lnTo>
                  <a:lnTo>
                    <a:pt x="113" y="328"/>
                  </a:lnTo>
                  <a:lnTo>
                    <a:pt x="118" y="321"/>
                  </a:lnTo>
                  <a:lnTo>
                    <a:pt x="124" y="311"/>
                  </a:lnTo>
                  <a:lnTo>
                    <a:pt x="128" y="303"/>
                  </a:lnTo>
                  <a:lnTo>
                    <a:pt x="134" y="294"/>
                  </a:lnTo>
                  <a:lnTo>
                    <a:pt x="139" y="286"/>
                  </a:lnTo>
                  <a:lnTo>
                    <a:pt x="145" y="277"/>
                  </a:lnTo>
                  <a:lnTo>
                    <a:pt x="151" y="269"/>
                  </a:lnTo>
                  <a:lnTo>
                    <a:pt x="156" y="261"/>
                  </a:lnTo>
                  <a:lnTo>
                    <a:pt x="162" y="252"/>
                  </a:lnTo>
                  <a:lnTo>
                    <a:pt x="167" y="244"/>
                  </a:lnTo>
                  <a:lnTo>
                    <a:pt x="173" y="237"/>
                  </a:lnTo>
                  <a:lnTo>
                    <a:pt x="179" y="229"/>
                  </a:lnTo>
                  <a:lnTo>
                    <a:pt x="183" y="221"/>
                  </a:lnTo>
                  <a:lnTo>
                    <a:pt x="190" y="214"/>
                  </a:lnTo>
                  <a:lnTo>
                    <a:pt x="192" y="212"/>
                  </a:lnTo>
                  <a:lnTo>
                    <a:pt x="194" y="210"/>
                  </a:lnTo>
                  <a:lnTo>
                    <a:pt x="196" y="208"/>
                  </a:lnTo>
                  <a:lnTo>
                    <a:pt x="199" y="204"/>
                  </a:lnTo>
                  <a:lnTo>
                    <a:pt x="201" y="202"/>
                  </a:lnTo>
                  <a:lnTo>
                    <a:pt x="203" y="199"/>
                  </a:lnTo>
                  <a:lnTo>
                    <a:pt x="205" y="197"/>
                  </a:lnTo>
                  <a:lnTo>
                    <a:pt x="208" y="195"/>
                  </a:lnTo>
                  <a:lnTo>
                    <a:pt x="210" y="191"/>
                  </a:lnTo>
                  <a:lnTo>
                    <a:pt x="212" y="189"/>
                  </a:lnTo>
                  <a:lnTo>
                    <a:pt x="214" y="185"/>
                  </a:lnTo>
                  <a:lnTo>
                    <a:pt x="217" y="183"/>
                  </a:lnTo>
                  <a:lnTo>
                    <a:pt x="219" y="181"/>
                  </a:lnTo>
                  <a:lnTo>
                    <a:pt x="221" y="179"/>
                  </a:lnTo>
                  <a:lnTo>
                    <a:pt x="223" y="176"/>
                  </a:lnTo>
                  <a:lnTo>
                    <a:pt x="227" y="176"/>
                  </a:lnTo>
                  <a:lnTo>
                    <a:pt x="229" y="170"/>
                  </a:lnTo>
                  <a:lnTo>
                    <a:pt x="233" y="166"/>
                  </a:lnTo>
                  <a:lnTo>
                    <a:pt x="237" y="160"/>
                  </a:lnTo>
                  <a:lnTo>
                    <a:pt x="240" y="157"/>
                  </a:lnTo>
                  <a:lnTo>
                    <a:pt x="242" y="153"/>
                  </a:lnTo>
                  <a:lnTo>
                    <a:pt x="246" y="149"/>
                  </a:lnTo>
                  <a:lnTo>
                    <a:pt x="249" y="145"/>
                  </a:lnTo>
                  <a:lnTo>
                    <a:pt x="252" y="141"/>
                  </a:lnTo>
                  <a:lnTo>
                    <a:pt x="256" y="139"/>
                  </a:lnTo>
                  <a:lnTo>
                    <a:pt x="259" y="136"/>
                  </a:lnTo>
                  <a:lnTo>
                    <a:pt x="262" y="132"/>
                  </a:lnTo>
                  <a:lnTo>
                    <a:pt x="266" y="128"/>
                  </a:lnTo>
                  <a:lnTo>
                    <a:pt x="268" y="126"/>
                  </a:lnTo>
                  <a:lnTo>
                    <a:pt x="271" y="122"/>
                  </a:lnTo>
                  <a:lnTo>
                    <a:pt x="275" y="118"/>
                  </a:lnTo>
                  <a:lnTo>
                    <a:pt x="278" y="118"/>
                  </a:lnTo>
                  <a:lnTo>
                    <a:pt x="278" y="117"/>
                  </a:lnTo>
                  <a:lnTo>
                    <a:pt x="279" y="117"/>
                  </a:lnTo>
                  <a:lnTo>
                    <a:pt x="280" y="115"/>
                  </a:lnTo>
                  <a:lnTo>
                    <a:pt x="281" y="115"/>
                  </a:lnTo>
                  <a:lnTo>
                    <a:pt x="282" y="111"/>
                  </a:lnTo>
                  <a:lnTo>
                    <a:pt x="285" y="109"/>
                  </a:lnTo>
                  <a:lnTo>
                    <a:pt x="286" y="105"/>
                  </a:lnTo>
                  <a:lnTo>
                    <a:pt x="288" y="103"/>
                  </a:lnTo>
                  <a:lnTo>
                    <a:pt x="290" y="101"/>
                  </a:lnTo>
                  <a:lnTo>
                    <a:pt x="291" y="99"/>
                  </a:lnTo>
                  <a:lnTo>
                    <a:pt x="294" y="97"/>
                  </a:lnTo>
                  <a:lnTo>
                    <a:pt x="296" y="96"/>
                  </a:lnTo>
                  <a:lnTo>
                    <a:pt x="298" y="94"/>
                  </a:lnTo>
                  <a:lnTo>
                    <a:pt x="299" y="92"/>
                  </a:lnTo>
                  <a:lnTo>
                    <a:pt x="301" y="90"/>
                  </a:lnTo>
                  <a:lnTo>
                    <a:pt x="303" y="88"/>
                  </a:lnTo>
                  <a:lnTo>
                    <a:pt x="305" y="84"/>
                  </a:lnTo>
                  <a:lnTo>
                    <a:pt x="307" y="82"/>
                  </a:lnTo>
                  <a:lnTo>
                    <a:pt x="308" y="80"/>
                  </a:lnTo>
                  <a:lnTo>
                    <a:pt x="310" y="78"/>
                  </a:lnTo>
                  <a:lnTo>
                    <a:pt x="313" y="76"/>
                  </a:lnTo>
                  <a:lnTo>
                    <a:pt x="315" y="75"/>
                  </a:lnTo>
                  <a:lnTo>
                    <a:pt x="317" y="73"/>
                  </a:lnTo>
                  <a:lnTo>
                    <a:pt x="320" y="71"/>
                  </a:lnTo>
                  <a:lnTo>
                    <a:pt x="323" y="67"/>
                  </a:lnTo>
                  <a:lnTo>
                    <a:pt x="325" y="65"/>
                  </a:lnTo>
                  <a:lnTo>
                    <a:pt x="327" y="63"/>
                  </a:lnTo>
                  <a:lnTo>
                    <a:pt x="329" y="59"/>
                  </a:lnTo>
                  <a:lnTo>
                    <a:pt x="332" y="57"/>
                  </a:lnTo>
                  <a:lnTo>
                    <a:pt x="333" y="56"/>
                  </a:lnTo>
                  <a:lnTo>
                    <a:pt x="335" y="52"/>
                  </a:lnTo>
                  <a:lnTo>
                    <a:pt x="337" y="50"/>
                  </a:lnTo>
                  <a:lnTo>
                    <a:pt x="339" y="48"/>
                  </a:lnTo>
                  <a:lnTo>
                    <a:pt x="342" y="46"/>
                  </a:lnTo>
                  <a:lnTo>
                    <a:pt x="344" y="44"/>
                  </a:lnTo>
                  <a:lnTo>
                    <a:pt x="346" y="42"/>
                  </a:lnTo>
                  <a:lnTo>
                    <a:pt x="348" y="40"/>
                  </a:lnTo>
                  <a:lnTo>
                    <a:pt x="351" y="40"/>
                  </a:lnTo>
                  <a:lnTo>
                    <a:pt x="353" y="38"/>
                  </a:lnTo>
                  <a:lnTo>
                    <a:pt x="355" y="36"/>
                  </a:lnTo>
                  <a:lnTo>
                    <a:pt x="357" y="35"/>
                  </a:lnTo>
                  <a:lnTo>
                    <a:pt x="360" y="33"/>
                  </a:lnTo>
                  <a:lnTo>
                    <a:pt x="362" y="31"/>
                  </a:lnTo>
                  <a:lnTo>
                    <a:pt x="364" y="27"/>
                  </a:lnTo>
                  <a:lnTo>
                    <a:pt x="365" y="25"/>
                  </a:lnTo>
                  <a:lnTo>
                    <a:pt x="366" y="25"/>
                  </a:lnTo>
                  <a:lnTo>
                    <a:pt x="367" y="23"/>
                  </a:lnTo>
                  <a:lnTo>
                    <a:pt x="368" y="21"/>
                  </a:lnTo>
                  <a:lnTo>
                    <a:pt x="370" y="19"/>
                  </a:lnTo>
                  <a:lnTo>
                    <a:pt x="371" y="17"/>
                  </a:lnTo>
                  <a:lnTo>
                    <a:pt x="372" y="15"/>
                  </a:lnTo>
                  <a:lnTo>
                    <a:pt x="37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7" name="Freeform 64">
              <a:extLst>
                <a:ext uri="{FF2B5EF4-FFF2-40B4-BE49-F238E27FC236}">
                  <a16:creationId xmlns:a16="http://schemas.microsoft.com/office/drawing/2014/main" id="{9A8DFC74-5148-3529-9427-CC0A534EBC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94" y="3297"/>
              <a:ext cx="184" cy="414"/>
            </a:xfrm>
            <a:custGeom>
              <a:avLst/>
              <a:gdLst>
                <a:gd name="T0" fmla="*/ 180 w 184"/>
                <a:gd name="T1" fmla="*/ 2 h 414"/>
                <a:gd name="T2" fmla="*/ 177 w 184"/>
                <a:gd name="T3" fmla="*/ 8 h 414"/>
                <a:gd name="T4" fmla="*/ 174 w 184"/>
                <a:gd name="T5" fmla="*/ 11 h 414"/>
                <a:gd name="T6" fmla="*/ 169 w 184"/>
                <a:gd name="T7" fmla="*/ 17 h 414"/>
                <a:gd name="T8" fmla="*/ 166 w 184"/>
                <a:gd name="T9" fmla="*/ 23 h 414"/>
                <a:gd name="T10" fmla="*/ 162 w 184"/>
                <a:gd name="T11" fmla="*/ 29 h 414"/>
                <a:gd name="T12" fmla="*/ 159 w 184"/>
                <a:gd name="T13" fmla="*/ 34 h 414"/>
                <a:gd name="T14" fmla="*/ 156 w 184"/>
                <a:gd name="T15" fmla="*/ 40 h 414"/>
                <a:gd name="T16" fmla="*/ 150 w 184"/>
                <a:gd name="T17" fmla="*/ 48 h 414"/>
                <a:gd name="T18" fmla="*/ 145 w 184"/>
                <a:gd name="T19" fmla="*/ 57 h 414"/>
                <a:gd name="T20" fmla="*/ 139 w 184"/>
                <a:gd name="T21" fmla="*/ 69 h 414"/>
                <a:gd name="T22" fmla="*/ 133 w 184"/>
                <a:gd name="T23" fmla="*/ 80 h 414"/>
                <a:gd name="T24" fmla="*/ 128 w 184"/>
                <a:gd name="T25" fmla="*/ 93 h 414"/>
                <a:gd name="T26" fmla="*/ 123 w 184"/>
                <a:gd name="T27" fmla="*/ 107 h 414"/>
                <a:gd name="T28" fmla="*/ 119 w 184"/>
                <a:gd name="T29" fmla="*/ 120 h 414"/>
                <a:gd name="T30" fmla="*/ 114 w 184"/>
                <a:gd name="T31" fmla="*/ 133 h 414"/>
                <a:gd name="T32" fmla="*/ 108 w 184"/>
                <a:gd name="T33" fmla="*/ 152 h 414"/>
                <a:gd name="T34" fmla="*/ 99 w 184"/>
                <a:gd name="T35" fmla="*/ 175 h 414"/>
                <a:gd name="T36" fmla="*/ 90 w 184"/>
                <a:gd name="T37" fmla="*/ 200 h 414"/>
                <a:gd name="T38" fmla="*/ 82 w 184"/>
                <a:gd name="T39" fmla="*/ 225 h 414"/>
                <a:gd name="T40" fmla="*/ 73 w 184"/>
                <a:gd name="T41" fmla="*/ 250 h 414"/>
                <a:gd name="T42" fmla="*/ 64 w 184"/>
                <a:gd name="T43" fmla="*/ 275 h 414"/>
                <a:gd name="T44" fmla="*/ 55 w 184"/>
                <a:gd name="T45" fmla="*/ 299 h 414"/>
                <a:gd name="T46" fmla="*/ 46 w 184"/>
                <a:gd name="T47" fmla="*/ 324 h 414"/>
                <a:gd name="T48" fmla="*/ 40 w 184"/>
                <a:gd name="T49" fmla="*/ 339 h 414"/>
                <a:gd name="T50" fmla="*/ 35 w 184"/>
                <a:gd name="T51" fmla="*/ 351 h 414"/>
                <a:gd name="T52" fmla="*/ 31 w 184"/>
                <a:gd name="T53" fmla="*/ 360 h 414"/>
                <a:gd name="T54" fmla="*/ 26 w 184"/>
                <a:gd name="T55" fmla="*/ 368 h 414"/>
                <a:gd name="T56" fmla="*/ 21 w 184"/>
                <a:gd name="T57" fmla="*/ 377 h 414"/>
                <a:gd name="T58" fmla="*/ 16 w 184"/>
                <a:gd name="T59" fmla="*/ 383 h 414"/>
                <a:gd name="T60" fmla="*/ 12 w 184"/>
                <a:gd name="T61" fmla="*/ 393 h 414"/>
                <a:gd name="T62" fmla="*/ 6 w 184"/>
                <a:gd name="T63" fmla="*/ 400 h 414"/>
                <a:gd name="T64" fmla="*/ 3 w 184"/>
                <a:gd name="T65" fmla="*/ 406 h 414"/>
                <a:gd name="T66" fmla="*/ 2 w 184"/>
                <a:gd name="T67" fmla="*/ 410 h 414"/>
                <a:gd name="T68" fmla="*/ 2 w 184"/>
                <a:gd name="T69" fmla="*/ 410 h 414"/>
                <a:gd name="T70" fmla="*/ 3 w 184"/>
                <a:gd name="T71" fmla="*/ 414 h 414"/>
                <a:gd name="T72" fmla="*/ 13 w 184"/>
                <a:gd name="T73" fmla="*/ 414 h 414"/>
                <a:gd name="T74" fmla="*/ 23 w 184"/>
                <a:gd name="T75" fmla="*/ 410 h 414"/>
                <a:gd name="T76" fmla="*/ 32 w 184"/>
                <a:gd name="T77" fmla="*/ 402 h 414"/>
                <a:gd name="T78" fmla="*/ 41 w 184"/>
                <a:gd name="T79" fmla="*/ 393 h 414"/>
                <a:gd name="T80" fmla="*/ 50 w 184"/>
                <a:gd name="T81" fmla="*/ 381 h 414"/>
                <a:gd name="T82" fmla="*/ 57 w 184"/>
                <a:gd name="T83" fmla="*/ 366 h 414"/>
                <a:gd name="T84" fmla="*/ 64 w 184"/>
                <a:gd name="T85" fmla="*/ 349 h 414"/>
                <a:gd name="T86" fmla="*/ 71 w 184"/>
                <a:gd name="T87" fmla="*/ 330 h 414"/>
                <a:gd name="T88" fmla="*/ 84 w 184"/>
                <a:gd name="T89" fmla="*/ 292 h 414"/>
                <a:gd name="T90" fmla="*/ 97 w 184"/>
                <a:gd name="T91" fmla="*/ 255 h 414"/>
                <a:gd name="T92" fmla="*/ 109 w 184"/>
                <a:gd name="T93" fmla="*/ 217 h 414"/>
                <a:gd name="T94" fmla="*/ 120 w 184"/>
                <a:gd name="T95" fmla="*/ 181 h 414"/>
                <a:gd name="T96" fmla="*/ 131 w 184"/>
                <a:gd name="T97" fmla="*/ 143 h 414"/>
                <a:gd name="T98" fmla="*/ 145 w 184"/>
                <a:gd name="T99" fmla="*/ 107 h 414"/>
                <a:gd name="T100" fmla="*/ 157 w 184"/>
                <a:gd name="T101" fmla="*/ 69 h 414"/>
                <a:gd name="T102" fmla="*/ 170 w 184"/>
                <a:gd name="T103" fmla="*/ 30 h 414"/>
                <a:gd name="T104" fmla="*/ 173 w 184"/>
                <a:gd name="T105" fmla="*/ 27 h 414"/>
                <a:gd name="T106" fmla="*/ 175 w 184"/>
                <a:gd name="T107" fmla="*/ 21 h 414"/>
                <a:gd name="T108" fmla="*/ 177 w 184"/>
                <a:gd name="T109" fmla="*/ 19 h 414"/>
                <a:gd name="T110" fmla="*/ 178 w 184"/>
                <a:gd name="T111" fmla="*/ 13 h 414"/>
                <a:gd name="T112" fmla="*/ 184 w 184"/>
                <a:gd name="T113" fmla="*/ 2 h 414"/>
                <a:gd name="T114" fmla="*/ 183 w 184"/>
                <a:gd name="T115" fmla="*/ 0 h 414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84" h="414">
                  <a:moveTo>
                    <a:pt x="183" y="0"/>
                  </a:moveTo>
                  <a:lnTo>
                    <a:pt x="180" y="2"/>
                  </a:lnTo>
                  <a:lnTo>
                    <a:pt x="179" y="4"/>
                  </a:lnTo>
                  <a:lnTo>
                    <a:pt x="177" y="8"/>
                  </a:lnTo>
                  <a:lnTo>
                    <a:pt x="175" y="9"/>
                  </a:lnTo>
                  <a:lnTo>
                    <a:pt x="174" y="11"/>
                  </a:lnTo>
                  <a:lnTo>
                    <a:pt x="171" y="15"/>
                  </a:lnTo>
                  <a:lnTo>
                    <a:pt x="169" y="17"/>
                  </a:lnTo>
                  <a:lnTo>
                    <a:pt x="168" y="21"/>
                  </a:lnTo>
                  <a:lnTo>
                    <a:pt x="166" y="23"/>
                  </a:lnTo>
                  <a:lnTo>
                    <a:pt x="165" y="27"/>
                  </a:lnTo>
                  <a:lnTo>
                    <a:pt x="162" y="29"/>
                  </a:lnTo>
                  <a:lnTo>
                    <a:pt x="160" y="32"/>
                  </a:lnTo>
                  <a:lnTo>
                    <a:pt x="159" y="34"/>
                  </a:lnTo>
                  <a:lnTo>
                    <a:pt x="157" y="38"/>
                  </a:lnTo>
                  <a:lnTo>
                    <a:pt x="156" y="40"/>
                  </a:lnTo>
                  <a:lnTo>
                    <a:pt x="154" y="44"/>
                  </a:lnTo>
                  <a:lnTo>
                    <a:pt x="150" y="48"/>
                  </a:lnTo>
                  <a:lnTo>
                    <a:pt x="148" y="53"/>
                  </a:lnTo>
                  <a:lnTo>
                    <a:pt x="145" y="57"/>
                  </a:lnTo>
                  <a:lnTo>
                    <a:pt x="142" y="63"/>
                  </a:lnTo>
                  <a:lnTo>
                    <a:pt x="139" y="69"/>
                  </a:lnTo>
                  <a:lnTo>
                    <a:pt x="136" y="74"/>
                  </a:lnTo>
                  <a:lnTo>
                    <a:pt x="133" y="80"/>
                  </a:lnTo>
                  <a:lnTo>
                    <a:pt x="131" y="88"/>
                  </a:lnTo>
                  <a:lnTo>
                    <a:pt x="128" y="93"/>
                  </a:lnTo>
                  <a:lnTo>
                    <a:pt x="126" y="99"/>
                  </a:lnTo>
                  <a:lnTo>
                    <a:pt x="123" y="107"/>
                  </a:lnTo>
                  <a:lnTo>
                    <a:pt x="121" y="112"/>
                  </a:lnTo>
                  <a:lnTo>
                    <a:pt x="119" y="120"/>
                  </a:lnTo>
                  <a:lnTo>
                    <a:pt x="117" y="128"/>
                  </a:lnTo>
                  <a:lnTo>
                    <a:pt x="114" y="133"/>
                  </a:lnTo>
                  <a:lnTo>
                    <a:pt x="112" y="141"/>
                  </a:lnTo>
                  <a:lnTo>
                    <a:pt x="108" y="152"/>
                  </a:lnTo>
                  <a:lnTo>
                    <a:pt x="103" y="164"/>
                  </a:lnTo>
                  <a:lnTo>
                    <a:pt x="99" y="175"/>
                  </a:lnTo>
                  <a:lnTo>
                    <a:pt x="94" y="187"/>
                  </a:lnTo>
                  <a:lnTo>
                    <a:pt x="90" y="200"/>
                  </a:lnTo>
                  <a:lnTo>
                    <a:pt x="87" y="212"/>
                  </a:lnTo>
                  <a:lnTo>
                    <a:pt x="82" y="225"/>
                  </a:lnTo>
                  <a:lnTo>
                    <a:pt x="78" y="238"/>
                  </a:lnTo>
                  <a:lnTo>
                    <a:pt x="73" y="250"/>
                  </a:lnTo>
                  <a:lnTo>
                    <a:pt x="69" y="263"/>
                  </a:lnTo>
                  <a:lnTo>
                    <a:pt x="64" y="275"/>
                  </a:lnTo>
                  <a:lnTo>
                    <a:pt x="60" y="288"/>
                  </a:lnTo>
                  <a:lnTo>
                    <a:pt x="55" y="299"/>
                  </a:lnTo>
                  <a:lnTo>
                    <a:pt x="51" y="313"/>
                  </a:lnTo>
                  <a:lnTo>
                    <a:pt x="46" y="324"/>
                  </a:lnTo>
                  <a:lnTo>
                    <a:pt x="42" y="334"/>
                  </a:lnTo>
                  <a:lnTo>
                    <a:pt x="40" y="339"/>
                  </a:lnTo>
                  <a:lnTo>
                    <a:pt x="37" y="345"/>
                  </a:lnTo>
                  <a:lnTo>
                    <a:pt x="35" y="351"/>
                  </a:lnTo>
                  <a:lnTo>
                    <a:pt x="33" y="357"/>
                  </a:lnTo>
                  <a:lnTo>
                    <a:pt x="31" y="360"/>
                  </a:lnTo>
                  <a:lnTo>
                    <a:pt x="28" y="364"/>
                  </a:lnTo>
                  <a:lnTo>
                    <a:pt x="26" y="368"/>
                  </a:lnTo>
                  <a:lnTo>
                    <a:pt x="23" y="374"/>
                  </a:lnTo>
                  <a:lnTo>
                    <a:pt x="21" y="377"/>
                  </a:lnTo>
                  <a:lnTo>
                    <a:pt x="18" y="381"/>
                  </a:lnTo>
                  <a:lnTo>
                    <a:pt x="16" y="383"/>
                  </a:lnTo>
                  <a:lnTo>
                    <a:pt x="13" y="389"/>
                  </a:lnTo>
                  <a:lnTo>
                    <a:pt x="12" y="393"/>
                  </a:lnTo>
                  <a:lnTo>
                    <a:pt x="8" y="397"/>
                  </a:lnTo>
                  <a:lnTo>
                    <a:pt x="6" y="400"/>
                  </a:lnTo>
                  <a:lnTo>
                    <a:pt x="4" y="404"/>
                  </a:lnTo>
                  <a:lnTo>
                    <a:pt x="3" y="406"/>
                  </a:lnTo>
                  <a:lnTo>
                    <a:pt x="3" y="408"/>
                  </a:lnTo>
                  <a:lnTo>
                    <a:pt x="2" y="410"/>
                  </a:lnTo>
                  <a:lnTo>
                    <a:pt x="0" y="410"/>
                  </a:lnTo>
                  <a:lnTo>
                    <a:pt x="2" y="410"/>
                  </a:lnTo>
                  <a:lnTo>
                    <a:pt x="2" y="412"/>
                  </a:lnTo>
                  <a:lnTo>
                    <a:pt x="3" y="414"/>
                  </a:lnTo>
                  <a:lnTo>
                    <a:pt x="8" y="414"/>
                  </a:lnTo>
                  <a:lnTo>
                    <a:pt x="13" y="414"/>
                  </a:lnTo>
                  <a:lnTo>
                    <a:pt x="18" y="412"/>
                  </a:lnTo>
                  <a:lnTo>
                    <a:pt x="23" y="410"/>
                  </a:lnTo>
                  <a:lnTo>
                    <a:pt x="27" y="406"/>
                  </a:lnTo>
                  <a:lnTo>
                    <a:pt x="32" y="402"/>
                  </a:lnTo>
                  <a:lnTo>
                    <a:pt x="36" y="398"/>
                  </a:lnTo>
                  <a:lnTo>
                    <a:pt x="41" y="393"/>
                  </a:lnTo>
                  <a:lnTo>
                    <a:pt x="45" y="389"/>
                  </a:lnTo>
                  <a:lnTo>
                    <a:pt x="50" y="381"/>
                  </a:lnTo>
                  <a:lnTo>
                    <a:pt x="53" y="376"/>
                  </a:lnTo>
                  <a:lnTo>
                    <a:pt x="57" y="366"/>
                  </a:lnTo>
                  <a:lnTo>
                    <a:pt x="61" y="358"/>
                  </a:lnTo>
                  <a:lnTo>
                    <a:pt x="64" y="349"/>
                  </a:lnTo>
                  <a:lnTo>
                    <a:pt x="68" y="339"/>
                  </a:lnTo>
                  <a:lnTo>
                    <a:pt x="71" y="330"/>
                  </a:lnTo>
                  <a:lnTo>
                    <a:pt x="78" y="309"/>
                  </a:lnTo>
                  <a:lnTo>
                    <a:pt x="84" y="292"/>
                  </a:lnTo>
                  <a:lnTo>
                    <a:pt x="91" y="273"/>
                  </a:lnTo>
                  <a:lnTo>
                    <a:pt x="97" y="255"/>
                  </a:lnTo>
                  <a:lnTo>
                    <a:pt x="103" y="236"/>
                  </a:lnTo>
                  <a:lnTo>
                    <a:pt x="109" y="217"/>
                  </a:lnTo>
                  <a:lnTo>
                    <a:pt x="114" y="198"/>
                  </a:lnTo>
                  <a:lnTo>
                    <a:pt x="120" y="181"/>
                  </a:lnTo>
                  <a:lnTo>
                    <a:pt x="127" y="162"/>
                  </a:lnTo>
                  <a:lnTo>
                    <a:pt x="131" y="143"/>
                  </a:lnTo>
                  <a:lnTo>
                    <a:pt x="138" y="124"/>
                  </a:lnTo>
                  <a:lnTo>
                    <a:pt x="145" y="107"/>
                  </a:lnTo>
                  <a:lnTo>
                    <a:pt x="150" y="88"/>
                  </a:lnTo>
                  <a:lnTo>
                    <a:pt x="157" y="69"/>
                  </a:lnTo>
                  <a:lnTo>
                    <a:pt x="164" y="50"/>
                  </a:lnTo>
                  <a:lnTo>
                    <a:pt x="170" y="30"/>
                  </a:lnTo>
                  <a:lnTo>
                    <a:pt x="171" y="29"/>
                  </a:lnTo>
                  <a:lnTo>
                    <a:pt x="173" y="27"/>
                  </a:lnTo>
                  <a:lnTo>
                    <a:pt x="174" y="23"/>
                  </a:lnTo>
                  <a:lnTo>
                    <a:pt x="175" y="21"/>
                  </a:lnTo>
                  <a:lnTo>
                    <a:pt x="176" y="21"/>
                  </a:lnTo>
                  <a:lnTo>
                    <a:pt x="177" y="19"/>
                  </a:lnTo>
                  <a:lnTo>
                    <a:pt x="178" y="15"/>
                  </a:lnTo>
                  <a:lnTo>
                    <a:pt x="178" y="13"/>
                  </a:lnTo>
                  <a:lnTo>
                    <a:pt x="184" y="4"/>
                  </a:lnTo>
                  <a:lnTo>
                    <a:pt x="184" y="2"/>
                  </a:lnTo>
                  <a:lnTo>
                    <a:pt x="183" y="2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8" name="Freeform 65">
              <a:extLst>
                <a:ext uri="{FF2B5EF4-FFF2-40B4-BE49-F238E27FC236}">
                  <a16:creationId xmlns:a16="http://schemas.microsoft.com/office/drawing/2014/main" id="{4BF67030-1236-F24C-29B9-20792BD2E8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44" y="2403"/>
              <a:ext cx="120" cy="722"/>
            </a:xfrm>
            <a:custGeom>
              <a:avLst/>
              <a:gdLst>
                <a:gd name="T0" fmla="*/ 115 w 120"/>
                <a:gd name="T1" fmla="*/ 9 h 722"/>
                <a:gd name="T2" fmla="*/ 106 w 120"/>
                <a:gd name="T3" fmla="*/ 24 h 722"/>
                <a:gd name="T4" fmla="*/ 98 w 120"/>
                <a:gd name="T5" fmla="*/ 43 h 722"/>
                <a:gd name="T6" fmla="*/ 89 w 120"/>
                <a:gd name="T7" fmla="*/ 63 h 722"/>
                <a:gd name="T8" fmla="*/ 81 w 120"/>
                <a:gd name="T9" fmla="*/ 84 h 722"/>
                <a:gd name="T10" fmla="*/ 73 w 120"/>
                <a:gd name="T11" fmla="*/ 105 h 722"/>
                <a:gd name="T12" fmla="*/ 64 w 120"/>
                <a:gd name="T13" fmla="*/ 127 h 722"/>
                <a:gd name="T14" fmla="*/ 57 w 120"/>
                <a:gd name="T15" fmla="*/ 150 h 722"/>
                <a:gd name="T16" fmla="*/ 49 w 120"/>
                <a:gd name="T17" fmla="*/ 171 h 722"/>
                <a:gd name="T18" fmla="*/ 42 w 120"/>
                <a:gd name="T19" fmla="*/ 194 h 722"/>
                <a:gd name="T20" fmla="*/ 35 w 120"/>
                <a:gd name="T21" fmla="*/ 217 h 722"/>
                <a:gd name="T22" fmla="*/ 33 w 120"/>
                <a:gd name="T23" fmla="*/ 228 h 722"/>
                <a:gd name="T24" fmla="*/ 30 w 120"/>
                <a:gd name="T25" fmla="*/ 238 h 722"/>
                <a:gd name="T26" fmla="*/ 25 w 120"/>
                <a:gd name="T27" fmla="*/ 259 h 722"/>
                <a:gd name="T28" fmla="*/ 18 w 120"/>
                <a:gd name="T29" fmla="*/ 301 h 722"/>
                <a:gd name="T30" fmla="*/ 13 w 120"/>
                <a:gd name="T31" fmla="*/ 345 h 722"/>
                <a:gd name="T32" fmla="*/ 10 w 120"/>
                <a:gd name="T33" fmla="*/ 375 h 722"/>
                <a:gd name="T34" fmla="*/ 6 w 120"/>
                <a:gd name="T35" fmla="*/ 396 h 722"/>
                <a:gd name="T36" fmla="*/ 4 w 120"/>
                <a:gd name="T37" fmla="*/ 419 h 722"/>
                <a:gd name="T38" fmla="*/ 5 w 120"/>
                <a:gd name="T39" fmla="*/ 425 h 722"/>
                <a:gd name="T40" fmla="*/ 3 w 120"/>
                <a:gd name="T41" fmla="*/ 467 h 722"/>
                <a:gd name="T42" fmla="*/ 1 w 120"/>
                <a:gd name="T43" fmla="*/ 509 h 722"/>
                <a:gd name="T44" fmla="*/ 0 w 120"/>
                <a:gd name="T45" fmla="*/ 547 h 722"/>
                <a:gd name="T46" fmla="*/ 1 w 120"/>
                <a:gd name="T47" fmla="*/ 577 h 722"/>
                <a:gd name="T48" fmla="*/ 3 w 120"/>
                <a:gd name="T49" fmla="*/ 608 h 722"/>
                <a:gd name="T50" fmla="*/ 6 w 120"/>
                <a:gd name="T51" fmla="*/ 669 h 722"/>
                <a:gd name="T52" fmla="*/ 9 w 120"/>
                <a:gd name="T53" fmla="*/ 720 h 722"/>
                <a:gd name="T54" fmla="*/ 12 w 120"/>
                <a:gd name="T55" fmla="*/ 713 h 722"/>
                <a:gd name="T56" fmla="*/ 15 w 120"/>
                <a:gd name="T57" fmla="*/ 688 h 722"/>
                <a:gd name="T58" fmla="*/ 19 w 120"/>
                <a:gd name="T59" fmla="*/ 661 h 722"/>
                <a:gd name="T60" fmla="*/ 22 w 120"/>
                <a:gd name="T61" fmla="*/ 637 h 722"/>
                <a:gd name="T62" fmla="*/ 24 w 120"/>
                <a:gd name="T63" fmla="*/ 617 h 722"/>
                <a:gd name="T64" fmla="*/ 26 w 120"/>
                <a:gd name="T65" fmla="*/ 604 h 722"/>
                <a:gd name="T66" fmla="*/ 28 w 120"/>
                <a:gd name="T67" fmla="*/ 614 h 722"/>
                <a:gd name="T68" fmla="*/ 31 w 120"/>
                <a:gd name="T69" fmla="*/ 595 h 722"/>
                <a:gd name="T70" fmla="*/ 30 w 120"/>
                <a:gd name="T71" fmla="*/ 589 h 722"/>
                <a:gd name="T72" fmla="*/ 26 w 120"/>
                <a:gd name="T73" fmla="*/ 593 h 722"/>
                <a:gd name="T74" fmla="*/ 24 w 120"/>
                <a:gd name="T75" fmla="*/ 596 h 722"/>
                <a:gd name="T76" fmla="*/ 11 w 120"/>
                <a:gd name="T77" fmla="*/ 688 h 722"/>
                <a:gd name="T78" fmla="*/ 5 w 120"/>
                <a:gd name="T79" fmla="*/ 629 h 722"/>
                <a:gd name="T80" fmla="*/ 3 w 120"/>
                <a:gd name="T81" fmla="*/ 568 h 722"/>
                <a:gd name="T82" fmla="*/ 4 w 120"/>
                <a:gd name="T83" fmla="*/ 503 h 722"/>
                <a:gd name="T84" fmla="*/ 7 w 120"/>
                <a:gd name="T85" fmla="*/ 434 h 722"/>
                <a:gd name="T86" fmla="*/ 9 w 120"/>
                <a:gd name="T87" fmla="*/ 408 h 722"/>
                <a:gd name="T88" fmla="*/ 10 w 120"/>
                <a:gd name="T89" fmla="*/ 385 h 722"/>
                <a:gd name="T90" fmla="*/ 13 w 120"/>
                <a:gd name="T91" fmla="*/ 362 h 722"/>
                <a:gd name="T92" fmla="*/ 16 w 120"/>
                <a:gd name="T93" fmla="*/ 330 h 722"/>
                <a:gd name="T94" fmla="*/ 21 w 120"/>
                <a:gd name="T95" fmla="*/ 303 h 722"/>
                <a:gd name="T96" fmla="*/ 25 w 120"/>
                <a:gd name="T97" fmla="*/ 276 h 722"/>
                <a:gd name="T98" fmla="*/ 31 w 120"/>
                <a:gd name="T99" fmla="*/ 251 h 722"/>
                <a:gd name="T100" fmla="*/ 37 w 120"/>
                <a:gd name="T101" fmla="*/ 227 h 722"/>
                <a:gd name="T102" fmla="*/ 43 w 120"/>
                <a:gd name="T103" fmla="*/ 202 h 722"/>
                <a:gd name="T104" fmla="*/ 50 w 120"/>
                <a:gd name="T105" fmla="*/ 179 h 722"/>
                <a:gd name="T106" fmla="*/ 58 w 120"/>
                <a:gd name="T107" fmla="*/ 156 h 722"/>
                <a:gd name="T108" fmla="*/ 67 w 120"/>
                <a:gd name="T109" fmla="*/ 131 h 722"/>
                <a:gd name="T110" fmla="*/ 75 w 120"/>
                <a:gd name="T111" fmla="*/ 110 h 722"/>
                <a:gd name="T112" fmla="*/ 85 w 120"/>
                <a:gd name="T113" fmla="*/ 87 h 722"/>
                <a:gd name="T114" fmla="*/ 91 w 120"/>
                <a:gd name="T115" fmla="*/ 68 h 722"/>
                <a:gd name="T116" fmla="*/ 97 w 120"/>
                <a:gd name="T117" fmla="*/ 53 h 722"/>
                <a:gd name="T118" fmla="*/ 102 w 120"/>
                <a:gd name="T119" fmla="*/ 40 h 722"/>
                <a:gd name="T120" fmla="*/ 108 w 120"/>
                <a:gd name="T121" fmla="*/ 24 h 722"/>
                <a:gd name="T122" fmla="*/ 115 w 120"/>
                <a:gd name="T123" fmla="*/ 11 h 722"/>
                <a:gd name="T124" fmla="*/ 120 w 120"/>
                <a:gd name="T125" fmla="*/ 0 h 722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0" h="722">
                  <a:moveTo>
                    <a:pt x="120" y="0"/>
                  </a:moveTo>
                  <a:lnTo>
                    <a:pt x="117" y="3"/>
                  </a:lnTo>
                  <a:lnTo>
                    <a:pt x="115" y="9"/>
                  </a:lnTo>
                  <a:lnTo>
                    <a:pt x="111" y="15"/>
                  </a:lnTo>
                  <a:lnTo>
                    <a:pt x="109" y="21"/>
                  </a:lnTo>
                  <a:lnTo>
                    <a:pt x="106" y="24"/>
                  </a:lnTo>
                  <a:lnTo>
                    <a:pt x="104" y="32"/>
                  </a:lnTo>
                  <a:lnTo>
                    <a:pt x="100" y="38"/>
                  </a:lnTo>
                  <a:lnTo>
                    <a:pt x="98" y="43"/>
                  </a:lnTo>
                  <a:lnTo>
                    <a:pt x="96" y="49"/>
                  </a:lnTo>
                  <a:lnTo>
                    <a:pt x="92" y="57"/>
                  </a:lnTo>
                  <a:lnTo>
                    <a:pt x="89" y="63"/>
                  </a:lnTo>
                  <a:lnTo>
                    <a:pt x="87" y="70"/>
                  </a:lnTo>
                  <a:lnTo>
                    <a:pt x="85" y="76"/>
                  </a:lnTo>
                  <a:lnTo>
                    <a:pt x="81" y="84"/>
                  </a:lnTo>
                  <a:lnTo>
                    <a:pt x="79" y="89"/>
                  </a:lnTo>
                  <a:lnTo>
                    <a:pt x="76" y="97"/>
                  </a:lnTo>
                  <a:lnTo>
                    <a:pt x="73" y="105"/>
                  </a:lnTo>
                  <a:lnTo>
                    <a:pt x="70" y="112"/>
                  </a:lnTo>
                  <a:lnTo>
                    <a:pt x="67" y="120"/>
                  </a:lnTo>
                  <a:lnTo>
                    <a:pt x="64" y="127"/>
                  </a:lnTo>
                  <a:lnTo>
                    <a:pt x="61" y="135"/>
                  </a:lnTo>
                  <a:lnTo>
                    <a:pt x="59" y="143"/>
                  </a:lnTo>
                  <a:lnTo>
                    <a:pt x="57" y="150"/>
                  </a:lnTo>
                  <a:lnTo>
                    <a:pt x="53" y="158"/>
                  </a:lnTo>
                  <a:lnTo>
                    <a:pt x="51" y="166"/>
                  </a:lnTo>
                  <a:lnTo>
                    <a:pt x="49" y="171"/>
                  </a:lnTo>
                  <a:lnTo>
                    <a:pt x="47" y="179"/>
                  </a:lnTo>
                  <a:lnTo>
                    <a:pt x="44" y="187"/>
                  </a:lnTo>
                  <a:lnTo>
                    <a:pt x="42" y="194"/>
                  </a:lnTo>
                  <a:lnTo>
                    <a:pt x="40" y="202"/>
                  </a:lnTo>
                  <a:lnTo>
                    <a:pt x="38" y="209"/>
                  </a:lnTo>
                  <a:lnTo>
                    <a:pt x="35" y="217"/>
                  </a:lnTo>
                  <a:lnTo>
                    <a:pt x="35" y="221"/>
                  </a:lnTo>
                  <a:lnTo>
                    <a:pt x="34" y="225"/>
                  </a:lnTo>
                  <a:lnTo>
                    <a:pt x="33" y="228"/>
                  </a:lnTo>
                  <a:lnTo>
                    <a:pt x="32" y="230"/>
                  </a:lnTo>
                  <a:lnTo>
                    <a:pt x="31" y="234"/>
                  </a:lnTo>
                  <a:lnTo>
                    <a:pt x="30" y="238"/>
                  </a:lnTo>
                  <a:lnTo>
                    <a:pt x="29" y="242"/>
                  </a:lnTo>
                  <a:lnTo>
                    <a:pt x="28" y="246"/>
                  </a:lnTo>
                  <a:lnTo>
                    <a:pt x="25" y="259"/>
                  </a:lnTo>
                  <a:lnTo>
                    <a:pt x="22" y="272"/>
                  </a:lnTo>
                  <a:lnTo>
                    <a:pt x="20" y="286"/>
                  </a:lnTo>
                  <a:lnTo>
                    <a:pt x="18" y="301"/>
                  </a:lnTo>
                  <a:lnTo>
                    <a:pt x="15" y="316"/>
                  </a:lnTo>
                  <a:lnTo>
                    <a:pt x="14" y="330"/>
                  </a:lnTo>
                  <a:lnTo>
                    <a:pt x="13" y="345"/>
                  </a:lnTo>
                  <a:lnTo>
                    <a:pt x="11" y="360"/>
                  </a:lnTo>
                  <a:lnTo>
                    <a:pt x="11" y="368"/>
                  </a:lnTo>
                  <a:lnTo>
                    <a:pt x="10" y="375"/>
                  </a:lnTo>
                  <a:lnTo>
                    <a:pt x="9" y="383"/>
                  </a:lnTo>
                  <a:lnTo>
                    <a:pt x="7" y="391"/>
                  </a:lnTo>
                  <a:lnTo>
                    <a:pt x="6" y="396"/>
                  </a:lnTo>
                  <a:lnTo>
                    <a:pt x="6" y="404"/>
                  </a:lnTo>
                  <a:lnTo>
                    <a:pt x="5" y="412"/>
                  </a:lnTo>
                  <a:lnTo>
                    <a:pt x="4" y="419"/>
                  </a:lnTo>
                  <a:lnTo>
                    <a:pt x="4" y="421"/>
                  </a:lnTo>
                  <a:lnTo>
                    <a:pt x="5" y="423"/>
                  </a:lnTo>
                  <a:lnTo>
                    <a:pt x="5" y="425"/>
                  </a:lnTo>
                  <a:lnTo>
                    <a:pt x="5" y="438"/>
                  </a:lnTo>
                  <a:lnTo>
                    <a:pt x="4" y="452"/>
                  </a:lnTo>
                  <a:lnTo>
                    <a:pt x="3" y="467"/>
                  </a:lnTo>
                  <a:lnTo>
                    <a:pt x="3" y="480"/>
                  </a:lnTo>
                  <a:lnTo>
                    <a:pt x="2" y="494"/>
                  </a:lnTo>
                  <a:lnTo>
                    <a:pt x="1" y="509"/>
                  </a:lnTo>
                  <a:lnTo>
                    <a:pt x="1" y="522"/>
                  </a:lnTo>
                  <a:lnTo>
                    <a:pt x="0" y="535"/>
                  </a:lnTo>
                  <a:lnTo>
                    <a:pt x="0" y="547"/>
                  </a:lnTo>
                  <a:lnTo>
                    <a:pt x="0" y="556"/>
                  </a:lnTo>
                  <a:lnTo>
                    <a:pt x="0" y="568"/>
                  </a:lnTo>
                  <a:lnTo>
                    <a:pt x="1" y="577"/>
                  </a:lnTo>
                  <a:lnTo>
                    <a:pt x="2" y="587"/>
                  </a:lnTo>
                  <a:lnTo>
                    <a:pt x="3" y="596"/>
                  </a:lnTo>
                  <a:lnTo>
                    <a:pt x="3" y="608"/>
                  </a:lnTo>
                  <a:lnTo>
                    <a:pt x="4" y="619"/>
                  </a:lnTo>
                  <a:lnTo>
                    <a:pt x="5" y="644"/>
                  </a:lnTo>
                  <a:lnTo>
                    <a:pt x="6" y="669"/>
                  </a:lnTo>
                  <a:lnTo>
                    <a:pt x="6" y="696"/>
                  </a:lnTo>
                  <a:lnTo>
                    <a:pt x="7" y="720"/>
                  </a:lnTo>
                  <a:lnTo>
                    <a:pt x="9" y="720"/>
                  </a:lnTo>
                  <a:lnTo>
                    <a:pt x="10" y="722"/>
                  </a:lnTo>
                  <a:lnTo>
                    <a:pt x="11" y="722"/>
                  </a:lnTo>
                  <a:lnTo>
                    <a:pt x="12" y="713"/>
                  </a:lnTo>
                  <a:lnTo>
                    <a:pt x="13" y="705"/>
                  </a:lnTo>
                  <a:lnTo>
                    <a:pt x="14" y="696"/>
                  </a:lnTo>
                  <a:lnTo>
                    <a:pt x="15" y="688"/>
                  </a:lnTo>
                  <a:lnTo>
                    <a:pt x="16" y="678"/>
                  </a:lnTo>
                  <a:lnTo>
                    <a:pt x="18" y="671"/>
                  </a:lnTo>
                  <a:lnTo>
                    <a:pt x="19" y="661"/>
                  </a:lnTo>
                  <a:lnTo>
                    <a:pt x="20" y="654"/>
                  </a:lnTo>
                  <a:lnTo>
                    <a:pt x="21" y="644"/>
                  </a:lnTo>
                  <a:lnTo>
                    <a:pt x="22" y="637"/>
                  </a:lnTo>
                  <a:lnTo>
                    <a:pt x="23" y="629"/>
                  </a:lnTo>
                  <a:lnTo>
                    <a:pt x="24" y="621"/>
                  </a:lnTo>
                  <a:lnTo>
                    <a:pt x="24" y="617"/>
                  </a:lnTo>
                  <a:lnTo>
                    <a:pt x="24" y="612"/>
                  </a:lnTo>
                  <a:lnTo>
                    <a:pt x="25" y="606"/>
                  </a:lnTo>
                  <a:lnTo>
                    <a:pt x="26" y="604"/>
                  </a:lnTo>
                  <a:lnTo>
                    <a:pt x="26" y="608"/>
                  </a:lnTo>
                  <a:lnTo>
                    <a:pt x="28" y="610"/>
                  </a:lnTo>
                  <a:lnTo>
                    <a:pt x="28" y="614"/>
                  </a:lnTo>
                  <a:lnTo>
                    <a:pt x="28" y="617"/>
                  </a:lnTo>
                  <a:lnTo>
                    <a:pt x="32" y="595"/>
                  </a:lnTo>
                  <a:lnTo>
                    <a:pt x="31" y="595"/>
                  </a:lnTo>
                  <a:lnTo>
                    <a:pt x="31" y="591"/>
                  </a:lnTo>
                  <a:lnTo>
                    <a:pt x="31" y="589"/>
                  </a:lnTo>
                  <a:lnTo>
                    <a:pt x="30" y="589"/>
                  </a:lnTo>
                  <a:lnTo>
                    <a:pt x="29" y="591"/>
                  </a:lnTo>
                  <a:lnTo>
                    <a:pt x="28" y="593"/>
                  </a:lnTo>
                  <a:lnTo>
                    <a:pt x="26" y="593"/>
                  </a:lnTo>
                  <a:lnTo>
                    <a:pt x="25" y="593"/>
                  </a:lnTo>
                  <a:lnTo>
                    <a:pt x="24" y="595"/>
                  </a:lnTo>
                  <a:lnTo>
                    <a:pt x="24" y="596"/>
                  </a:lnTo>
                  <a:lnTo>
                    <a:pt x="23" y="598"/>
                  </a:lnTo>
                  <a:lnTo>
                    <a:pt x="23" y="600"/>
                  </a:lnTo>
                  <a:lnTo>
                    <a:pt x="11" y="688"/>
                  </a:lnTo>
                  <a:lnTo>
                    <a:pt x="9" y="669"/>
                  </a:lnTo>
                  <a:lnTo>
                    <a:pt x="7" y="650"/>
                  </a:lnTo>
                  <a:lnTo>
                    <a:pt x="5" y="629"/>
                  </a:lnTo>
                  <a:lnTo>
                    <a:pt x="4" y="610"/>
                  </a:lnTo>
                  <a:lnTo>
                    <a:pt x="3" y="589"/>
                  </a:lnTo>
                  <a:lnTo>
                    <a:pt x="3" y="568"/>
                  </a:lnTo>
                  <a:lnTo>
                    <a:pt x="3" y="547"/>
                  </a:lnTo>
                  <a:lnTo>
                    <a:pt x="3" y="526"/>
                  </a:lnTo>
                  <a:lnTo>
                    <a:pt x="4" y="503"/>
                  </a:lnTo>
                  <a:lnTo>
                    <a:pt x="5" y="480"/>
                  </a:lnTo>
                  <a:lnTo>
                    <a:pt x="5" y="457"/>
                  </a:lnTo>
                  <a:lnTo>
                    <a:pt x="7" y="434"/>
                  </a:lnTo>
                  <a:lnTo>
                    <a:pt x="7" y="427"/>
                  </a:lnTo>
                  <a:lnTo>
                    <a:pt x="7" y="417"/>
                  </a:lnTo>
                  <a:lnTo>
                    <a:pt x="9" y="408"/>
                  </a:lnTo>
                  <a:lnTo>
                    <a:pt x="9" y="398"/>
                  </a:lnTo>
                  <a:lnTo>
                    <a:pt x="10" y="392"/>
                  </a:lnTo>
                  <a:lnTo>
                    <a:pt x="10" y="385"/>
                  </a:lnTo>
                  <a:lnTo>
                    <a:pt x="11" y="379"/>
                  </a:lnTo>
                  <a:lnTo>
                    <a:pt x="12" y="373"/>
                  </a:lnTo>
                  <a:lnTo>
                    <a:pt x="13" y="362"/>
                  </a:lnTo>
                  <a:lnTo>
                    <a:pt x="14" y="352"/>
                  </a:lnTo>
                  <a:lnTo>
                    <a:pt x="15" y="341"/>
                  </a:lnTo>
                  <a:lnTo>
                    <a:pt x="16" y="330"/>
                  </a:lnTo>
                  <a:lnTo>
                    <a:pt x="18" y="320"/>
                  </a:lnTo>
                  <a:lnTo>
                    <a:pt x="19" y="310"/>
                  </a:lnTo>
                  <a:lnTo>
                    <a:pt x="21" y="303"/>
                  </a:lnTo>
                  <a:lnTo>
                    <a:pt x="22" y="293"/>
                  </a:lnTo>
                  <a:lnTo>
                    <a:pt x="23" y="284"/>
                  </a:lnTo>
                  <a:lnTo>
                    <a:pt x="25" y="276"/>
                  </a:lnTo>
                  <a:lnTo>
                    <a:pt x="28" y="267"/>
                  </a:lnTo>
                  <a:lnTo>
                    <a:pt x="29" y="259"/>
                  </a:lnTo>
                  <a:lnTo>
                    <a:pt x="31" y="251"/>
                  </a:lnTo>
                  <a:lnTo>
                    <a:pt x="33" y="242"/>
                  </a:lnTo>
                  <a:lnTo>
                    <a:pt x="34" y="234"/>
                  </a:lnTo>
                  <a:lnTo>
                    <a:pt x="37" y="227"/>
                  </a:lnTo>
                  <a:lnTo>
                    <a:pt x="39" y="219"/>
                  </a:lnTo>
                  <a:lnTo>
                    <a:pt x="41" y="209"/>
                  </a:lnTo>
                  <a:lnTo>
                    <a:pt x="43" y="202"/>
                  </a:lnTo>
                  <a:lnTo>
                    <a:pt x="45" y="194"/>
                  </a:lnTo>
                  <a:lnTo>
                    <a:pt x="48" y="187"/>
                  </a:lnTo>
                  <a:lnTo>
                    <a:pt x="50" y="179"/>
                  </a:lnTo>
                  <a:lnTo>
                    <a:pt x="52" y="169"/>
                  </a:lnTo>
                  <a:lnTo>
                    <a:pt x="56" y="164"/>
                  </a:lnTo>
                  <a:lnTo>
                    <a:pt x="58" y="156"/>
                  </a:lnTo>
                  <a:lnTo>
                    <a:pt x="61" y="148"/>
                  </a:lnTo>
                  <a:lnTo>
                    <a:pt x="63" y="141"/>
                  </a:lnTo>
                  <a:lnTo>
                    <a:pt x="67" y="131"/>
                  </a:lnTo>
                  <a:lnTo>
                    <a:pt x="69" y="125"/>
                  </a:lnTo>
                  <a:lnTo>
                    <a:pt x="72" y="118"/>
                  </a:lnTo>
                  <a:lnTo>
                    <a:pt x="75" y="110"/>
                  </a:lnTo>
                  <a:lnTo>
                    <a:pt x="78" y="103"/>
                  </a:lnTo>
                  <a:lnTo>
                    <a:pt x="81" y="95"/>
                  </a:lnTo>
                  <a:lnTo>
                    <a:pt x="85" y="87"/>
                  </a:lnTo>
                  <a:lnTo>
                    <a:pt x="87" y="80"/>
                  </a:lnTo>
                  <a:lnTo>
                    <a:pt x="90" y="74"/>
                  </a:lnTo>
                  <a:lnTo>
                    <a:pt x="91" y="68"/>
                  </a:lnTo>
                  <a:lnTo>
                    <a:pt x="94" y="64"/>
                  </a:lnTo>
                  <a:lnTo>
                    <a:pt x="95" y="59"/>
                  </a:lnTo>
                  <a:lnTo>
                    <a:pt x="97" y="53"/>
                  </a:lnTo>
                  <a:lnTo>
                    <a:pt x="99" y="49"/>
                  </a:lnTo>
                  <a:lnTo>
                    <a:pt x="100" y="43"/>
                  </a:lnTo>
                  <a:lnTo>
                    <a:pt x="102" y="40"/>
                  </a:lnTo>
                  <a:lnTo>
                    <a:pt x="105" y="34"/>
                  </a:lnTo>
                  <a:lnTo>
                    <a:pt x="106" y="28"/>
                  </a:lnTo>
                  <a:lnTo>
                    <a:pt x="108" y="24"/>
                  </a:lnTo>
                  <a:lnTo>
                    <a:pt x="110" y="19"/>
                  </a:lnTo>
                  <a:lnTo>
                    <a:pt x="113" y="15"/>
                  </a:lnTo>
                  <a:lnTo>
                    <a:pt x="115" y="11"/>
                  </a:lnTo>
                  <a:lnTo>
                    <a:pt x="116" y="7"/>
                  </a:lnTo>
                  <a:lnTo>
                    <a:pt x="118" y="3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rgbClr val="33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29" name="Freeform 66">
              <a:extLst>
                <a:ext uri="{FF2B5EF4-FFF2-40B4-BE49-F238E27FC236}">
                  <a16:creationId xmlns:a16="http://schemas.microsoft.com/office/drawing/2014/main" id="{21989D64-A9EB-FE70-43FA-67DC96AB0F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8" y="2673"/>
              <a:ext cx="105" cy="714"/>
            </a:xfrm>
            <a:custGeom>
              <a:avLst/>
              <a:gdLst>
                <a:gd name="T0" fmla="*/ 103 w 105"/>
                <a:gd name="T1" fmla="*/ 8 h 714"/>
                <a:gd name="T2" fmla="*/ 97 w 105"/>
                <a:gd name="T3" fmla="*/ 31 h 714"/>
                <a:gd name="T4" fmla="*/ 92 w 105"/>
                <a:gd name="T5" fmla="*/ 58 h 714"/>
                <a:gd name="T6" fmla="*/ 86 w 105"/>
                <a:gd name="T7" fmla="*/ 84 h 714"/>
                <a:gd name="T8" fmla="*/ 82 w 105"/>
                <a:gd name="T9" fmla="*/ 111 h 714"/>
                <a:gd name="T10" fmla="*/ 76 w 105"/>
                <a:gd name="T11" fmla="*/ 138 h 714"/>
                <a:gd name="T12" fmla="*/ 73 w 105"/>
                <a:gd name="T13" fmla="*/ 164 h 714"/>
                <a:gd name="T14" fmla="*/ 68 w 105"/>
                <a:gd name="T15" fmla="*/ 187 h 714"/>
                <a:gd name="T16" fmla="*/ 64 w 105"/>
                <a:gd name="T17" fmla="*/ 220 h 714"/>
                <a:gd name="T18" fmla="*/ 58 w 105"/>
                <a:gd name="T19" fmla="*/ 265 h 714"/>
                <a:gd name="T20" fmla="*/ 52 w 105"/>
                <a:gd name="T21" fmla="*/ 311 h 714"/>
                <a:gd name="T22" fmla="*/ 50 w 105"/>
                <a:gd name="T23" fmla="*/ 340 h 714"/>
                <a:gd name="T24" fmla="*/ 49 w 105"/>
                <a:gd name="T25" fmla="*/ 363 h 714"/>
                <a:gd name="T26" fmla="*/ 46 w 105"/>
                <a:gd name="T27" fmla="*/ 395 h 714"/>
                <a:gd name="T28" fmla="*/ 45 w 105"/>
                <a:gd name="T29" fmla="*/ 412 h 714"/>
                <a:gd name="T30" fmla="*/ 36 w 105"/>
                <a:gd name="T31" fmla="*/ 483 h 714"/>
                <a:gd name="T32" fmla="*/ 28 w 105"/>
                <a:gd name="T33" fmla="*/ 584 h 714"/>
                <a:gd name="T34" fmla="*/ 18 w 105"/>
                <a:gd name="T35" fmla="*/ 683 h 714"/>
                <a:gd name="T36" fmla="*/ 18 w 105"/>
                <a:gd name="T37" fmla="*/ 672 h 714"/>
                <a:gd name="T38" fmla="*/ 16 w 105"/>
                <a:gd name="T39" fmla="*/ 656 h 714"/>
                <a:gd name="T40" fmla="*/ 14 w 105"/>
                <a:gd name="T41" fmla="*/ 639 h 714"/>
                <a:gd name="T42" fmla="*/ 6 w 105"/>
                <a:gd name="T43" fmla="*/ 563 h 714"/>
                <a:gd name="T44" fmla="*/ 1 w 105"/>
                <a:gd name="T45" fmla="*/ 487 h 714"/>
                <a:gd name="T46" fmla="*/ 5 w 105"/>
                <a:gd name="T47" fmla="*/ 424 h 714"/>
                <a:gd name="T48" fmla="*/ 8 w 105"/>
                <a:gd name="T49" fmla="*/ 387 h 714"/>
                <a:gd name="T50" fmla="*/ 1 w 105"/>
                <a:gd name="T51" fmla="*/ 439 h 714"/>
                <a:gd name="T52" fmla="*/ 0 w 105"/>
                <a:gd name="T53" fmla="*/ 490 h 714"/>
                <a:gd name="T54" fmla="*/ 1 w 105"/>
                <a:gd name="T55" fmla="*/ 536 h 714"/>
                <a:gd name="T56" fmla="*/ 5 w 105"/>
                <a:gd name="T57" fmla="*/ 567 h 714"/>
                <a:gd name="T58" fmla="*/ 7 w 105"/>
                <a:gd name="T59" fmla="*/ 595 h 714"/>
                <a:gd name="T60" fmla="*/ 9 w 105"/>
                <a:gd name="T61" fmla="*/ 614 h 714"/>
                <a:gd name="T62" fmla="*/ 10 w 105"/>
                <a:gd name="T63" fmla="*/ 637 h 714"/>
                <a:gd name="T64" fmla="*/ 15 w 105"/>
                <a:gd name="T65" fmla="*/ 670 h 714"/>
                <a:gd name="T66" fmla="*/ 19 w 105"/>
                <a:gd name="T67" fmla="*/ 712 h 714"/>
                <a:gd name="T68" fmla="*/ 21 w 105"/>
                <a:gd name="T69" fmla="*/ 710 h 714"/>
                <a:gd name="T70" fmla="*/ 23 w 105"/>
                <a:gd name="T71" fmla="*/ 702 h 714"/>
                <a:gd name="T72" fmla="*/ 25 w 105"/>
                <a:gd name="T73" fmla="*/ 666 h 714"/>
                <a:gd name="T74" fmla="*/ 27 w 105"/>
                <a:gd name="T75" fmla="*/ 639 h 714"/>
                <a:gd name="T76" fmla="*/ 28 w 105"/>
                <a:gd name="T77" fmla="*/ 613 h 714"/>
                <a:gd name="T78" fmla="*/ 31 w 105"/>
                <a:gd name="T79" fmla="*/ 578 h 714"/>
                <a:gd name="T80" fmla="*/ 34 w 105"/>
                <a:gd name="T81" fmla="*/ 540 h 714"/>
                <a:gd name="T82" fmla="*/ 38 w 105"/>
                <a:gd name="T83" fmla="*/ 496 h 714"/>
                <a:gd name="T84" fmla="*/ 42 w 105"/>
                <a:gd name="T85" fmla="*/ 449 h 714"/>
                <a:gd name="T86" fmla="*/ 47 w 105"/>
                <a:gd name="T87" fmla="*/ 403 h 714"/>
                <a:gd name="T88" fmla="*/ 48 w 105"/>
                <a:gd name="T89" fmla="*/ 386 h 714"/>
                <a:gd name="T90" fmla="*/ 50 w 105"/>
                <a:gd name="T91" fmla="*/ 367 h 714"/>
                <a:gd name="T92" fmla="*/ 52 w 105"/>
                <a:gd name="T93" fmla="*/ 344 h 714"/>
                <a:gd name="T94" fmla="*/ 54 w 105"/>
                <a:gd name="T95" fmla="*/ 323 h 714"/>
                <a:gd name="T96" fmla="*/ 61 w 105"/>
                <a:gd name="T97" fmla="*/ 267 h 714"/>
                <a:gd name="T98" fmla="*/ 66 w 105"/>
                <a:gd name="T99" fmla="*/ 214 h 714"/>
                <a:gd name="T100" fmla="*/ 73 w 105"/>
                <a:gd name="T101" fmla="*/ 172 h 714"/>
                <a:gd name="T102" fmla="*/ 76 w 105"/>
                <a:gd name="T103" fmla="*/ 151 h 714"/>
                <a:gd name="T104" fmla="*/ 81 w 105"/>
                <a:gd name="T105" fmla="*/ 128 h 714"/>
                <a:gd name="T106" fmla="*/ 84 w 105"/>
                <a:gd name="T107" fmla="*/ 107 h 714"/>
                <a:gd name="T108" fmla="*/ 87 w 105"/>
                <a:gd name="T109" fmla="*/ 90 h 714"/>
                <a:gd name="T110" fmla="*/ 92 w 105"/>
                <a:gd name="T111" fmla="*/ 69 h 714"/>
                <a:gd name="T112" fmla="*/ 96 w 105"/>
                <a:gd name="T113" fmla="*/ 46 h 714"/>
                <a:gd name="T114" fmla="*/ 101 w 105"/>
                <a:gd name="T115" fmla="*/ 23 h 714"/>
                <a:gd name="T116" fmla="*/ 104 w 105"/>
                <a:gd name="T117" fmla="*/ 8 h 714"/>
                <a:gd name="T118" fmla="*/ 105 w 105"/>
                <a:gd name="T119" fmla="*/ 2 h 714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105" h="714">
                  <a:moveTo>
                    <a:pt x="105" y="2"/>
                  </a:moveTo>
                  <a:lnTo>
                    <a:pt x="105" y="0"/>
                  </a:lnTo>
                  <a:lnTo>
                    <a:pt x="103" y="8"/>
                  </a:lnTo>
                  <a:lnTo>
                    <a:pt x="101" y="16"/>
                  </a:lnTo>
                  <a:lnTo>
                    <a:pt x="100" y="23"/>
                  </a:lnTo>
                  <a:lnTo>
                    <a:pt x="97" y="31"/>
                  </a:lnTo>
                  <a:lnTo>
                    <a:pt x="95" y="40"/>
                  </a:lnTo>
                  <a:lnTo>
                    <a:pt x="93" y="48"/>
                  </a:lnTo>
                  <a:lnTo>
                    <a:pt x="92" y="58"/>
                  </a:lnTo>
                  <a:lnTo>
                    <a:pt x="91" y="65"/>
                  </a:lnTo>
                  <a:lnTo>
                    <a:pt x="88" y="75"/>
                  </a:lnTo>
                  <a:lnTo>
                    <a:pt x="86" y="84"/>
                  </a:lnTo>
                  <a:lnTo>
                    <a:pt x="85" y="92"/>
                  </a:lnTo>
                  <a:lnTo>
                    <a:pt x="83" y="101"/>
                  </a:lnTo>
                  <a:lnTo>
                    <a:pt x="82" y="111"/>
                  </a:lnTo>
                  <a:lnTo>
                    <a:pt x="80" y="121"/>
                  </a:lnTo>
                  <a:lnTo>
                    <a:pt x="78" y="130"/>
                  </a:lnTo>
                  <a:lnTo>
                    <a:pt x="76" y="138"/>
                  </a:lnTo>
                  <a:lnTo>
                    <a:pt x="75" y="147"/>
                  </a:lnTo>
                  <a:lnTo>
                    <a:pt x="74" y="155"/>
                  </a:lnTo>
                  <a:lnTo>
                    <a:pt x="73" y="164"/>
                  </a:lnTo>
                  <a:lnTo>
                    <a:pt x="72" y="172"/>
                  </a:lnTo>
                  <a:lnTo>
                    <a:pt x="69" y="180"/>
                  </a:lnTo>
                  <a:lnTo>
                    <a:pt x="68" y="187"/>
                  </a:lnTo>
                  <a:lnTo>
                    <a:pt x="67" y="197"/>
                  </a:lnTo>
                  <a:lnTo>
                    <a:pt x="66" y="204"/>
                  </a:lnTo>
                  <a:lnTo>
                    <a:pt x="64" y="220"/>
                  </a:lnTo>
                  <a:lnTo>
                    <a:pt x="62" y="235"/>
                  </a:lnTo>
                  <a:lnTo>
                    <a:pt x="61" y="250"/>
                  </a:lnTo>
                  <a:lnTo>
                    <a:pt x="58" y="265"/>
                  </a:lnTo>
                  <a:lnTo>
                    <a:pt x="56" y="281"/>
                  </a:lnTo>
                  <a:lnTo>
                    <a:pt x="54" y="296"/>
                  </a:lnTo>
                  <a:lnTo>
                    <a:pt x="52" y="311"/>
                  </a:lnTo>
                  <a:lnTo>
                    <a:pt x="50" y="326"/>
                  </a:lnTo>
                  <a:lnTo>
                    <a:pt x="50" y="332"/>
                  </a:lnTo>
                  <a:lnTo>
                    <a:pt x="50" y="340"/>
                  </a:lnTo>
                  <a:lnTo>
                    <a:pt x="50" y="344"/>
                  </a:lnTo>
                  <a:lnTo>
                    <a:pt x="50" y="351"/>
                  </a:lnTo>
                  <a:lnTo>
                    <a:pt x="49" y="363"/>
                  </a:lnTo>
                  <a:lnTo>
                    <a:pt x="48" y="374"/>
                  </a:lnTo>
                  <a:lnTo>
                    <a:pt x="47" y="386"/>
                  </a:lnTo>
                  <a:lnTo>
                    <a:pt x="46" y="395"/>
                  </a:lnTo>
                  <a:lnTo>
                    <a:pt x="46" y="401"/>
                  </a:lnTo>
                  <a:lnTo>
                    <a:pt x="45" y="407"/>
                  </a:lnTo>
                  <a:lnTo>
                    <a:pt x="45" y="412"/>
                  </a:lnTo>
                  <a:lnTo>
                    <a:pt x="44" y="416"/>
                  </a:lnTo>
                  <a:lnTo>
                    <a:pt x="39" y="450"/>
                  </a:lnTo>
                  <a:lnTo>
                    <a:pt x="36" y="483"/>
                  </a:lnTo>
                  <a:lnTo>
                    <a:pt x="34" y="517"/>
                  </a:lnTo>
                  <a:lnTo>
                    <a:pt x="30" y="551"/>
                  </a:lnTo>
                  <a:lnTo>
                    <a:pt x="28" y="584"/>
                  </a:lnTo>
                  <a:lnTo>
                    <a:pt x="25" y="618"/>
                  </a:lnTo>
                  <a:lnTo>
                    <a:pt x="21" y="651"/>
                  </a:lnTo>
                  <a:lnTo>
                    <a:pt x="18" y="683"/>
                  </a:lnTo>
                  <a:lnTo>
                    <a:pt x="19" y="683"/>
                  </a:lnTo>
                  <a:lnTo>
                    <a:pt x="18" y="677"/>
                  </a:lnTo>
                  <a:lnTo>
                    <a:pt x="18" y="672"/>
                  </a:lnTo>
                  <a:lnTo>
                    <a:pt x="17" y="668"/>
                  </a:lnTo>
                  <a:lnTo>
                    <a:pt x="17" y="662"/>
                  </a:lnTo>
                  <a:lnTo>
                    <a:pt x="16" y="656"/>
                  </a:lnTo>
                  <a:lnTo>
                    <a:pt x="15" y="651"/>
                  </a:lnTo>
                  <a:lnTo>
                    <a:pt x="15" y="645"/>
                  </a:lnTo>
                  <a:lnTo>
                    <a:pt x="14" y="639"/>
                  </a:lnTo>
                  <a:lnTo>
                    <a:pt x="11" y="614"/>
                  </a:lnTo>
                  <a:lnTo>
                    <a:pt x="9" y="590"/>
                  </a:lnTo>
                  <a:lnTo>
                    <a:pt x="6" y="563"/>
                  </a:lnTo>
                  <a:lnTo>
                    <a:pt x="5" y="538"/>
                  </a:lnTo>
                  <a:lnTo>
                    <a:pt x="2" y="511"/>
                  </a:lnTo>
                  <a:lnTo>
                    <a:pt x="1" y="487"/>
                  </a:lnTo>
                  <a:lnTo>
                    <a:pt x="2" y="460"/>
                  </a:lnTo>
                  <a:lnTo>
                    <a:pt x="4" y="435"/>
                  </a:lnTo>
                  <a:lnTo>
                    <a:pt x="5" y="424"/>
                  </a:lnTo>
                  <a:lnTo>
                    <a:pt x="6" y="412"/>
                  </a:lnTo>
                  <a:lnTo>
                    <a:pt x="7" y="401"/>
                  </a:lnTo>
                  <a:lnTo>
                    <a:pt x="8" y="387"/>
                  </a:lnTo>
                  <a:lnTo>
                    <a:pt x="6" y="405"/>
                  </a:lnTo>
                  <a:lnTo>
                    <a:pt x="4" y="420"/>
                  </a:lnTo>
                  <a:lnTo>
                    <a:pt x="1" y="439"/>
                  </a:lnTo>
                  <a:lnTo>
                    <a:pt x="0" y="456"/>
                  </a:lnTo>
                  <a:lnTo>
                    <a:pt x="0" y="473"/>
                  </a:lnTo>
                  <a:lnTo>
                    <a:pt x="0" y="490"/>
                  </a:lnTo>
                  <a:lnTo>
                    <a:pt x="0" y="508"/>
                  </a:lnTo>
                  <a:lnTo>
                    <a:pt x="1" y="525"/>
                  </a:lnTo>
                  <a:lnTo>
                    <a:pt x="1" y="536"/>
                  </a:lnTo>
                  <a:lnTo>
                    <a:pt x="2" y="546"/>
                  </a:lnTo>
                  <a:lnTo>
                    <a:pt x="4" y="555"/>
                  </a:lnTo>
                  <a:lnTo>
                    <a:pt x="5" y="567"/>
                  </a:lnTo>
                  <a:lnTo>
                    <a:pt x="5" y="576"/>
                  </a:lnTo>
                  <a:lnTo>
                    <a:pt x="6" y="586"/>
                  </a:lnTo>
                  <a:lnTo>
                    <a:pt x="7" y="595"/>
                  </a:lnTo>
                  <a:lnTo>
                    <a:pt x="8" y="605"/>
                  </a:lnTo>
                  <a:lnTo>
                    <a:pt x="9" y="611"/>
                  </a:lnTo>
                  <a:lnTo>
                    <a:pt x="9" y="614"/>
                  </a:lnTo>
                  <a:lnTo>
                    <a:pt x="9" y="620"/>
                  </a:lnTo>
                  <a:lnTo>
                    <a:pt x="9" y="626"/>
                  </a:lnTo>
                  <a:lnTo>
                    <a:pt x="10" y="637"/>
                  </a:lnTo>
                  <a:lnTo>
                    <a:pt x="11" y="647"/>
                  </a:lnTo>
                  <a:lnTo>
                    <a:pt x="12" y="658"/>
                  </a:lnTo>
                  <a:lnTo>
                    <a:pt x="15" y="670"/>
                  </a:lnTo>
                  <a:lnTo>
                    <a:pt x="17" y="712"/>
                  </a:lnTo>
                  <a:lnTo>
                    <a:pt x="18" y="712"/>
                  </a:lnTo>
                  <a:lnTo>
                    <a:pt x="19" y="712"/>
                  </a:lnTo>
                  <a:lnTo>
                    <a:pt x="20" y="714"/>
                  </a:lnTo>
                  <a:lnTo>
                    <a:pt x="21" y="714"/>
                  </a:lnTo>
                  <a:lnTo>
                    <a:pt x="21" y="710"/>
                  </a:lnTo>
                  <a:lnTo>
                    <a:pt x="21" y="706"/>
                  </a:lnTo>
                  <a:lnTo>
                    <a:pt x="23" y="704"/>
                  </a:lnTo>
                  <a:lnTo>
                    <a:pt x="23" y="702"/>
                  </a:lnTo>
                  <a:lnTo>
                    <a:pt x="23" y="691"/>
                  </a:lnTo>
                  <a:lnTo>
                    <a:pt x="23" y="679"/>
                  </a:lnTo>
                  <a:lnTo>
                    <a:pt x="25" y="666"/>
                  </a:lnTo>
                  <a:lnTo>
                    <a:pt x="25" y="654"/>
                  </a:lnTo>
                  <a:lnTo>
                    <a:pt x="26" y="645"/>
                  </a:lnTo>
                  <a:lnTo>
                    <a:pt x="27" y="639"/>
                  </a:lnTo>
                  <a:lnTo>
                    <a:pt x="27" y="632"/>
                  </a:lnTo>
                  <a:lnTo>
                    <a:pt x="28" y="624"/>
                  </a:lnTo>
                  <a:lnTo>
                    <a:pt x="28" y="613"/>
                  </a:lnTo>
                  <a:lnTo>
                    <a:pt x="29" y="601"/>
                  </a:lnTo>
                  <a:lnTo>
                    <a:pt x="30" y="590"/>
                  </a:lnTo>
                  <a:lnTo>
                    <a:pt x="31" y="578"/>
                  </a:lnTo>
                  <a:lnTo>
                    <a:pt x="31" y="567"/>
                  </a:lnTo>
                  <a:lnTo>
                    <a:pt x="33" y="553"/>
                  </a:lnTo>
                  <a:lnTo>
                    <a:pt x="34" y="540"/>
                  </a:lnTo>
                  <a:lnTo>
                    <a:pt x="35" y="529"/>
                  </a:lnTo>
                  <a:lnTo>
                    <a:pt x="36" y="511"/>
                  </a:lnTo>
                  <a:lnTo>
                    <a:pt x="38" y="496"/>
                  </a:lnTo>
                  <a:lnTo>
                    <a:pt x="39" y="481"/>
                  </a:lnTo>
                  <a:lnTo>
                    <a:pt x="40" y="464"/>
                  </a:lnTo>
                  <a:lnTo>
                    <a:pt x="42" y="449"/>
                  </a:lnTo>
                  <a:lnTo>
                    <a:pt x="44" y="433"/>
                  </a:lnTo>
                  <a:lnTo>
                    <a:pt x="45" y="418"/>
                  </a:lnTo>
                  <a:lnTo>
                    <a:pt x="47" y="403"/>
                  </a:lnTo>
                  <a:lnTo>
                    <a:pt x="47" y="395"/>
                  </a:lnTo>
                  <a:lnTo>
                    <a:pt x="47" y="391"/>
                  </a:lnTo>
                  <a:lnTo>
                    <a:pt x="48" y="386"/>
                  </a:lnTo>
                  <a:lnTo>
                    <a:pt x="48" y="380"/>
                  </a:lnTo>
                  <a:lnTo>
                    <a:pt x="49" y="372"/>
                  </a:lnTo>
                  <a:lnTo>
                    <a:pt x="50" y="367"/>
                  </a:lnTo>
                  <a:lnTo>
                    <a:pt x="50" y="359"/>
                  </a:lnTo>
                  <a:lnTo>
                    <a:pt x="52" y="351"/>
                  </a:lnTo>
                  <a:lnTo>
                    <a:pt x="52" y="344"/>
                  </a:lnTo>
                  <a:lnTo>
                    <a:pt x="53" y="336"/>
                  </a:lnTo>
                  <a:lnTo>
                    <a:pt x="54" y="328"/>
                  </a:lnTo>
                  <a:lnTo>
                    <a:pt x="54" y="323"/>
                  </a:lnTo>
                  <a:lnTo>
                    <a:pt x="56" y="304"/>
                  </a:lnTo>
                  <a:lnTo>
                    <a:pt x="58" y="286"/>
                  </a:lnTo>
                  <a:lnTo>
                    <a:pt x="61" y="267"/>
                  </a:lnTo>
                  <a:lnTo>
                    <a:pt x="62" y="250"/>
                  </a:lnTo>
                  <a:lnTo>
                    <a:pt x="64" y="233"/>
                  </a:lnTo>
                  <a:lnTo>
                    <a:pt x="66" y="214"/>
                  </a:lnTo>
                  <a:lnTo>
                    <a:pt x="69" y="197"/>
                  </a:lnTo>
                  <a:lnTo>
                    <a:pt x="72" y="182"/>
                  </a:lnTo>
                  <a:lnTo>
                    <a:pt x="73" y="172"/>
                  </a:lnTo>
                  <a:lnTo>
                    <a:pt x="74" y="164"/>
                  </a:lnTo>
                  <a:lnTo>
                    <a:pt x="75" y="157"/>
                  </a:lnTo>
                  <a:lnTo>
                    <a:pt x="76" y="151"/>
                  </a:lnTo>
                  <a:lnTo>
                    <a:pt x="77" y="143"/>
                  </a:lnTo>
                  <a:lnTo>
                    <a:pt x="80" y="136"/>
                  </a:lnTo>
                  <a:lnTo>
                    <a:pt x="81" y="128"/>
                  </a:lnTo>
                  <a:lnTo>
                    <a:pt x="82" y="122"/>
                  </a:lnTo>
                  <a:lnTo>
                    <a:pt x="83" y="115"/>
                  </a:lnTo>
                  <a:lnTo>
                    <a:pt x="84" y="107"/>
                  </a:lnTo>
                  <a:lnTo>
                    <a:pt x="85" y="101"/>
                  </a:lnTo>
                  <a:lnTo>
                    <a:pt x="86" y="96"/>
                  </a:lnTo>
                  <a:lnTo>
                    <a:pt x="87" y="90"/>
                  </a:lnTo>
                  <a:lnTo>
                    <a:pt x="88" y="82"/>
                  </a:lnTo>
                  <a:lnTo>
                    <a:pt x="91" y="77"/>
                  </a:lnTo>
                  <a:lnTo>
                    <a:pt x="92" y="69"/>
                  </a:lnTo>
                  <a:lnTo>
                    <a:pt x="93" y="60"/>
                  </a:lnTo>
                  <a:lnTo>
                    <a:pt x="94" y="54"/>
                  </a:lnTo>
                  <a:lnTo>
                    <a:pt x="96" y="46"/>
                  </a:lnTo>
                  <a:lnTo>
                    <a:pt x="97" y="39"/>
                  </a:lnTo>
                  <a:lnTo>
                    <a:pt x="100" y="31"/>
                  </a:lnTo>
                  <a:lnTo>
                    <a:pt x="101" y="23"/>
                  </a:lnTo>
                  <a:lnTo>
                    <a:pt x="102" y="18"/>
                  </a:lnTo>
                  <a:lnTo>
                    <a:pt x="104" y="10"/>
                  </a:lnTo>
                  <a:lnTo>
                    <a:pt x="104" y="8"/>
                  </a:lnTo>
                  <a:lnTo>
                    <a:pt x="104" y="6"/>
                  </a:lnTo>
                  <a:lnTo>
                    <a:pt x="105" y="4"/>
                  </a:lnTo>
                  <a:lnTo>
                    <a:pt x="105" y="2"/>
                  </a:lnTo>
                  <a:close/>
                </a:path>
              </a:pathLst>
            </a:custGeom>
            <a:solidFill>
              <a:srgbClr val="00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0" name="Freeform 67">
              <a:extLst>
                <a:ext uri="{FF2B5EF4-FFF2-40B4-BE49-F238E27FC236}">
                  <a16:creationId xmlns:a16="http://schemas.microsoft.com/office/drawing/2014/main" id="{B227898B-F6AE-1CCA-1BD9-4569F0036D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6" y="3026"/>
              <a:ext cx="164" cy="364"/>
            </a:xfrm>
            <a:custGeom>
              <a:avLst/>
              <a:gdLst>
                <a:gd name="T0" fmla="*/ 163 w 164"/>
                <a:gd name="T1" fmla="*/ 258 h 364"/>
                <a:gd name="T2" fmla="*/ 161 w 164"/>
                <a:gd name="T3" fmla="*/ 189 h 364"/>
                <a:gd name="T4" fmla="*/ 156 w 164"/>
                <a:gd name="T5" fmla="*/ 111 h 364"/>
                <a:gd name="T6" fmla="*/ 153 w 164"/>
                <a:gd name="T7" fmla="*/ 75 h 364"/>
                <a:gd name="T8" fmla="*/ 148 w 164"/>
                <a:gd name="T9" fmla="*/ 71 h 364"/>
                <a:gd name="T10" fmla="*/ 144 w 164"/>
                <a:gd name="T11" fmla="*/ 63 h 364"/>
                <a:gd name="T12" fmla="*/ 138 w 164"/>
                <a:gd name="T13" fmla="*/ 59 h 364"/>
                <a:gd name="T14" fmla="*/ 128 w 164"/>
                <a:gd name="T15" fmla="*/ 46 h 364"/>
                <a:gd name="T16" fmla="*/ 113 w 164"/>
                <a:gd name="T17" fmla="*/ 25 h 364"/>
                <a:gd name="T18" fmla="*/ 98 w 164"/>
                <a:gd name="T19" fmla="*/ 10 h 364"/>
                <a:gd name="T20" fmla="*/ 84 w 164"/>
                <a:gd name="T21" fmla="*/ 4 h 364"/>
                <a:gd name="T22" fmla="*/ 71 w 164"/>
                <a:gd name="T23" fmla="*/ 6 h 364"/>
                <a:gd name="T24" fmla="*/ 62 w 164"/>
                <a:gd name="T25" fmla="*/ 2 h 364"/>
                <a:gd name="T26" fmla="*/ 53 w 164"/>
                <a:gd name="T27" fmla="*/ 2 h 364"/>
                <a:gd name="T28" fmla="*/ 34 w 164"/>
                <a:gd name="T29" fmla="*/ 6 h 364"/>
                <a:gd name="T30" fmla="*/ 18 w 164"/>
                <a:gd name="T31" fmla="*/ 12 h 364"/>
                <a:gd name="T32" fmla="*/ 0 w 164"/>
                <a:gd name="T33" fmla="*/ 17 h 364"/>
                <a:gd name="T34" fmla="*/ 17 w 164"/>
                <a:gd name="T35" fmla="*/ 34 h 364"/>
                <a:gd name="T36" fmla="*/ 34 w 164"/>
                <a:gd name="T37" fmla="*/ 50 h 364"/>
                <a:gd name="T38" fmla="*/ 53 w 164"/>
                <a:gd name="T39" fmla="*/ 59 h 364"/>
                <a:gd name="T40" fmla="*/ 72 w 164"/>
                <a:gd name="T41" fmla="*/ 65 h 364"/>
                <a:gd name="T42" fmla="*/ 91 w 164"/>
                <a:gd name="T43" fmla="*/ 67 h 364"/>
                <a:gd name="T44" fmla="*/ 109 w 164"/>
                <a:gd name="T45" fmla="*/ 69 h 364"/>
                <a:gd name="T46" fmla="*/ 118 w 164"/>
                <a:gd name="T47" fmla="*/ 75 h 364"/>
                <a:gd name="T48" fmla="*/ 106 w 164"/>
                <a:gd name="T49" fmla="*/ 88 h 364"/>
                <a:gd name="T50" fmla="*/ 91 w 164"/>
                <a:gd name="T51" fmla="*/ 101 h 364"/>
                <a:gd name="T52" fmla="*/ 79 w 164"/>
                <a:gd name="T53" fmla="*/ 122 h 364"/>
                <a:gd name="T54" fmla="*/ 68 w 164"/>
                <a:gd name="T55" fmla="*/ 143 h 364"/>
                <a:gd name="T56" fmla="*/ 58 w 164"/>
                <a:gd name="T57" fmla="*/ 166 h 364"/>
                <a:gd name="T58" fmla="*/ 50 w 164"/>
                <a:gd name="T59" fmla="*/ 193 h 364"/>
                <a:gd name="T60" fmla="*/ 45 w 164"/>
                <a:gd name="T61" fmla="*/ 214 h 364"/>
                <a:gd name="T62" fmla="*/ 41 w 164"/>
                <a:gd name="T63" fmla="*/ 225 h 364"/>
                <a:gd name="T64" fmla="*/ 53 w 164"/>
                <a:gd name="T65" fmla="*/ 223 h 364"/>
                <a:gd name="T66" fmla="*/ 65 w 164"/>
                <a:gd name="T67" fmla="*/ 218 h 364"/>
                <a:gd name="T68" fmla="*/ 76 w 164"/>
                <a:gd name="T69" fmla="*/ 204 h 364"/>
                <a:gd name="T70" fmla="*/ 80 w 164"/>
                <a:gd name="T71" fmla="*/ 198 h 364"/>
                <a:gd name="T72" fmla="*/ 86 w 164"/>
                <a:gd name="T73" fmla="*/ 197 h 364"/>
                <a:gd name="T74" fmla="*/ 87 w 164"/>
                <a:gd name="T75" fmla="*/ 174 h 364"/>
                <a:gd name="T76" fmla="*/ 98 w 164"/>
                <a:gd name="T77" fmla="*/ 143 h 364"/>
                <a:gd name="T78" fmla="*/ 107 w 164"/>
                <a:gd name="T79" fmla="*/ 137 h 364"/>
                <a:gd name="T80" fmla="*/ 113 w 164"/>
                <a:gd name="T81" fmla="*/ 134 h 364"/>
                <a:gd name="T82" fmla="*/ 114 w 164"/>
                <a:gd name="T83" fmla="*/ 174 h 364"/>
                <a:gd name="T84" fmla="*/ 103 w 164"/>
                <a:gd name="T85" fmla="*/ 191 h 364"/>
                <a:gd name="T86" fmla="*/ 94 w 164"/>
                <a:gd name="T87" fmla="*/ 197 h 364"/>
                <a:gd name="T88" fmla="*/ 98 w 164"/>
                <a:gd name="T89" fmla="*/ 200 h 364"/>
                <a:gd name="T90" fmla="*/ 108 w 164"/>
                <a:gd name="T91" fmla="*/ 198 h 364"/>
                <a:gd name="T92" fmla="*/ 118 w 164"/>
                <a:gd name="T93" fmla="*/ 191 h 364"/>
                <a:gd name="T94" fmla="*/ 131 w 164"/>
                <a:gd name="T95" fmla="*/ 174 h 364"/>
                <a:gd name="T96" fmla="*/ 142 w 164"/>
                <a:gd name="T97" fmla="*/ 141 h 364"/>
                <a:gd name="T98" fmla="*/ 146 w 164"/>
                <a:gd name="T99" fmla="*/ 143 h 364"/>
                <a:gd name="T100" fmla="*/ 142 w 164"/>
                <a:gd name="T101" fmla="*/ 170 h 364"/>
                <a:gd name="T102" fmla="*/ 138 w 164"/>
                <a:gd name="T103" fmla="*/ 216 h 364"/>
                <a:gd name="T104" fmla="*/ 140 w 164"/>
                <a:gd name="T105" fmla="*/ 353 h 364"/>
                <a:gd name="T106" fmla="*/ 152 w 164"/>
                <a:gd name="T107" fmla="*/ 322 h 36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64" h="364">
                  <a:moveTo>
                    <a:pt x="163" y="269"/>
                  </a:moveTo>
                  <a:lnTo>
                    <a:pt x="163" y="267"/>
                  </a:lnTo>
                  <a:lnTo>
                    <a:pt x="162" y="269"/>
                  </a:lnTo>
                  <a:lnTo>
                    <a:pt x="163" y="269"/>
                  </a:lnTo>
                  <a:lnTo>
                    <a:pt x="163" y="258"/>
                  </a:lnTo>
                  <a:lnTo>
                    <a:pt x="164" y="244"/>
                  </a:lnTo>
                  <a:lnTo>
                    <a:pt x="164" y="231"/>
                  </a:lnTo>
                  <a:lnTo>
                    <a:pt x="163" y="219"/>
                  </a:lnTo>
                  <a:lnTo>
                    <a:pt x="162" y="204"/>
                  </a:lnTo>
                  <a:lnTo>
                    <a:pt x="161" y="189"/>
                  </a:lnTo>
                  <a:lnTo>
                    <a:pt x="160" y="174"/>
                  </a:lnTo>
                  <a:lnTo>
                    <a:pt x="159" y="158"/>
                  </a:lnTo>
                  <a:lnTo>
                    <a:pt x="157" y="143"/>
                  </a:lnTo>
                  <a:lnTo>
                    <a:pt x="156" y="128"/>
                  </a:lnTo>
                  <a:lnTo>
                    <a:pt x="156" y="111"/>
                  </a:lnTo>
                  <a:lnTo>
                    <a:pt x="155" y="96"/>
                  </a:lnTo>
                  <a:lnTo>
                    <a:pt x="155" y="88"/>
                  </a:lnTo>
                  <a:lnTo>
                    <a:pt x="154" y="84"/>
                  </a:lnTo>
                  <a:lnTo>
                    <a:pt x="153" y="80"/>
                  </a:lnTo>
                  <a:lnTo>
                    <a:pt x="153" y="75"/>
                  </a:lnTo>
                  <a:lnTo>
                    <a:pt x="152" y="75"/>
                  </a:lnTo>
                  <a:lnTo>
                    <a:pt x="151" y="75"/>
                  </a:lnTo>
                  <a:lnTo>
                    <a:pt x="150" y="75"/>
                  </a:lnTo>
                  <a:lnTo>
                    <a:pt x="148" y="73"/>
                  </a:lnTo>
                  <a:lnTo>
                    <a:pt x="148" y="71"/>
                  </a:lnTo>
                  <a:lnTo>
                    <a:pt x="147" y="69"/>
                  </a:lnTo>
                  <a:lnTo>
                    <a:pt x="146" y="67"/>
                  </a:lnTo>
                  <a:lnTo>
                    <a:pt x="146" y="65"/>
                  </a:lnTo>
                  <a:lnTo>
                    <a:pt x="145" y="65"/>
                  </a:lnTo>
                  <a:lnTo>
                    <a:pt x="144" y="63"/>
                  </a:lnTo>
                  <a:lnTo>
                    <a:pt x="143" y="63"/>
                  </a:lnTo>
                  <a:lnTo>
                    <a:pt x="142" y="61"/>
                  </a:lnTo>
                  <a:lnTo>
                    <a:pt x="141" y="61"/>
                  </a:lnTo>
                  <a:lnTo>
                    <a:pt x="140" y="61"/>
                  </a:lnTo>
                  <a:lnTo>
                    <a:pt x="138" y="59"/>
                  </a:lnTo>
                  <a:lnTo>
                    <a:pt x="137" y="59"/>
                  </a:lnTo>
                  <a:lnTo>
                    <a:pt x="136" y="57"/>
                  </a:lnTo>
                  <a:lnTo>
                    <a:pt x="134" y="54"/>
                  </a:lnTo>
                  <a:lnTo>
                    <a:pt x="131" y="50"/>
                  </a:lnTo>
                  <a:lnTo>
                    <a:pt x="128" y="46"/>
                  </a:lnTo>
                  <a:lnTo>
                    <a:pt x="125" y="42"/>
                  </a:lnTo>
                  <a:lnTo>
                    <a:pt x="122" y="38"/>
                  </a:lnTo>
                  <a:lnTo>
                    <a:pt x="119" y="33"/>
                  </a:lnTo>
                  <a:lnTo>
                    <a:pt x="116" y="31"/>
                  </a:lnTo>
                  <a:lnTo>
                    <a:pt x="113" y="25"/>
                  </a:lnTo>
                  <a:lnTo>
                    <a:pt x="110" y="21"/>
                  </a:lnTo>
                  <a:lnTo>
                    <a:pt x="107" y="17"/>
                  </a:lnTo>
                  <a:lnTo>
                    <a:pt x="105" y="15"/>
                  </a:lnTo>
                  <a:lnTo>
                    <a:pt x="102" y="12"/>
                  </a:lnTo>
                  <a:lnTo>
                    <a:pt x="98" y="10"/>
                  </a:lnTo>
                  <a:lnTo>
                    <a:pt x="95" y="8"/>
                  </a:lnTo>
                  <a:lnTo>
                    <a:pt x="91" y="6"/>
                  </a:lnTo>
                  <a:lnTo>
                    <a:pt x="89" y="6"/>
                  </a:lnTo>
                  <a:lnTo>
                    <a:pt x="86" y="4"/>
                  </a:lnTo>
                  <a:lnTo>
                    <a:pt x="84" y="4"/>
                  </a:lnTo>
                  <a:lnTo>
                    <a:pt x="81" y="4"/>
                  </a:lnTo>
                  <a:lnTo>
                    <a:pt x="78" y="4"/>
                  </a:lnTo>
                  <a:lnTo>
                    <a:pt x="76" y="6"/>
                  </a:lnTo>
                  <a:lnTo>
                    <a:pt x="74" y="6"/>
                  </a:lnTo>
                  <a:lnTo>
                    <a:pt x="71" y="6"/>
                  </a:lnTo>
                  <a:lnTo>
                    <a:pt x="68" y="4"/>
                  </a:lnTo>
                  <a:lnTo>
                    <a:pt x="67" y="4"/>
                  </a:lnTo>
                  <a:lnTo>
                    <a:pt x="66" y="2"/>
                  </a:lnTo>
                  <a:lnTo>
                    <a:pt x="64" y="2"/>
                  </a:lnTo>
                  <a:lnTo>
                    <a:pt x="62" y="2"/>
                  </a:lnTo>
                  <a:lnTo>
                    <a:pt x="61" y="2"/>
                  </a:lnTo>
                  <a:lnTo>
                    <a:pt x="60" y="2"/>
                  </a:lnTo>
                  <a:lnTo>
                    <a:pt x="59" y="2"/>
                  </a:lnTo>
                  <a:lnTo>
                    <a:pt x="58" y="0"/>
                  </a:lnTo>
                  <a:lnTo>
                    <a:pt x="53" y="2"/>
                  </a:lnTo>
                  <a:lnTo>
                    <a:pt x="50" y="2"/>
                  </a:lnTo>
                  <a:lnTo>
                    <a:pt x="46" y="2"/>
                  </a:lnTo>
                  <a:lnTo>
                    <a:pt x="42" y="4"/>
                  </a:lnTo>
                  <a:lnTo>
                    <a:pt x="39" y="4"/>
                  </a:lnTo>
                  <a:lnTo>
                    <a:pt x="34" y="6"/>
                  </a:lnTo>
                  <a:lnTo>
                    <a:pt x="31" y="6"/>
                  </a:lnTo>
                  <a:lnTo>
                    <a:pt x="28" y="6"/>
                  </a:lnTo>
                  <a:lnTo>
                    <a:pt x="24" y="8"/>
                  </a:lnTo>
                  <a:lnTo>
                    <a:pt x="20" y="10"/>
                  </a:lnTo>
                  <a:lnTo>
                    <a:pt x="18" y="12"/>
                  </a:lnTo>
                  <a:lnTo>
                    <a:pt x="13" y="12"/>
                  </a:lnTo>
                  <a:lnTo>
                    <a:pt x="10" y="14"/>
                  </a:lnTo>
                  <a:lnTo>
                    <a:pt x="7" y="14"/>
                  </a:lnTo>
                  <a:lnTo>
                    <a:pt x="3" y="15"/>
                  </a:lnTo>
                  <a:lnTo>
                    <a:pt x="0" y="17"/>
                  </a:lnTo>
                  <a:lnTo>
                    <a:pt x="3" y="21"/>
                  </a:lnTo>
                  <a:lnTo>
                    <a:pt x="7" y="25"/>
                  </a:lnTo>
                  <a:lnTo>
                    <a:pt x="10" y="29"/>
                  </a:lnTo>
                  <a:lnTo>
                    <a:pt x="13" y="33"/>
                  </a:lnTo>
                  <a:lnTo>
                    <a:pt x="17" y="34"/>
                  </a:lnTo>
                  <a:lnTo>
                    <a:pt x="20" y="38"/>
                  </a:lnTo>
                  <a:lnTo>
                    <a:pt x="24" y="42"/>
                  </a:lnTo>
                  <a:lnTo>
                    <a:pt x="28" y="44"/>
                  </a:lnTo>
                  <a:lnTo>
                    <a:pt x="31" y="48"/>
                  </a:lnTo>
                  <a:lnTo>
                    <a:pt x="34" y="50"/>
                  </a:lnTo>
                  <a:lnTo>
                    <a:pt x="39" y="52"/>
                  </a:lnTo>
                  <a:lnTo>
                    <a:pt x="42" y="54"/>
                  </a:lnTo>
                  <a:lnTo>
                    <a:pt x="46" y="55"/>
                  </a:lnTo>
                  <a:lnTo>
                    <a:pt x="50" y="57"/>
                  </a:lnTo>
                  <a:lnTo>
                    <a:pt x="53" y="59"/>
                  </a:lnTo>
                  <a:lnTo>
                    <a:pt x="57" y="59"/>
                  </a:lnTo>
                  <a:lnTo>
                    <a:pt x="61" y="61"/>
                  </a:lnTo>
                  <a:lnTo>
                    <a:pt x="65" y="63"/>
                  </a:lnTo>
                  <a:lnTo>
                    <a:pt x="68" y="63"/>
                  </a:lnTo>
                  <a:lnTo>
                    <a:pt x="72" y="65"/>
                  </a:lnTo>
                  <a:lnTo>
                    <a:pt x="76" y="65"/>
                  </a:lnTo>
                  <a:lnTo>
                    <a:pt x="79" y="67"/>
                  </a:lnTo>
                  <a:lnTo>
                    <a:pt x="84" y="67"/>
                  </a:lnTo>
                  <a:lnTo>
                    <a:pt x="87" y="67"/>
                  </a:lnTo>
                  <a:lnTo>
                    <a:pt x="91" y="67"/>
                  </a:lnTo>
                  <a:lnTo>
                    <a:pt x="95" y="69"/>
                  </a:lnTo>
                  <a:lnTo>
                    <a:pt x="98" y="69"/>
                  </a:lnTo>
                  <a:lnTo>
                    <a:pt x="103" y="69"/>
                  </a:lnTo>
                  <a:lnTo>
                    <a:pt x="106" y="69"/>
                  </a:lnTo>
                  <a:lnTo>
                    <a:pt x="109" y="69"/>
                  </a:lnTo>
                  <a:lnTo>
                    <a:pt x="114" y="69"/>
                  </a:lnTo>
                  <a:lnTo>
                    <a:pt x="117" y="69"/>
                  </a:lnTo>
                  <a:lnTo>
                    <a:pt x="118" y="71"/>
                  </a:lnTo>
                  <a:lnTo>
                    <a:pt x="118" y="73"/>
                  </a:lnTo>
                  <a:lnTo>
                    <a:pt x="118" y="75"/>
                  </a:lnTo>
                  <a:lnTo>
                    <a:pt x="116" y="76"/>
                  </a:lnTo>
                  <a:lnTo>
                    <a:pt x="114" y="80"/>
                  </a:lnTo>
                  <a:lnTo>
                    <a:pt x="110" y="82"/>
                  </a:lnTo>
                  <a:lnTo>
                    <a:pt x="108" y="84"/>
                  </a:lnTo>
                  <a:lnTo>
                    <a:pt x="106" y="88"/>
                  </a:lnTo>
                  <a:lnTo>
                    <a:pt x="103" y="90"/>
                  </a:lnTo>
                  <a:lnTo>
                    <a:pt x="99" y="92"/>
                  </a:lnTo>
                  <a:lnTo>
                    <a:pt x="97" y="96"/>
                  </a:lnTo>
                  <a:lnTo>
                    <a:pt x="94" y="99"/>
                  </a:lnTo>
                  <a:lnTo>
                    <a:pt x="91" y="101"/>
                  </a:lnTo>
                  <a:lnTo>
                    <a:pt x="89" y="105"/>
                  </a:lnTo>
                  <a:lnTo>
                    <a:pt x="86" y="109"/>
                  </a:lnTo>
                  <a:lnTo>
                    <a:pt x="84" y="113"/>
                  </a:lnTo>
                  <a:lnTo>
                    <a:pt x="81" y="116"/>
                  </a:lnTo>
                  <a:lnTo>
                    <a:pt x="79" y="122"/>
                  </a:lnTo>
                  <a:lnTo>
                    <a:pt x="77" y="128"/>
                  </a:lnTo>
                  <a:lnTo>
                    <a:pt x="75" y="132"/>
                  </a:lnTo>
                  <a:lnTo>
                    <a:pt x="72" y="136"/>
                  </a:lnTo>
                  <a:lnTo>
                    <a:pt x="70" y="139"/>
                  </a:lnTo>
                  <a:lnTo>
                    <a:pt x="68" y="143"/>
                  </a:lnTo>
                  <a:lnTo>
                    <a:pt x="66" y="149"/>
                  </a:lnTo>
                  <a:lnTo>
                    <a:pt x="64" y="153"/>
                  </a:lnTo>
                  <a:lnTo>
                    <a:pt x="62" y="157"/>
                  </a:lnTo>
                  <a:lnTo>
                    <a:pt x="60" y="162"/>
                  </a:lnTo>
                  <a:lnTo>
                    <a:pt x="58" y="166"/>
                  </a:lnTo>
                  <a:lnTo>
                    <a:pt x="57" y="172"/>
                  </a:lnTo>
                  <a:lnTo>
                    <a:pt x="55" y="176"/>
                  </a:lnTo>
                  <a:lnTo>
                    <a:pt x="52" y="181"/>
                  </a:lnTo>
                  <a:lnTo>
                    <a:pt x="51" y="187"/>
                  </a:lnTo>
                  <a:lnTo>
                    <a:pt x="50" y="193"/>
                  </a:lnTo>
                  <a:lnTo>
                    <a:pt x="48" y="198"/>
                  </a:lnTo>
                  <a:lnTo>
                    <a:pt x="47" y="206"/>
                  </a:lnTo>
                  <a:lnTo>
                    <a:pt x="47" y="208"/>
                  </a:lnTo>
                  <a:lnTo>
                    <a:pt x="46" y="210"/>
                  </a:lnTo>
                  <a:lnTo>
                    <a:pt x="45" y="214"/>
                  </a:lnTo>
                  <a:lnTo>
                    <a:pt x="45" y="216"/>
                  </a:lnTo>
                  <a:lnTo>
                    <a:pt x="43" y="218"/>
                  </a:lnTo>
                  <a:lnTo>
                    <a:pt x="42" y="219"/>
                  </a:lnTo>
                  <a:lnTo>
                    <a:pt x="41" y="223"/>
                  </a:lnTo>
                  <a:lnTo>
                    <a:pt x="41" y="225"/>
                  </a:lnTo>
                  <a:lnTo>
                    <a:pt x="43" y="225"/>
                  </a:lnTo>
                  <a:lnTo>
                    <a:pt x="46" y="225"/>
                  </a:lnTo>
                  <a:lnTo>
                    <a:pt x="48" y="223"/>
                  </a:lnTo>
                  <a:lnTo>
                    <a:pt x="50" y="223"/>
                  </a:lnTo>
                  <a:lnTo>
                    <a:pt x="53" y="223"/>
                  </a:lnTo>
                  <a:lnTo>
                    <a:pt x="56" y="221"/>
                  </a:lnTo>
                  <a:lnTo>
                    <a:pt x="58" y="221"/>
                  </a:lnTo>
                  <a:lnTo>
                    <a:pt x="60" y="219"/>
                  </a:lnTo>
                  <a:lnTo>
                    <a:pt x="62" y="218"/>
                  </a:lnTo>
                  <a:lnTo>
                    <a:pt x="65" y="218"/>
                  </a:lnTo>
                  <a:lnTo>
                    <a:pt x="67" y="214"/>
                  </a:lnTo>
                  <a:lnTo>
                    <a:pt x="69" y="212"/>
                  </a:lnTo>
                  <a:lnTo>
                    <a:pt x="71" y="210"/>
                  </a:lnTo>
                  <a:lnTo>
                    <a:pt x="74" y="208"/>
                  </a:lnTo>
                  <a:lnTo>
                    <a:pt x="76" y="204"/>
                  </a:lnTo>
                  <a:lnTo>
                    <a:pt x="77" y="200"/>
                  </a:lnTo>
                  <a:lnTo>
                    <a:pt x="78" y="200"/>
                  </a:lnTo>
                  <a:lnTo>
                    <a:pt x="78" y="198"/>
                  </a:lnTo>
                  <a:lnTo>
                    <a:pt x="79" y="198"/>
                  </a:lnTo>
                  <a:lnTo>
                    <a:pt x="80" y="198"/>
                  </a:lnTo>
                  <a:lnTo>
                    <a:pt x="80" y="200"/>
                  </a:lnTo>
                  <a:lnTo>
                    <a:pt x="89" y="200"/>
                  </a:lnTo>
                  <a:lnTo>
                    <a:pt x="88" y="200"/>
                  </a:lnTo>
                  <a:lnTo>
                    <a:pt x="87" y="198"/>
                  </a:lnTo>
                  <a:lnTo>
                    <a:pt x="86" y="197"/>
                  </a:lnTo>
                  <a:lnTo>
                    <a:pt x="85" y="195"/>
                  </a:lnTo>
                  <a:lnTo>
                    <a:pt x="84" y="191"/>
                  </a:lnTo>
                  <a:lnTo>
                    <a:pt x="84" y="189"/>
                  </a:lnTo>
                  <a:lnTo>
                    <a:pt x="86" y="181"/>
                  </a:lnTo>
                  <a:lnTo>
                    <a:pt x="87" y="174"/>
                  </a:lnTo>
                  <a:lnTo>
                    <a:pt x="89" y="166"/>
                  </a:lnTo>
                  <a:lnTo>
                    <a:pt x="91" y="158"/>
                  </a:lnTo>
                  <a:lnTo>
                    <a:pt x="94" y="155"/>
                  </a:lnTo>
                  <a:lnTo>
                    <a:pt x="96" y="149"/>
                  </a:lnTo>
                  <a:lnTo>
                    <a:pt x="98" y="143"/>
                  </a:lnTo>
                  <a:lnTo>
                    <a:pt x="102" y="141"/>
                  </a:lnTo>
                  <a:lnTo>
                    <a:pt x="103" y="141"/>
                  </a:lnTo>
                  <a:lnTo>
                    <a:pt x="105" y="139"/>
                  </a:lnTo>
                  <a:lnTo>
                    <a:pt x="106" y="139"/>
                  </a:lnTo>
                  <a:lnTo>
                    <a:pt x="107" y="137"/>
                  </a:lnTo>
                  <a:lnTo>
                    <a:pt x="108" y="137"/>
                  </a:lnTo>
                  <a:lnTo>
                    <a:pt x="109" y="136"/>
                  </a:lnTo>
                  <a:lnTo>
                    <a:pt x="110" y="134"/>
                  </a:lnTo>
                  <a:lnTo>
                    <a:pt x="112" y="134"/>
                  </a:lnTo>
                  <a:lnTo>
                    <a:pt x="113" y="134"/>
                  </a:lnTo>
                  <a:lnTo>
                    <a:pt x="113" y="136"/>
                  </a:lnTo>
                  <a:lnTo>
                    <a:pt x="114" y="137"/>
                  </a:lnTo>
                  <a:lnTo>
                    <a:pt x="114" y="139"/>
                  </a:lnTo>
                  <a:lnTo>
                    <a:pt x="115" y="168"/>
                  </a:lnTo>
                  <a:lnTo>
                    <a:pt x="114" y="174"/>
                  </a:lnTo>
                  <a:lnTo>
                    <a:pt x="112" y="179"/>
                  </a:lnTo>
                  <a:lnTo>
                    <a:pt x="109" y="183"/>
                  </a:lnTo>
                  <a:lnTo>
                    <a:pt x="107" y="185"/>
                  </a:lnTo>
                  <a:lnTo>
                    <a:pt x="105" y="187"/>
                  </a:lnTo>
                  <a:lnTo>
                    <a:pt x="103" y="191"/>
                  </a:lnTo>
                  <a:lnTo>
                    <a:pt x="100" y="193"/>
                  </a:lnTo>
                  <a:lnTo>
                    <a:pt x="97" y="195"/>
                  </a:lnTo>
                  <a:lnTo>
                    <a:pt x="96" y="195"/>
                  </a:lnTo>
                  <a:lnTo>
                    <a:pt x="95" y="197"/>
                  </a:lnTo>
                  <a:lnTo>
                    <a:pt x="94" y="197"/>
                  </a:lnTo>
                  <a:lnTo>
                    <a:pt x="93" y="198"/>
                  </a:lnTo>
                  <a:lnTo>
                    <a:pt x="91" y="198"/>
                  </a:lnTo>
                  <a:lnTo>
                    <a:pt x="94" y="200"/>
                  </a:lnTo>
                  <a:lnTo>
                    <a:pt x="96" y="200"/>
                  </a:lnTo>
                  <a:lnTo>
                    <a:pt x="98" y="200"/>
                  </a:lnTo>
                  <a:lnTo>
                    <a:pt x="100" y="202"/>
                  </a:lnTo>
                  <a:lnTo>
                    <a:pt x="102" y="202"/>
                  </a:lnTo>
                  <a:lnTo>
                    <a:pt x="104" y="200"/>
                  </a:lnTo>
                  <a:lnTo>
                    <a:pt x="106" y="200"/>
                  </a:lnTo>
                  <a:lnTo>
                    <a:pt x="108" y="198"/>
                  </a:lnTo>
                  <a:lnTo>
                    <a:pt x="110" y="198"/>
                  </a:lnTo>
                  <a:lnTo>
                    <a:pt x="112" y="197"/>
                  </a:lnTo>
                  <a:lnTo>
                    <a:pt x="114" y="195"/>
                  </a:lnTo>
                  <a:lnTo>
                    <a:pt x="116" y="193"/>
                  </a:lnTo>
                  <a:lnTo>
                    <a:pt x="118" y="191"/>
                  </a:lnTo>
                  <a:lnTo>
                    <a:pt x="121" y="189"/>
                  </a:lnTo>
                  <a:lnTo>
                    <a:pt x="123" y="185"/>
                  </a:lnTo>
                  <a:lnTo>
                    <a:pt x="125" y="183"/>
                  </a:lnTo>
                  <a:lnTo>
                    <a:pt x="127" y="178"/>
                  </a:lnTo>
                  <a:lnTo>
                    <a:pt x="131" y="174"/>
                  </a:lnTo>
                  <a:lnTo>
                    <a:pt x="133" y="168"/>
                  </a:lnTo>
                  <a:lnTo>
                    <a:pt x="135" y="162"/>
                  </a:lnTo>
                  <a:lnTo>
                    <a:pt x="137" y="157"/>
                  </a:lnTo>
                  <a:lnTo>
                    <a:pt x="140" y="149"/>
                  </a:lnTo>
                  <a:lnTo>
                    <a:pt x="142" y="141"/>
                  </a:lnTo>
                  <a:lnTo>
                    <a:pt x="143" y="134"/>
                  </a:lnTo>
                  <a:lnTo>
                    <a:pt x="144" y="132"/>
                  </a:lnTo>
                  <a:lnTo>
                    <a:pt x="145" y="132"/>
                  </a:lnTo>
                  <a:lnTo>
                    <a:pt x="146" y="139"/>
                  </a:lnTo>
                  <a:lnTo>
                    <a:pt x="146" y="143"/>
                  </a:lnTo>
                  <a:lnTo>
                    <a:pt x="145" y="149"/>
                  </a:lnTo>
                  <a:lnTo>
                    <a:pt x="144" y="155"/>
                  </a:lnTo>
                  <a:lnTo>
                    <a:pt x="143" y="158"/>
                  </a:lnTo>
                  <a:lnTo>
                    <a:pt x="142" y="164"/>
                  </a:lnTo>
                  <a:lnTo>
                    <a:pt x="142" y="170"/>
                  </a:lnTo>
                  <a:lnTo>
                    <a:pt x="141" y="176"/>
                  </a:lnTo>
                  <a:lnTo>
                    <a:pt x="141" y="181"/>
                  </a:lnTo>
                  <a:lnTo>
                    <a:pt x="140" y="193"/>
                  </a:lnTo>
                  <a:lnTo>
                    <a:pt x="140" y="204"/>
                  </a:lnTo>
                  <a:lnTo>
                    <a:pt x="138" y="216"/>
                  </a:lnTo>
                  <a:lnTo>
                    <a:pt x="138" y="227"/>
                  </a:lnTo>
                  <a:lnTo>
                    <a:pt x="140" y="260"/>
                  </a:lnTo>
                  <a:lnTo>
                    <a:pt x="140" y="290"/>
                  </a:lnTo>
                  <a:lnTo>
                    <a:pt x="141" y="321"/>
                  </a:lnTo>
                  <a:lnTo>
                    <a:pt x="140" y="353"/>
                  </a:lnTo>
                  <a:lnTo>
                    <a:pt x="140" y="357"/>
                  </a:lnTo>
                  <a:lnTo>
                    <a:pt x="140" y="359"/>
                  </a:lnTo>
                  <a:lnTo>
                    <a:pt x="140" y="362"/>
                  </a:lnTo>
                  <a:lnTo>
                    <a:pt x="140" y="364"/>
                  </a:lnTo>
                  <a:lnTo>
                    <a:pt x="152" y="322"/>
                  </a:lnTo>
                  <a:lnTo>
                    <a:pt x="162" y="277"/>
                  </a:lnTo>
                  <a:lnTo>
                    <a:pt x="162" y="275"/>
                  </a:lnTo>
                  <a:lnTo>
                    <a:pt x="162" y="273"/>
                  </a:lnTo>
                  <a:lnTo>
                    <a:pt x="163" y="269"/>
                  </a:lnTo>
                  <a:close/>
                </a:path>
              </a:pathLst>
            </a:cu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1" name="Freeform 68">
              <a:extLst>
                <a:ext uri="{FF2B5EF4-FFF2-40B4-BE49-F238E27FC236}">
                  <a16:creationId xmlns:a16="http://schemas.microsoft.com/office/drawing/2014/main" id="{C08787A2-A7C0-7F29-5183-21D2570747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3118"/>
              <a:ext cx="16" cy="49"/>
            </a:xfrm>
            <a:custGeom>
              <a:avLst/>
              <a:gdLst>
                <a:gd name="T0" fmla="*/ 16 w 16"/>
                <a:gd name="T1" fmla="*/ 5 h 49"/>
                <a:gd name="T2" fmla="*/ 16 w 16"/>
                <a:gd name="T3" fmla="*/ 4 h 49"/>
                <a:gd name="T4" fmla="*/ 16 w 16"/>
                <a:gd name="T5" fmla="*/ 2 h 49"/>
                <a:gd name="T6" fmla="*/ 16 w 16"/>
                <a:gd name="T7" fmla="*/ 0 h 49"/>
                <a:gd name="T8" fmla="*/ 1 w 16"/>
                <a:gd name="T9" fmla="*/ 21 h 49"/>
                <a:gd name="T10" fmla="*/ 0 w 16"/>
                <a:gd name="T11" fmla="*/ 23 h 49"/>
                <a:gd name="T12" fmla="*/ 0 w 16"/>
                <a:gd name="T13" fmla="*/ 24 h 49"/>
                <a:gd name="T14" fmla="*/ 0 w 16"/>
                <a:gd name="T15" fmla="*/ 26 h 49"/>
                <a:gd name="T16" fmla="*/ 0 w 16"/>
                <a:gd name="T17" fmla="*/ 28 h 49"/>
                <a:gd name="T18" fmla="*/ 0 w 16"/>
                <a:gd name="T19" fmla="*/ 30 h 49"/>
                <a:gd name="T20" fmla="*/ 0 w 16"/>
                <a:gd name="T21" fmla="*/ 32 h 49"/>
                <a:gd name="T22" fmla="*/ 0 w 16"/>
                <a:gd name="T23" fmla="*/ 34 h 49"/>
                <a:gd name="T24" fmla="*/ 0 w 16"/>
                <a:gd name="T25" fmla="*/ 38 h 49"/>
                <a:gd name="T26" fmla="*/ 0 w 16"/>
                <a:gd name="T27" fmla="*/ 40 h 49"/>
                <a:gd name="T28" fmla="*/ 0 w 16"/>
                <a:gd name="T29" fmla="*/ 42 h 49"/>
                <a:gd name="T30" fmla="*/ 0 w 16"/>
                <a:gd name="T31" fmla="*/ 45 h 49"/>
                <a:gd name="T32" fmla="*/ 1 w 16"/>
                <a:gd name="T33" fmla="*/ 47 h 49"/>
                <a:gd name="T34" fmla="*/ 1 w 16"/>
                <a:gd name="T35" fmla="*/ 49 h 49"/>
                <a:gd name="T36" fmla="*/ 4 w 16"/>
                <a:gd name="T37" fmla="*/ 47 h 49"/>
                <a:gd name="T38" fmla="*/ 7 w 16"/>
                <a:gd name="T39" fmla="*/ 44 h 49"/>
                <a:gd name="T40" fmla="*/ 8 w 16"/>
                <a:gd name="T41" fmla="*/ 38 h 49"/>
                <a:gd name="T42" fmla="*/ 10 w 16"/>
                <a:gd name="T43" fmla="*/ 32 h 49"/>
                <a:gd name="T44" fmla="*/ 11 w 16"/>
                <a:gd name="T45" fmla="*/ 24 h 49"/>
                <a:gd name="T46" fmla="*/ 12 w 16"/>
                <a:gd name="T47" fmla="*/ 19 h 49"/>
                <a:gd name="T48" fmla="*/ 14 w 16"/>
                <a:gd name="T49" fmla="*/ 11 h 49"/>
                <a:gd name="T50" fmla="*/ 16 w 16"/>
                <a:gd name="T51" fmla="*/ 5 h 4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6" h="49">
                  <a:moveTo>
                    <a:pt x="16" y="5"/>
                  </a:moveTo>
                  <a:lnTo>
                    <a:pt x="16" y="4"/>
                  </a:lnTo>
                  <a:lnTo>
                    <a:pt x="16" y="2"/>
                  </a:lnTo>
                  <a:lnTo>
                    <a:pt x="16" y="0"/>
                  </a:lnTo>
                  <a:lnTo>
                    <a:pt x="1" y="21"/>
                  </a:lnTo>
                  <a:lnTo>
                    <a:pt x="0" y="23"/>
                  </a:lnTo>
                  <a:lnTo>
                    <a:pt x="0" y="24"/>
                  </a:lnTo>
                  <a:lnTo>
                    <a:pt x="0" y="26"/>
                  </a:lnTo>
                  <a:lnTo>
                    <a:pt x="0" y="28"/>
                  </a:lnTo>
                  <a:lnTo>
                    <a:pt x="0" y="30"/>
                  </a:lnTo>
                  <a:lnTo>
                    <a:pt x="0" y="32"/>
                  </a:lnTo>
                  <a:lnTo>
                    <a:pt x="0" y="34"/>
                  </a:lnTo>
                  <a:lnTo>
                    <a:pt x="0" y="38"/>
                  </a:lnTo>
                  <a:lnTo>
                    <a:pt x="0" y="40"/>
                  </a:lnTo>
                  <a:lnTo>
                    <a:pt x="0" y="42"/>
                  </a:lnTo>
                  <a:lnTo>
                    <a:pt x="0" y="45"/>
                  </a:lnTo>
                  <a:lnTo>
                    <a:pt x="1" y="47"/>
                  </a:lnTo>
                  <a:lnTo>
                    <a:pt x="1" y="49"/>
                  </a:lnTo>
                  <a:lnTo>
                    <a:pt x="4" y="47"/>
                  </a:lnTo>
                  <a:lnTo>
                    <a:pt x="7" y="44"/>
                  </a:lnTo>
                  <a:lnTo>
                    <a:pt x="8" y="38"/>
                  </a:lnTo>
                  <a:lnTo>
                    <a:pt x="10" y="32"/>
                  </a:lnTo>
                  <a:lnTo>
                    <a:pt x="11" y="24"/>
                  </a:lnTo>
                  <a:lnTo>
                    <a:pt x="12" y="19"/>
                  </a:lnTo>
                  <a:lnTo>
                    <a:pt x="14" y="11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FF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2" name="Freeform 69">
              <a:extLst>
                <a:ext uri="{FF2B5EF4-FFF2-40B4-BE49-F238E27FC236}">
                  <a16:creationId xmlns:a16="http://schemas.microsoft.com/office/drawing/2014/main" id="{9827A67C-A30D-6022-FDB3-0841A68ACB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3" y="3169"/>
              <a:ext cx="10" cy="35"/>
            </a:xfrm>
            <a:custGeom>
              <a:avLst/>
              <a:gdLst>
                <a:gd name="T0" fmla="*/ 10 w 10"/>
                <a:gd name="T1" fmla="*/ 21 h 35"/>
                <a:gd name="T2" fmla="*/ 10 w 10"/>
                <a:gd name="T3" fmla="*/ 0 h 35"/>
                <a:gd name="T4" fmla="*/ 9 w 10"/>
                <a:gd name="T5" fmla="*/ 0 h 35"/>
                <a:gd name="T6" fmla="*/ 8 w 10"/>
                <a:gd name="T7" fmla="*/ 0 h 35"/>
                <a:gd name="T8" fmla="*/ 7 w 10"/>
                <a:gd name="T9" fmla="*/ 2 h 35"/>
                <a:gd name="T10" fmla="*/ 6 w 10"/>
                <a:gd name="T11" fmla="*/ 4 h 35"/>
                <a:gd name="T12" fmla="*/ 4 w 10"/>
                <a:gd name="T13" fmla="*/ 6 h 35"/>
                <a:gd name="T14" fmla="*/ 3 w 10"/>
                <a:gd name="T15" fmla="*/ 6 h 35"/>
                <a:gd name="T16" fmla="*/ 3 w 10"/>
                <a:gd name="T17" fmla="*/ 8 h 35"/>
                <a:gd name="T18" fmla="*/ 1 w 10"/>
                <a:gd name="T19" fmla="*/ 10 h 35"/>
                <a:gd name="T20" fmla="*/ 1 w 10"/>
                <a:gd name="T21" fmla="*/ 12 h 35"/>
                <a:gd name="T22" fmla="*/ 1 w 10"/>
                <a:gd name="T23" fmla="*/ 14 h 35"/>
                <a:gd name="T24" fmla="*/ 1 w 10"/>
                <a:gd name="T25" fmla="*/ 15 h 35"/>
                <a:gd name="T26" fmla="*/ 1 w 10"/>
                <a:gd name="T27" fmla="*/ 17 h 35"/>
                <a:gd name="T28" fmla="*/ 1 w 10"/>
                <a:gd name="T29" fmla="*/ 21 h 35"/>
                <a:gd name="T30" fmla="*/ 1 w 10"/>
                <a:gd name="T31" fmla="*/ 23 h 35"/>
                <a:gd name="T32" fmla="*/ 0 w 10"/>
                <a:gd name="T33" fmla="*/ 29 h 35"/>
                <a:gd name="T34" fmla="*/ 1 w 10"/>
                <a:gd name="T35" fmla="*/ 31 h 35"/>
                <a:gd name="T36" fmla="*/ 3 w 10"/>
                <a:gd name="T37" fmla="*/ 33 h 35"/>
                <a:gd name="T38" fmla="*/ 4 w 10"/>
                <a:gd name="T39" fmla="*/ 33 h 35"/>
                <a:gd name="T40" fmla="*/ 6 w 10"/>
                <a:gd name="T41" fmla="*/ 33 h 35"/>
                <a:gd name="T42" fmla="*/ 6 w 10"/>
                <a:gd name="T43" fmla="*/ 35 h 35"/>
                <a:gd name="T44" fmla="*/ 10 w 10"/>
                <a:gd name="T45" fmla="*/ 21 h 35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" h="35">
                  <a:moveTo>
                    <a:pt x="10" y="21"/>
                  </a:moveTo>
                  <a:lnTo>
                    <a:pt x="10" y="0"/>
                  </a:lnTo>
                  <a:lnTo>
                    <a:pt x="9" y="0"/>
                  </a:lnTo>
                  <a:lnTo>
                    <a:pt x="8" y="0"/>
                  </a:lnTo>
                  <a:lnTo>
                    <a:pt x="7" y="2"/>
                  </a:lnTo>
                  <a:lnTo>
                    <a:pt x="6" y="4"/>
                  </a:lnTo>
                  <a:lnTo>
                    <a:pt x="4" y="6"/>
                  </a:lnTo>
                  <a:lnTo>
                    <a:pt x="3" y="6"/>
                  </a:lnTo>
                  <a:lnTo>
                    <a:pt x="3" y="8"/>
                  </a:lnTo>
                  <a:lnTo>
                    <a:pt x="1" y="10"/>
                  </a:lnTo>
                  <a:lnTo>
                    <a:pt x="1" y="12"/>
                  </a:lnTo>
                  <a:lnTo>
                    <a:pt x="1" y="14"/>
                  </a:lnTo>
                  <a:lnTo>
                    <a:pt x="1" y="15"/>
                  </a:lnTo>
                  <a:lnTo>
                    <a:pt x="1" y="17"/>
                  </a:lnTo>
                  <a:lnTo>
                    <a:pt x="1" y="21"/>
                  </a:lnTo>
                  <a:lnTo>
                    <a:pt x="1" y="23"/>
                  </a:lnTo>
                  <a:lnTo>
                    <a:pt x="0" y="29"/>
                  </a:lnTo>
                  <a:lnTo>
                    <a:pt x="1" y="31"/>
                  </a:lnTo>
                  <a:lnTo>
                    <a:pt x="3" y="33"/>
                  </a:lnTo>
                  <a:lnTo>
                    <a:pt x="4" y="33"/>
                  </a:lnTo>
                  <a:lnTo>
                    <a:pt x="6" y="33"/>
                  </a:lnTo>
                  <a:lnTo>
                    <a:pt x="6" y="35"/>
                  </a:lnTo>
                  <a:lnTo>
                    <a:pt x="10" y="21"/>
                  </a:lnTo>
                  <a:close/>
                </a:path>
              </a:pathLst>
            </a:custGeom>
            <a:solidFill>
              <a:srgbClr val="99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3" name="Freeform 70">
              <a:extLst>
                <a:ext uri="{FF2B5EF4-FFF2-40B4-BE49-F238E27FC236}">
                  <a16:creationId xmlns:a16="http://schemas.microsoft.com/office/drawing/2014/main" id="{47E6D813-E794-41C0-5721-759AA6F92D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88" y="3196"/>
              <a:ext cx="23" cy="42"/>
            </a:xfrm>
            <a:custGeom>
              <a:avLst/>
              <a:gdLst>
                <a:gd name="T0" fmla="*/ 22 w 23"/>
                <a:gd name="T1" fmla="*/ 21 h 42"/>
                <a:gd name="T2" fmla="*/ 23 w 23"/>
                <a:gd name="T3" fmla="*/ 0 h 42"/>
                <a:gd name="T4" fmla="*/ 12 w 23"/>
                <a:gd name="T5" fmla="*/ 8 h 42"/>
                <a:gd name="T6" fmla="*/ 9 w 23"/>
                <a:gd name="T7" fmla="*/ 11 h 42"/>
                <a:gd name="T8" fmla="*/ 8 w 23"/>
                <a:gd name="T9" fmla="*/ 13 h 42"/>
                <a:gd name="T10" fmla="*/ 7 w 23"/>
                <a:gd name="T11" fmla="*/ 17 h 42"/>
                <a:gd name="T12" fmla="*/ 5 w 23"/>
                <a:gd name="T13" fmla="*/ 21 h 42"/>
                <a:gd name="T14" fmla="*/ 4 w 23"/>
                <a:gd name="T15" fmla="*/ 27 h 42"/>
                <a:gd name="T16" fmla="*/ 3 w 23"/>
                <a:gd name="T17" fmla="*/ 30 h 42"/>
                <a:gd name="T18" fmla="*/ 1 w 23"/>
                <a:gd name="T19" fmla="*/ 36 h 42"/>
                <a:gd name="T20" fmla="*/ 0 w 23"/>
                <a:gd name="T21" fmla="*/ 42 h 42"/>
                <a:gd name="T22" fmla="*/ 4 w 23"/>
                <a:gd name="T23" fmla="*/ 40 h 42"/>
                <a:gd name="T24" fmla="*/ 6 w 23"/>
                <a:gd name="T25" fmla="*/ 40 h 42"/>
                <a:gd name="T26" fmla="*/ 9 w 23"/>
                <a:gd name="T27" fmla="*/ 38 h 42"/>
                <a:gd name="T28" fmla="*/ 12 w 23"/>
                <a:gd name="T29" fmla="*/ 36 h 42"/>
                <a:gd name="T30" fmla="*/ 14 w 23"/>
                <a:gd name="T31" fmla="*/ 32 h 42"/>
                <a:gd name="T32" fmla="*/ 17 w 23"/>
                <a:gd name="T33" fmla="*/ 28 h 42"/>
                <a:gd name="T34" fmla="*/ 19 w 23"/>
                <a:gd name="T35" fmla="*/ 27 h 42"/>
                <a:gd name="T36" fmla="*/ 22 w 23"/>
                <a:gd name="T37" fmla="*/ 21 h 4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3" h="42">
                  <a:moveTo>
                    <a:pt x="22" y="21"/>
                  </a:moveTo>
                  <a:lnTo>
                    <a:pt x="23" y="0"/>
                  </a:lnTo>
                  <a:lnTo>
                    <a:pt x="12" y="8"/>
                  </a:lnTo>
                  <a:lnTo>
                    <a:pt x="9" y="11"/>
                  </a:lnTo>
                  <a:lnTo>
                    <a:pt x="8" y="13"/>
                  </a:lnTo>
                  <a:lnTo>
                    <a:pt x="7" y="17"/>
                  </a:lnTo>
                  <a:lnTo>
                    <a:pt x="5" y="21"/>
                  </a:lnTo>
                  <a:lnTo>
                    <a:pt x="4" y="27"/>
                  </a:lnTo>
                  <a:lnTo>
                    <a:pt x="3" y="30"/>
                  </a:lnTo>
                  <a:lnTo>
                    <a:pt x="1" y="36"/>
                  </a:lnTo>
                  <a:lnTo>
                    <a:pt x="0" y="42"/>
                  </a:lnTo>
                  <a:lnTo>
                    <a:pt x="4" y="40"/>
                  </a:lnTo>
                  <a:lnTo>
                    <a:pt x="6" y="40"/>
                  </a:lnTo>
                  <a:lnTo>
                    <a:pt x="9" y="38"/>
                  </a:lnTo>
                  <a:lnTo>
                    <a:pt x="12" y="36"/>
                  </a:lnTo>
                  <a:lnTo>
                    <a:pt x="14" y="32"/>
                  </a:lnTo>
                  <a:lnTo>
                    <a:pt x="17" y="28"/>
                  </a:lnTo>
                  <a:lnTo>
                    <a:pt x="19" y="27"/>
                  </a:lnTo>
                  <a:lnTo>
                    <a:pt x="22" y="21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4" name="Freeform 71">
              <a:extLst>
                <a:ext uri="{FF2B5EF4-FFF2-40B4-BE49-F238E27FC236}">
                  <a16:creationId xmlns:a16="http://schemas.microsoft.com/office/drawing/2014/main" id="{0A13DFD5-2728-8633-642C-CB2AF78470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53" y="3528"/>
              <a:ext cx="29" cy="110"/>
            </a:xfrm>
            <a:custGeom>
              <a:avLst/>
              <a:gdLst>
                <a:gd name="T0" fmla="*/ 29 w 29"/>
                <a:gd name="T1" fmla="*/ 106 h 110"/>
                <a:gd name="T2" fmla="*/ 26 w 29"/>
                <a:gd name="T3" fmla="*/ 49 h 110"/>
                <a:gd name="T4" fmla="*/ 25 w 29"/>
                <a:gd name="T5" fmla="*/ 47 h 110"/>
                <a:gd name="T6" fmla="*/ 24 w 29"/>
                <a:gd name="T7" fmla="*/ 47 h 110"/>
                <a:gd name="T8" fmla="*/ 23 w 29"/>
                <a:gd name="T9" fmla="*/ 45 h 110"/>
                <a:gd name="T10" fmla="*/ 22 w 29"/>
                <a:gd name="T11" fmla="*/ 45 h 110"/>
                <a:gd name="T12" fmla="*/ 19 w 29"/>
                <a:gd name="T13" fmla="*/ 42 h 110"/>
                <a:gd name="T14" fmla="*/ 16 w 29"/>
                <a:gd name="T15" fmla="*/ 36 h 110"/>
                <a:gd name="T16" fmla="*/ 14 w 29"/>
                <a:gd name="T17" fmla="*/ 30 h 110"/>
                <a:gd name="T18" fmla="*/ 11 w 29"/>
                <a:gd name="T19" fmla="*/ 24 h 110"/>
                <a:gd name="T20" fmla="*/ 9 w 29"/>
                <a:gd name="T21" fmla="*/ 19 h 110"/>
                <a:gd name="T22" fmla="*/ 5 w 29"/>
                <a:gd name="T23" fmla="*/ 11 h 110"/>
                <a:gd name="T24" fmla="*/ 3 w 29"/>
                <a:gd name="T25" fmla="*/ 5 h 110"/>
                <a:gd name="T26" fmla="*/ 0 w 29"/>
                <a:gd name="T27" fmla="*/ 0 h 110"/>
                <a:gd name="T28" fmla="*/ 1 w 29"/>
                <a:gd name="T29" fmla="*/ 2 h 110"/>
                <a:gd name="T30" fmla="*/ 1 w 29"/>
                <a:gd name="T31" fmla="*/ 3 h 110"/>
                <a:gd name="T32" fmla="*/ 1 w 29"/>
                <a:gd name="T33" fmla="*/ 5 h 110"/>
                <a:gd name="T34" fmla="*/ 1 w 29"/>
                <a:gd name="T35" fmla="*/ 7 h 110"/>
                <a:gd name="T36" fmla="*/ 3 w 29"/>
                <a:gd name="T37" fmla="*/ 23 h 110"/>
                <a:gd name="T38" fmla="*/ 5 w 29"/>
                <a:gd name="T39" fmla="*/ 36 h 110"/>
                <a:gd name="T40" fmla="*/ 9 w 29"/>
                <a:gd name="T41" fmla="*/ 47 h 110"/>
                <a:gd name="T42" fmla="*/ 12 w 29"/>
                <a:gd name="T43" fmla="*/ 59 h 110"/>
                <a:gd name="T44" fmla="*/ 15 w 29"/>
                <a:gd name="T45" fmla="*/ 70 h 110"/>
                <a:gd name="T46" fmla="*/ 19 w 29"/>
                <a:gd name="T47" fmla="*/ 82 h 110"/>
                <a:gd name="T48" fmla="*/ 22 w 29"/>
                <a:gd name="T49" fmla="*/ 93 h 110"/>
                <a:gd name="T50" fmla="*/ 24 w 29"/>
                <a:gd name="T51" fmla="*/ 105 h 110"/>
                <a:gd name="T52" fmla="*/ 25 w 29"/>
                <a:gd name="T53" fmla="*/ 106 h 110"/>
                <a:gd name="T54" fmla="*/ 26 w 29"/>
                <a:gd name="T55" fmla="*/ 108 h 110"/>
                <a:gd name="T56" fmla="*/ 28 w 29"/>
                <a:gd name="T57" fmla="*/ 108 h 110"/>
                <a:gd name="T58" fmla="*/ 29 w 29"/>
                <a:gd name="T59" fmla="*/ 110 h 110"/>
                <a:gd name="T60" fmla="*/ 29 w 29"/>
                <a:gd name="T61" fmla="*/ 108 h 110"/>
                <a:gd name="T62" fmla="*/ 29 w 29"/>
                <a:gd name="T63" fmla="*/ 106 h 11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9" h="110">
                  <a:moveTo>
                    <a:pt x="29" y="106"/>
                  </a:moveTo>
                  <a:lnTo>
                    <a:pt x="26" y="49"/>
                  </a:lnTo>
                  <a:lnTo>
                    <a:pt x="25" y="47"/>
                  </a:lnTo>
                  <a:lnTo>
                    <a:pt x="24" y="47"/>
                  </a:lnTo>
                  <a:lnTo>
                    <a:pt x="23" y="45"/>
                  </a:lnTo>
                  <a:lnTo>
                    <a:pt x="22" y="45"/>
                  </a:lnTo>
                  <a:lnTo>
                    <a:pt x="19" y="42"/>
                  </a:lnTo>
                  <a:lnTo>
                    <a:pt x="16" y="36"/>
                  </a:lnTo>
                  <a:lnTo>
                    <a:pt x="14" y="30"/>
                  </a:lnTo>
                  <a:lnTo>
                    <a:pt x="11" y="24"/>
                  </a:lnTo>
                  <a:lnTo>
                    <a:pt x="9" y="19"/>
                  </a:lnTo>
                  <a:lnTo>
                    <a:pt x="5" y="11"/>
                  </a:lnTo>
                  <a:lnTo>
                    <a:pt x="3" y="5"/>
                  </a:lnTo>
                  <a:lnTo>
                    <a:pt x="0" y="0"/>
                  </a:lnTo>
                  <a:lnTo>
                    <a:pt x="1" y="2"/>
                  </a:lnTo>
                  <a:lnTo>
                    <a:pt x="1" y="3"/>
                  </a:lnTo>
                  <a:lnTo>
                    <a:pt x="1" y="5"/>
                  </a:lnTo>
                  <a:lnTo>
                    <a:pt x="1" y="7"/>
                  </a:lnTo>
                  <a:lnTo>
                    <a:pt x="3" y="23"/>
                  </a:lnTo>
                  <a:lnTo>
                    <a:pt x="5" y="36"/>
                  </a:lnTo>
                  <a:lnTo>
                    <a:pt x="9" y="47"/>
                  </a:lnTo>
                  <a:lnTo>
                    <a:pt x="12" y="59"/>
                  </a:lnTo>
                  <a:lnTo>
                    <a:pt x="15" y="70"/>
                  </a:lnTo>
                  <a:lnTo>
                    <a:pt x="19" y="82"/>
                  </a:lnTo>
                  <a:lnTo>
                    <a:pt x="22" y="93"/>
                  </a:lnTo>
                  <a:lnTo>
                    <a:pt x="24" y="105"/>
                  </a:lnTo>
                  <a:lnTo>
                    <a:pt x="25" y="106"/>
                  </a:lnTo>
                  <a:lnTo>
                    <a:pt x="26" y="108"/>
                  </a:lnTo>
                  <a:lnTo>
                    <a:pt x="28" y="108"/>
                  </a:lnTo>
                  <a:lnTo>
                    <a:pt x="29" y="110"/>
                  </a:lnTo>
                  <a:lnTo>
                    <a:pt x="29" y="108"/>
                  </a:lnTo>
                  <a:lnTo>
                    <a:pt x="29" y="1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5" name="Freeform 72">
              <a:extLst>
                <a:ext uri="{FF2B5EF4-FFF2-40B4-BE49-F238E27FC236}">
                  <a16:creationId xmlns:a16="http://schemas.microsoft.com/office/drawing/2014/main" id="{E764A9CD-21BF-F61D-D3F3-487B0C5CAA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16" y="3236"/>
              <a:ext cx="62" cy="316"/>
            </a:xfrm>
            <a:custGeom>
              <a:avLst/>
              <a:gdLst>
                <a:gd name="T0" fmla="*/ 61 w 62"/>
                <a:gd name="T1" fmla="*/ 301 h 316"/>
                <a:gd name="T2" fmla="*/ 61 w 62"/>
                <a:gd name="T3" fmla="*/ 280 h 316"/>
                <a:gd name="T4" fmla="*/ 58 w 62"/>
                <a:gd name="T5" fmla="*/ 259 h 316"/>
                <a:gd name="T6" fmla="*/ 52 w 62"/>
                <a:gd name="T7" fmla="*/ 234 h 316"/>
                <a:gd name="T8" fmla="*/ 47 w 62"/>
                <a:gd name="T9" fmla="*/ 212 h 316"/>
                <a:gd name="T10" fmla="*/ 41 w 62"/>
                <a:gd name="T11" fmla="*/ 189 h 316"/>
                <a:gd name="T12" fmla="*/ 35 w 62"/>
                <a:gd name="T13" fmla="*/ 166 h 316"/>
                <a:gd name="T14" fmla="*/ 30 w 62"/>
                <a:gd name="T15" fmla="*/ 141 h 316"/>
                <a:gd name="T16" fmla="*/ 25 w 62"/>
                <a:gd name="T17" fmla="*/ 116 h 316"/>
                <a:gd name="T18" fmla="*/ 20 w 62"/>
                <a:gd name="T19" fmla="*/ 91 h 316"/>
                <a:gd name="T20" fmla="*/ 16 w 62"/>
                <a:gd name="T21" fmla="*/ 69 h 316"/>
                <a:gd name="T22" fmla="*/ 12 w 62"/>
                <a:gd name="T23" fmla="*/ 48 h 316"/>
                <a:gd name="T24" fmla="*/ 9 w 62"/>
                <a:gd name="T25" fmla="*/ 29 h 316"/>
                <a:gd name="T26" fmla="*/ 4 w 62"/>
                <a:gd name="T27" fmla="*/ 9 h 316"/>
                <a:gd name="T28" fmla="*/ 1 w 62"/>
                <a:gd name="T29" fmla="*/ 0 h 316"/>
                <a:gd name="T30" fmla="*/ 0 w 62"/>
                <a:gd name="T31" fmla="*/ 4 h 316"/>
                <a:gd name="T32" fmla="*/ 1 w 62"/>
                <a:gd name="T33" fmla="*/ 23 h 316"/>
                <a:gd name="T34" fmla="*/ 3 w 62"/>
                <a:gd name="T35" fmla="*/ 46 h 316"/>
                <a:gd name="T36" fmla="*/ 4 w 62"/>
                <a:gd name="T37" fmla="*/ 69 h 316"/>
                <a:gd name="T38" fmla="*/ 5 w 62"/>
                <a:gd name="T39" fmla="*/ 91 h 316"/>
                <a:gd name="T40" fmla="*/ 8 w 62"/>
                <a:gd name="T41" fmla="*/ 109 h 316"/>
                <a:gd name="T42" fmla="*/ 10 w 62"/>
                <a:gd name="T43" fmla="*/ 120 h 316"/>
                <a:gd name="T44" fmla="*/ 11 w 62"/>
                <a:gd name="T45" fmla="*/ 131 h 316"/>
                <a:gd name="T46" fmla="*/ 13 w 62"/>
                <a:gd name="T47" fmla="*/ 143 h 316"/>
                <a:gd name="T48" fmla="*/ 15 w 62"/>
                <a:gd name="T49" fmla="*/ 162 h 316"/>
                <a:gd name="T50" fmla="*/ 19 w 62"/>
                <a:gd name="T51" fmla="*/ 187 h 316"/>
                <a:gd name="T52" fmla="*/ 22 w 62"/>
                <a:gd name="T53" fmla="*/ 210 h 316"/>
                <a:gd name="T54" fmla="*/ 28 w 62"/>
                <a:gd name="T55" fmla="*/ 233 h 316"/>
                <a:gd name="T56" fmla="*/ 33 w 62"/>
                <a:gd name="T57" fmla="*/ 254 h 316"/>
                <a:gd name="T58" fmla="*/ 41 w 62"/>
                <a:gd name="T59" fmla="*/ 273 h 316"/>
                <a:gd name="T60" fmla="*/ 48 w 62"/>
                <a:gd name="T61" fmla="*/ 292 h 316"/>
                <a:gd name="T62" fmla="*/ 56 w 62"/>
                <a:gd name="T63" fmla="*/ 309 h 316"/>
                <a:gd name="T64" fmla="*/ 61 w 62"/>
                <a:gd name="T65" fmla="*/ 316 h 316"/>
                <a:gd name="T66" fmla="*/ 62 w 62"/>
                <a:gd name="T67" fmla="*/ 315 h 31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62" h="316">
                  <a:moveTo>
                    <a:pt x="62" y="313"/>
                  </a:moveTo>
                  <a:lnTo>
                    <a:pt x="61" y="301"/>
                  </a:lnTo>
                  <a:lnTo>
                    <a:pt x="61" y="292"/>
                  </a:lnTo>
                  <a:lnTo>
                    <a:pt x="61" y="280"/>
                  </a:lnTo>
                  <a:lnTo>
                    <a:pt x="60" y="273"/>
                  </a:lnTo>
                  <a:lnTo>
                    <a:pt x="58" y="259"/>
                  </a:lnTo>
                  <a:lnTo>
                    <a:pt x="56" y="248"/>
                  </a:lnTo>
                  <a:lnTo>
                    <a:pt x="52" y="234"/>
                  </a:lnTo>
                  <a:lnTo>
                    <a:pt x="50" y="223"/>
                  </a:lnTo>
                  <a:lnTo>
                    <a:pt x="47" y="212"/>
                  </a:lnTo>
                  <a:lnTo>
                    <a:pt x="43" y="200"/>
                  </a:lnTo>
                  <a:lnTo>
                    <a:pt x="41" y="189"/>
                  </a:lnTo>
                  <a:lnTo>
                    <a:pt x="38" y="177"/>
                  </a:lnTo>
                  <a:lnTo>
                    <a:pt x="35" y="166"/>
                  </a:lnTo>
                  <a:lnTo>
                    <a:pt x="33" y="152"/>
                  </a:lnTo>
                  <a:lnTo>
                    <a:pt x="30" y="141"/>
                  </a:lnTo>
                  <a:lnTo>
                    <a:pt x="28" y="130"/>
                  </a:lnTo>
                  <a:lnTo>
                    <a:pt x="25" y="116"/>
                  </a:lnTo>
                  <a:lnTo>
                    <a:pt x="23" y="105"/>
                  </a:lnTo>
                  <a:lnTo>
                    <a:pt x="20" y="91"/>
                  </a:lnTo>
                  <a:lnTo>
                    <a:pt x="18" y="80"/>
                  </a:lnTo>
                  <a:lnTo>
                    <a:pt x="16" y="69"/>
                  </a:lnTo>
                  <a:lnTo>
                    <a:pt x="14" y="57"/>
                  </a:lnTo>
                  <a:lnTo>
                    <a:pt x="12" y="48"/>
                  </a:lnTo>
                  <a:lnTo>
                    <a:pt x="10" y="38"/>
                  </a:lnTo>
                  <a:lnTo>
                    <a:pt x="9" y="29"/>
                  </a:lnTo>
                  <a:lnTo>
                    <a:pt x="6" y="19"/>
                  </a:lnTo>
                  <a:lnTo>
                    <a:pt x="4" y="9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1" y="11"/>
                  </a:lnTo>
                  <a:lnTo>
                    <a:pt x="1" y="23"/>
                  </a:lnTo>
                  <a:lnTo>
                    <a:pt x="2" y="34"/>
                  </a:lnTo>
                  <a:lnTo>
                    <a:pt x="3" y="46"/>
                  </a:lnTo>
                  <a:lnTo>
                    <a:pt x="3" y="57"/>
                  </a:lnTo>
                  <a:lnTo>
                    <a:pt x="4" y="69"/>
                  </a:lnTo>
                  <a:lnTo>
                    <a:pt x="5" y="80"/>
                  </a:lnTo>
                  <a:lnTo>
                    <a:pt x="5" y="91"/>
                  </a:lnTo>
                  <a:lnTo>
                    <a:pt x="6" y="103"/>
                  </a:lnTo>
                  <a:lnTo>
                    <a:pt x="8" y="109"/>
                  </a:lnTo>
                  <a:lnTo>
                    <a:pt x="9" y="114"/>
                  </a:lnTo>
                  <a:lnTo>
                    <a:pt x="10" y="120"/>
                  </a:lnTo>
                  <a:lnTo>
                    <a:pt x="11" y="126"/>
                  </a:lnTo>
                  <a:lnTo>
                    <a:pt x="11" y="131"/>
                  </a:lnTo>
                  <a:lnTo>
                    <a:pt x="12" y="137"/>
                  </a:lnTo>
                  <a:lnTo>
                    <a:pt x="13" y="143"/>
                  </a:lnTo>
                  <a:lnTo>
                    <a:pt x="14" y="149"/>
                  </a:lnTo>
                  <a:lnTo>
                    <a:pt x="15" y="162"/>
                  </a:lnTo>
                  <a:lnTo>
                    <a:pt x="16" y="175"/>
                  </a:lnTo>
                  <a:lnTo>
                    <a:pt x="19" y="187"/>
                  </a:lnTo>
                  <a:lnTo>
                    <a:pt x="20" y="198"/>
                  </a:lnTo>
                  <a:lnTo>
                    <a:pt x="22" y="210"/>
                  </a:lnTo>
                  <a:lnTo>
                    <a:pt x="25" y="221"/>
                  </a:lnTo>
                  <a:lnTo>
                    <a:pt x="28" y="233"/>
                  </a:lnTo>
                  <a:lnTo>
                    <a:pt x="31" y="244"/>
                  </a:lnTo>
                  <a:lnTo>
                    <a:pt x="33" y="254"/>
                  </a:lnTo>
                  <a:lnTo>
                    <a:pt x="37" y="263"/>
                  </a:lnTo>
                  <a:lnTo>
                    <a:pt x="41" y="273"/>
                  </a:lnTo>
                  <a:lnTo>
                    <a:pt x="44" y="282"/>
                  </a:lnTo>
                  <a:lnTo>
                    <a:pt x="48" y="292"/>
                  </a:lnTo>
                  <a:lnTo>
                    <a:pt x="52" y="299"/>
                  </a:lnTo>
                  <a:lnTo>
                    <a:pt x="56" y="309"/>
                  </a:lnTo>
                  <a:lnTo>
                    <a:pt x="60" y="316"/>
                  </a:lnTo>
                  <a:lnTo>
                    <a:pt x="61" y="316"/>
                  </a:lnTo>
                  <a:lnTo>
                    <a:pt x="62" y="316"/>
                  </a:lnTo>
                  <a:lnTo>
                    <a:pt x="62" y="315"/>
                  </a:lnTo>
                  <a:lnTo>
                    <a:pt x="62" y="3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6" name="Freeform 73">
              <a:extLst>
                <a:ext uri="{FF2B5EF4-FFF2-40B4-BE49-F238E27FC236}">
                  <a16:creationId xmlns:a16="http://schemas.microsoft.com/office/drawing/2014/main" id="{62794DD9-76B5-DECF-8F5A-923DE9BA52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70" y="3024"/>
              <a:ext cx="2" cy="8"/>
            </a:xfrm>
            <a:custGeom>
              <a:avLst/>
              <a:gdLst>
                <a:gd name="T0" fmla="*/ 2 w 2"/>
                <a:gd name="T1" fmla="*/ 4 h 8"/>
                <a:gd name="T2" fmla="*/ 2 w 2"/>
                <a:gd name="T3" fmla="*/ 2 h 8"/>
                <a:gd name="T4" fmla="*/ 2 w 2"/>
                <a:gd name="T5" fmla="*/ 0 h 8"/>
                <a:gd name="T6" fmla="*/ 2 w 2"/>
                <a:gd name="T7" fmla="*/ 2 h 8"/>
                <a:gd name="T8" fmla="*/ 0 w 2"/>
                <a:gd name="T9" fmla="*/ 4 h 8"/>
                <a:gd name="T10" fmla="*/ 0 w 2"/>
                <a:gd name="T11" fmla="*/ 6 h 8"/>
                <a:gd name="T12" fmla="*/ 0 w 2"/>
                <a:gd name="T13" fmla="*/ 8 h 8"/>
                <a:gd name="T14" fmla="*/ 0 w 2"/>
                <a:gd name="T15" fmla="*/ 6 h 8"/>
                <a:gd name="T16" fmla="*/ 2 w 2"/>
                <a:gd name="T17" fmla="*/ 4 h 8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" h="8">
                  <a:moveTo>
                    <a:pt x="2" y="4"/>
                  </a:move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0" y="8"/>
                  </a:lnTo>
                  <a:lnTo>
                    <a:pt x="0" y="6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7" name="Freeform 74">
              <a:extLst>
                <a:ext uri="{FF2B5EF4-FFF2-40B4-BE49-F238E27FC236}">
                  <a16:creationId xmlns:a16="http://schemas.microsoft.com/office/drawing/2014/main" id="{497FCE95-D1C1-7B28-4456-26B9233911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66" y="3032"/>
              <a:ext cx="3" cy="19"/>
            </a:xfrm>
            <a:custGeom>
              <a:avLst/>
              <a:gdLst>
                <a:gd name="T0" fmla="*/ 3 w 3"/>
                <a:gd name="T1" fmla="*/ 2 h 19"/>
                <a:gd name="T2" fmla="*/ 3 w 3"/>
                <a:gd name="T3" fmla="*/ 0 h 19"/>
                <a:gd name="T4" fmla="*/ 2 w 3"/>
                <a:gd name="T5" fmla="*/ 4 h 19"/>
                <a:gd name="T6" fmla="*/ 1 w 3"/>
                <a:gd name="T7" fmla="*/ 9 h 19"/>
                <a:gd name="T8" fmla="*/ 1 w 3"/>
                <a:gd name="T9" fmla="*/ 13 h 19"/>
                <a:gd name="T10" fmla="*/ 0 w 3"/>
                <a:gd name="T11" fmla="*/ 19 h 19"/>
                <a:gd name="T12" fmla="*/ 3 w 3"/>
                <a:gd name="T13" fmla="*/ 2 h 1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" h="19">
                  <a:moveTo>
                    <a:pt x="3" y="2"/>
                  </a:moveTo>
                  <a:lnTo>
                    <a:pt x="3" y="0"/>
                  </a:lnTo>
                  <a:lnTo>
                    <a:pt x="2" y="4"/>
                  </a:lnTo>
                  <a:lnTo>
                    <a:pt x="1" y="9"/>
                  </a:lnTo>
                  <a:lnTo>
                    <a:pt x="1" y="13"/>
                  </a:lnTo>
                  <a:lnTo>
                    <a:pt x="0" y="19"/>
                  </a:lnTo>
                  <a:lnTo>
                    <a:pt x="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8" name="Freeform 75">
              <a:extLst>
                <a:ext uri="{FF2B5EF4-FFF2-40B4-BE49-F238E27FC236}">
                  <a16:creationId xmlns:a16="http://schemas.microsoft.com/office/drawing/2014/main" id="{506BED1F-77AC-5712-04BB-20D4BC0126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3" y="2847"/>
              <a:ext cx="45" cy="377"/>
            </a:xfrm>
            <a:custGeom>
              <a:avLst/>
              <a:gdLst>
                <a:gd name="T0" fmla="*/ 45 w 45"/>
                <a:gd name="T1" fmla="*/ 362 h 377"/>
                <a:gd name="T2" fmla="*/ 45 w 45"/>
                <a:gd name="T3" fmla="*/ 332 h 377"/>
                <a:gd name="T4" fmla="*/ 44 w 45"/>
                <a:gd name="T5" fmla="*/ 301 h 377"/>
                <a:gd name="T6" fmla="*/ 43 w 45"/>
                <a:gd name="T7" fmla="*/ 269 h 377"/>
                <a:gd name="T8" fmla="*/ 41 w 45"/>
                <a:gd name="T9" fmla="*/ 236 h 377"/>
                <a:gd name="T10" fmla="*/ 41 w 45"/>
                <a:gd name="T11" fmla="*/ 225 h 377"/>
                <a:gd name="T12" fmla="*/ 40 w 45"/>
                <a:gd name="T13" fmla="*/ 213 h 377"/>
                <a:gd name="T14" fmla="*/ 38 w 45"/>
                <a:gd name="T15" fmla="*/ 200 h 377"/>
                <a:gd name="T16" fmla="*/ 38 w 45"/>
                <a:gd name="T17" fmla="*/ 189 h 377"/>
                <a:gd name="T18" fmla="*/ 37 w 45"/>
                <a:gd name="T19" fmla="*/ 177 h 377"/>
                <a:gd name="T20" fmla="*/ 36 w 45"/>
                <a:gd name="T21" fmla="*/ 166 h 377"/>
                <a:gd name="T22" fmla="*/ 34 w 45"/>
                <a:gd name="T23" fmla="*/ 152 h 377"/>
                <a:gd name="T24" fmla="*/ 33 w 45"/>
                <a:gd name="T25" fmla="*/ 141 h 377"/>
                <a:gd name="T26" fmla="*/ 32 w 45"/>
                <a:gd name="T27" fmla="*/ 137 h 377"/>
                <a:gd name="T28" fmla="*/ 31 w 45"/>
                <a:gd name="T29" fmla="*/ 131 h 377"/>
                <a:gd name="T30" fmla="*/ 31 w 45"/>
                <a:gd name="T31" fmla="*/ 128 h 377"/>
                <a:gd name="T32" fmla="*/ 29 w 45"/>
                <a:gd name="T33" fmla="*/ 122 h 377"/>
                <a:gd name="T34" fmla="*/ 29 w 45"/>
                <a:gd name="T35" fmla="*/ 118 h 377"/>
                <a:gd name="T36" fmla="*/ 28 w 45"/>
                <a:gd name="T37" fmla="*/ 112 h 377"/>
                <a:gd name="T38" fmla="*/ 28 w 45"/>
                <a:gd name="T39" fmla="*/ 109 h 377"/>
                <a:gd name="T40" fmla="*/ 27 w 45"/>
                <a:gd name="T41" fmla="*/ 105 h 377"/>
                <a:gd name="T42" fmla="*/ 27 w 45"/>
                <a:gd name="T43" fmla="*/ 99 h 377"/>
                <a:gd name="T44" fmla="*/ 27 w 45"/>
                <a:gd name="T45" fmla="*/ 91 h 377"/>
                <a:gd name="T46" fmla="*/ 26 w 45"/>
                <a:gd name="T47" fmla="*/ 86 h 377"/>
                <a:gd name="T48" fmla="*/ 26 w 45"/>
                <a:gd name="T49" fmla="*/ 80 h 377"/>
                <a:gd name="T50" fmla="*/ 5 w 45"/>
                <a:gd name="T51" fmla="*/ 0 h 377"/>
                <a:gd name="T52" fmla="*/ 4 w 45"/>
                <a:gd name="T53" fmla="*/ 0 h 377"/>
                <a:gd name="T54" fmla="*/ 3 w 45"/>
                <a:gd name="T55" fmla="*/ 0 h 377"/>
                <a:gd name="T56" fmla="*/ 2 w 45"/>
                <a:gd name="T57" fmla="*/ 0 h 377"/>
                <a:gd name="T58" fmla="*/ 2 w 45"/>
                <a:gd name="T59" fmla="*/ 2 h 377"/>
                <a:gd name="T60" fmla="*/ 0 w 45"/>
                <a:gd name="T61" fmla="*/ 29 h 377"/>
                <a:gd name="T62" fmla="*/ 0 w 45"/>
                <a:gd name="T63" fmla="*/ 55 h 377"/>
                <a:gd name="T64" fmla="*/ 0 w 45"/>
                <a:gd name="T65" fmla="*/ 82 h 377"/>
                <a:gd name="T66" fmla="*/ 0 w 45"/>
                <a:gd name="T67" fmla="*/ 111 h 377"/>
                <a:gd name="T68" fmla="*/ 0 w 45"/>
                <a:gd name="T69" fmla="*/ 124 h 377"/>
                <a:gd name="T70" fmla="*/ 2 w 45"/>
                <a:gd name="T71" fmla="*/ 137 h 377"/>
                <a:gd name="T72" fmla="*/ 2 w 45"/>
                <a:gd name="T73" fmla="*/ 151 h 377"/>
                <a:gd name="T74" fmla="*/ 2 w 45"/>
                <a:gd name="T75" fmla="*/ 164 h 377"/>
                <a:gd name="T76" fmla="*/ 3 w 45"/>
                <a:gd name="T77" fmla="*/ 177 h 377"/>
                <a:gd name="T78" fmla="*/ 4 w 45"/>
                <a:gd name="T79" fmla="*/ 191 h 377"/>
                <a:gd name="T80" fmla="*/ 5 w 45"/>
                <a:gd name="T81" fmla="*/ 204 h 377"/>
                <a:gd name="T82" fmla="*/ 7 w 45"/>
                <a:gd name="T83" fmla="*/ 217 h 377"/>
                <a:gd name="T84" fmla="*/ 9 w 45"/>
                <a:gd name="T85" fmla="*/ 229 h 377"/>
                <a:gd name="T86" fmla="*/ 11 w 45"/>
                <a:gd name="T87" fmla="*/ 242 h 377"/>
                <a:gd name="T88" fmla="*/ 13 w 45"/>
                <a:gd name="T89" fmla="*/ 254 h 377"/>
                <a:gd name="T90" fmla="*/ 15 w 45"/>
                <a:gd name="T91" fmla="*/ 265 h 377"/>
                <a:gd name="T92" fmla="*/ 17 w 45"/>
                <a:gd name="T93" fmla="*/ 276 h 377"/>
                <a:gd name="T94" fmla="*/ 19 w 45"/>
                <a:gd name="T95" fmla="*/ 288 h 377"/>
                <a:gd name="T96" fmla="*/ 22 w 45"/>
                <a:gd name="T97" fmla="*/ 301 h 377"/>
                <a:gd name="T98" fmla="*/ 23 w 45"/>
                <a:gd name="T99" fmla="*/ 313 h 377"/>
                <a:gd name="T100" fmla="*/ 42 w 45"/>
                <a:gd name="T101" fmla="*/ 377 h 377"/>
                <a:gd name="T102" fmla="*/ 42 w 45"/>
                <a:gd name="T103" fmla="*/ 368 h 377"/>
                <a:gd name="T104" fmla="*/ 43 w 45"/>
                <a:gd name="T105" fmla="*/ 368 h 377"/>
                <a:gd name="T106" fmla="*/ 44 w 45"/>
                <a:gd name="T107" fmla="*/ 366 h 377"/>
                <a:gd name="T108" fmla="*/ 44 w 45"/>
                <a:gd name="T109" fmla="*/ 364 h 377"/>
                <a:gd name="T110" fmla="*/ 44 w 45"/>
                <a:gd name="T111" fmla="*/ 362 h 377"/>
                <a:gd name="T112" fmla="*/ 45 w 45"/>
                <a:gd name="T113" fmla="*/ 362 h 37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5" h="377">
                  <a:moveTo>
                    <a:pt x="45" y="362"/>
                  </a:moveTo>
                  <a:lnTo>
                    <a:pt x="45" y="332"/>
                  </a:lnTo>
                  <a:lnTo>
                    <a:pt x="44" y="301"/>
                  </a:lnTo>
                  <a:lnTo>
                    <a:pt x="43" y="269"/>
                  </a:lnTo>
                  <a:lnTo>
                    <a:pt x="41" y="236"/>
                  </a:lnTo>
                  <a:lnTo>
                    <a:pt x="41" y="225"/>
                  </a:lnTo>
                  <a:lnTo>
                    <a:pt x="40" y="213"/>
                  </a:lnTo>
                  <a:lnTo>
                    <a:pt x="38" y="200"/>
                  </a:lnTo>
                  <a:lnTo>
                    <a:pt x="38" y="189"/>
                  </a:lnTo>
                  <a:lnTo>
                    <a:pt x="37" y="177"/>
                  </a:lnTo>
                  <a:lnTo>
                    <a:pt x="36" y="166"/>
                  </a:lnTo>
                  <a:lnTo>
                    <a:pt x="34" y="152"/>
                  </a:lnTo>
                  <a:lnTo>
                    <a:pt x="33" y="141"/>
                  </a:lnTo>
                  <a:lnTo>
                    <a:pt x="32" y="137"/>
                  </a:lnTo>
                  <a:lnTo>
                    <a:pt x="31" y="131"/>
                  </a:lnTo>
                  <a:lnTo>
                    <a:pt x="31" y="128"/>
                  </a:lnTo>
                  <a:lnTo>
                    <a:pt x="29" y="122"/>
                  </a:lnTo>
                  <a:lnTo>
                    <a:pt x="29" y="118"/>
                  </a:lnTo>
                  <a:lnTo>
                    <a:pt x="28" y="112"/>
                  </a:lnTo>
                  <a:lnTo>
                    <a:pt x="28" y="109"/>
                  </a:lnTo>
                  <a:lnTo>
                    <a:pt x="27" y="105"/>
                  </a:lnTo>
                  <a:lnTo>
                    <a:pt x="27" y="99"/>
                  </a:lnTo>
                  <a:lnTo>
                    <a:pt x="27" y="91"/>
                  </a:lnTo>
                  <a:lnTo>
                    <a:pt x="26" y="86"/>
                  </a:lnTo>
                  <a:lnTo>
                    <a:pt x="26" y="80"/>
                  </a:lnTo>
                  <a:lnTo>
                    <a:pt x="5" y="0"/>
                  </a:lnTo>
                  <a:lnTo>
                    <a:pt x="4" y="0"/>
                  </a:lnTo>
                  <a:lnTo>
                    <a:pt x="3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9"/>
                  </a:lnTo>
                  <a:lnTo>
                    <a:pt x="0" y="55"/>
                  </a:lnTo>
                  <a:lnTo>
                    <a:pt x="0" y="82"/>
                  </a:lnTo>
                  <a:lnTo>
                    <a:pt x="0" y="111"/>
                  </a:lnTo>
                  <a:lnTo>
                    <a:pt x="0" y="124"/>
                  </a:lnTo>
                  <a:lnTo>
                    <a:pt x="2" y="137"/>
                  </a:lnTo>
                  <a:lnTo>
                    <a:pt x="2" y="151"/>
                  </a:lnTo>
                  <a:lnTo>
                    <a:pt x="2" y="164"/>
                  </a:lnTo>
                  <a:lnTo>
                    <a:pt x="3" y="177"/>
                  </a:lnTo>
                  <a:lnTo>
                    <a:pt x="4" y="191"/>
                  </a:lnTo>
                  <a:lnTo>
                    <a:pt x="5" y="204"/>
                  </a:lnTo>
                  <a:lnTo>
                    <a:pt x="7" y="217"/>
                  </a:lnTo>
                  <a:lnTo>
                    <a:pt x="9" y="229"/>
                  </a:lnTo>
                  <a:lnTo>
                    <a:pt x="11" y="242"/>
                  </a:lnTo>
                  <a:lnTo>
                    <a:pt x="13" y="254"/>
                  </a:lnTo>
                  <a:lnTo>
                    <a:pt x="15" y="265"/>
                  </a:lnTo>
                  <a:lnTo>
                    <a:pt x="17" y="276"/>
                  </a:lnTo>
                  <a:lnTo>
                    <a:pt x="19" y="288"/>
                  </a:lnTo>
                  <a:lnTo>
                    <a:pt x="22" y="301"/>
                  </a:lnTo>
                  <a:lnTo>
                    <a:pt x="23" y="313"/>
                  </a:lnTo>
                  <a:lnTo>
                    <a:pt x="42" y="377"/>
                  </a:lnTo>
                  <a:lnTo>
                    <a:pt x="42" y="368"/>
                  </a:lnTo>
                  <a:lnTo>
                    <a:pt x="43" y="368"/>
                  </a:lnTo>
                  <a:lnTo>
                    <a:pt x="44" y="366"/>
                  </a:lnTo>
                  <a:lnTo>
                    <a:pt x="44" y="364"/>
                  </a:lnTo>
                  <a:lnTo>
                    <a:pt x="44" y="362"/>
                  </a:lnTo>
                  <a:lnTo>
                    <a:pt x="45" y="36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39" name="Freeform 76">
              <a:extLst>
                <a:ext uri="{FF2B5EF4-FFF2-40B4-BE49-F238E27FC236}">
                  <a16:creationId xmlns:a16="http://schemas.microsoft.com/office/drawing/2014/main" id="{8FC1CF7B-56A6-6BF5-AF2B-F9CD2D88DD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63" y="2717"/>
              <a:ext cx="33" cy="250"/>
            </a:xfrm>
            <a:custGeom>
              <a:avLst/>
              <a:gdLst>
                <a:gd name="T0" fmla="*/ 33 w 33"/>
                <a:gd name="T1" fmla="*/ 229 h 250"/>
                <a:gd name="T2" fmla="*/ 33 w 33"/>
                <a:gd name="T3" fmla="*/ 191 h 250"/>
                <a:gd name="T4" fmla="*/ 32 w 33"/>
                <a:gd name="T5" fmla="*/ 151 h 250"/>
                <a:gd name="T6" fmla="*/ 30 w 33"/>
                <a:gd name="T7" fmla="*/ 111 h 250"/>
                <a:gd name="T8" fmla="*/ 28 w 33"/>
                <a:gd name="T9" fmla="*/ 73 h 250"/>
                <a:gd name="T10" fmla="*/ 25 w 33"/>
                <a:gd name="T11" fmla="*/ 61 h 250"/>
                <a:gd name="T12" fmla="*/ 23 w 33"/>
                <a:gd name="T13" fmla="*/ 52 h 250"/>
                <a:gd name="T14" fmla="*/ 18 w 33"/>
                <a:gd name="T15" fmla="*/ 42 h 250"/>
                <a:gd name="T16" fmla="*/ 15 w 33"/>
                <a:gd name="T17" fmla="*/ 35 h 250"/>
                <a:gd name="T18" fmla="*/ 10 w 33"/>
                <a:gd name="T19" fmla="*/ 25 h 250"/>
                <a:gd name="T20" fmla="*/ 7 w 33"/>
                <a:gd name="T21" fmla="*/ 17 h 250"/>
                <a:gd name="T22" fmla="*/ 4 w 33"/>
                <a:gd name="T23" fmla="*/ 10 h 250"/>
                <a:gd name="T24" fmla="*/ 0 w 33"/>
                <a:gd name="T25" fmla="*/ 0 h 250"/>
                <a:gd name="T26" fmla="*/ 0 w 33"/>
                <a:gd name="T27" fmla="*/ 19 h 250"/>
                <a:gd name="T28" fmla="*/ 0 w 33"/>
                <a:gd name="T29" fmla="*/ 40 h 250"/>
                <a:gd name="T30" fmla="*/ 1 w 33"/>
                <a:gd name="T31" fmla="*/ 61 h 250"/>
                <a:gd name="T32" fmla="*/ 2 w 33"/>
                <a:gd name="T33" fmla="*/ 82 h 250"/>
                <a:gd name="T34" fmla="*/ 4 w 33"/>
                <a:gd name="T35" fmla="*/ 94 h 250"/>
                <a:gd name="T36" fmla="*/ 4 w 33"/>
                <a:gd name="T37" fmla="*/ 103 h 250"/>
                <a:gd name="T38" fmla="*/ 5 w 33"/>
                <a:gd name="T39" fmla="*/ 113 h 250"/>
                <a:gd name="T40" fmla="*/ 6 w 33"/>
                <a:gd name="T41" fmla="*/ 122 h 250"/>
                <a:gd name="T42" fmla="*/ 7 w 33"/>
                <a:gd name="T43" fmla="*/ 132 h 250"/>
                <a:gd name="T44" fmla="*/ 9 w 33"/>
                <a:gd name="T45" fmla="*/ 143 h 250"/>
                <a:gd name="T46" fmla="*/ 10 w 33"/>
                <a:gd name="T47" fmla="*/ 153 h 250"/>
                <a:gd name="T48" fmla="*/ 11 w 33"/>
                <a:gd name="T49" fmla="*/ 164 h 250"/>
                <a:gd name="T50" fmla="*/ 13 w 33"/>
                <a:gd name="T51" fmla="*/ 174 h 250"/>
                <a:gd name="T52" fmla="*/ 15 w 33"/>
                <a:gd name="T53" fmla="*/ 183 h 250"/>
                <a:gd name="T54" fmla="*/ 16 w 33"/>
                <a:gd name="T55" fmla="*/ 193 h 250"/>
                <a:gd name="T56" fmla="*/ 18 w 33"/>
                <a:gd name="T57" fmla="*/ 202 h 250"/>
                <a:gd name="T58" fmla="*/ 18 w 33"/>
                <a:gd name="T59" fmla="*/ 208 h 250"/>
                <a:gd name="T60" fmla="*/ 19 w 33"/>
                <a:gd name="T61" fmla="*/ 212 h 250"/>
                <a:gd name="T62" fmla="*/ 19 w 33"/>
                <a:gd name="T63" fmla="*/ 218 h 250"/>
                <a:gd name="T64" fmla="*/ 20 w 33"/>
                <a:gd name="T65" fmla="*/ 221 h 250"/>
                <a:gd name="T66" fmla="*/ 21 w 33"/>
                <a:gd name="T67" fmla="*/ 225 h 250"/>
                <a:gd name="T68" fmla="*/ 23 w 33"/>
                <a:gd name="T69" fmla="*/ 229 h 250"/>
                <a:gd name="T70" fmla="*/ 24 w 33"/>
                <a:gd name="T71" fmla="*/ 233 h 250"/>
                <a:gd name="T72" fmla="*/ 24 w 33"/>
                <a:gd name="T73" fmla="*/ 237 h 250"/>
                <a:gd name="T74" fmla="*/ 25 w 33"/>
                <a:gd name="T75" fmla="*/ 241 h 250"/>
                <a:gd name="T76" fmla="*/ 25 w 33"/>
                <a:gd name="T77" fmla="*/ 244 h 250"/>
                <a:gd name="T78" fmla="*/ 25 w 33"/>
                <a:gd name="T79" fmla="*/ 248 h 250"/>
                <a:gd name="T80" fmla="*/ 26 w 33"/>
                <a:gd name="T81" fmla="*/ 250 h 250"/>
                <a:gd name="T82" fmla="*/ 33 w 33"/>
                <a:gd name="T83" fmla="*/ 229 h 2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3" h="250">
                  <a:moveTo>
                    <a:pt x="33" y="229"/>
                  </a:moveTo>
                  <a:lnTo>
                    <a:pt x="33" y="191"/>
                  </a:lnTo>
                  <a:lnTo>
                    <a:pt x="32" y="151"/>
                  </a:lnTo>
                  <a:lnTo>
                    <a:pt x="30" y="111"/>
                  </a:lnTo>
                  <a:lnTo>
                    <a:pt x="28" y="73"/>
                  </a:lnTo>
                  <a:lnTo>
                    <a:pt x="25" y="61"/>
                  </a:lnTo>
                  <a:lnTo>
                    <a:pt x="23" y="52"/>
                  </a:lnTo>
                  <a:lnTo>
                    <a:pt x="18" y="42"/>
                  </a:lnTo>
                  <a:lnTo>
                    <a:pt x="15" y="35"/>
                  </a:lnTo>
                  <a:lnTo>
                    <a:pt x="10" y="25"/>
                  </a:lnTo>
                  <a:lnTo>
                    <a:pt x="7" y="17"/>
                  </a:lnTo>
                  <a:lnTo>
                    <a:pt x="4" y="10"/>
                  </a:lnTo>
                  <a:lnTo>
                    <a:pt x="0" y="0"/>
                  </a:lnTo>
                  <a:lnTo>
                    <a:pt x="0" y="19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4" y="94"/>
                  </a:lnTo>
                  <a:lnTo>
                    <a:pt x="4" y="103"/>
                  </a:lnTo>
                  <a:lnTo>
                    <a:pt x="5" y="113"/>
                  </a:lnTo>
                  <a:lnTo>
                    <a:pt x="6" y="122"/>
                  </a:lnTo>
                  <a:lnTo>
                    <a:pt x="7" y="132"/>
                  </a:lnTo>
                  <a:lnTo>
                    <a:pt x="9" y="143"/>
                  </a:lnTo>
                  <a:lnTo>
                    <a:pt x="10" y="153"/>
                  </a:lnTo>
                  <a:lnTo>
                    <a:pt x="11" y="164"/>
                  </a:lnTo>
                  <a:lnTo>
                    <a:pt x="13" y="174"/>
                  </a:lnTo>
                  <a:lnTo>
                    <a:pt x="15" y="183"/>
                  </a:lnTo>
                  <a:lnTo>
                    <a:pt x="16" y="193"/>
                  </a:lnTo>
                  <a:lnTo>
                    <a:pt x="18" y="202"/>
                  </a:lnTo>
                  <a:lnTo>
                    <a:pt x="18" y="208"/>
                  </a:lnTo>
                  <a:lnTo>
                    <a:pt x="19" y="212"/>
                  </a:lnTo>
                  <a:lnTo>
                    <a:pt x="19" y="218"/>
                  </a:lnTo>
                  <a:lnTo>
                    <a:pt x="20" y="221"/>
                  </a:lnTo>
                  <a:lnTo>
                    <a:pt x="21" y="225"/>
                  </a:lnTo>
                  <a:lnTo>
                    <a:pt x="23" y="229"/>
                  </a:lnTo>
                  <a:lnTo>
                    <a:pt x="24" y="233"/>
                  </a:lnTo>
                  <a:lnTo>
                    <a:pt x="24" y="237"/>
                  </a:lnTo>
                  <a:lnTo>
                    <a:pt x="25" y="241"/>
                  </a:lnTo>
                  <a:lnTo>
                    <a:pt x="25" y="244"/>
                  </a:lnTo>
                  <a:lnTo>
                    <a:pt x="25" y="248"/>
                  </a:lnTo>
                  <a:lnTo>
                    <a:pt x="26" y="250"/>
                  </a:lnTo>
                  <a:lnTo>
                    <a:pt x="33" y="22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0" name="Freeform 77">
              <a:extLst>
                <a:ext uri="{FF2B5EF4-FFF2-40B4-BE49-F238E27FC236}">
                  <a16:creationId xmlns:a16="http://schemas.microsoft.com/office/drawing/2014/main" id="{93B90806-31AE-9E4E-4F18-13A0BCAF77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74" y="3295"/>
              <a:ext cx="10" cy="25"/>
            </a:xfrm>
            <a:custGeom>
              <a:avLst/>
              <a:gdLst>
                <a:gd name="T0" fmla="*/ 10 w 10"/>
                <a:gd name="T1" fmla="*/ 17 h 25"/>
                <a:gd name="T2" fmla="*/ 0 w 10"/>
                <a:gd name="T3" fmla="*/ 0 h 25"/>
                <a:gd name="T4" fmla="*/ 8 w 10"/>
                <a:gd name="T5" fmla="*/ 25 h 25"/>
                <a:gd name="T6" fmla="*/ 9 w 10"/>
                <a:gd name="T7" fmla="*/ 23 h 25"/>
                <a:gd name="T8" fmla="*/ 9 w 10"/>
                <a:gd name="T9" fmla="*/ 21 h 25"/>
                <a:gd name="T10" fmla="*/ 10 w 10"/>
                <a:gd name="T11" fmla="*/ 17 h 2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0" h="25">
                  <a:moveTo>
                    <a:pt x="10" y="17"/>
                  </a:moveTo>
                  <a:lnTo>
                    <a:pt x="0" y="0"/>
                  </a:lnTo>
                  <a:lnTo>
                    <a:pt x="8" y="25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10" y="1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1" name="Freeform 78">
              <a:extLst>
                <a:ext uri="{FF2B5EF4-FFF2-40B4-BE49-F238E27FC236}">
                  <a16:creationId xmlns:a16="http://schemas.microsoft.com/office/drawing/2014/main" id="{9954C270-461C-128A-1459-A6A3939E60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3" y="2370"/>
              <a:ext cx="64" cy="261"/>
            </a:xfrm>
            <a:custGeom>
              <a:avLst/>
              <a:gdLst>
                <a:gd name="T0" fmla="*/ 64 w 64"/>
                <a:gd name="T1" fmla="*/ 0 h 261"/>
                <a:gd name="T2" fmla="*/ 59 w 64"/>
                <a:gd name="T3" fmla="*/ 4 h 261"/>
                <a:gd name="T4" fmla="*/ 56 w 64"/>
                <a:gd name="T5" fmla="*/ 8 h 261"/>
                <a:gd name="T6" fmla="*/ 52 w 64"/>
                <a:gd name="T7" fmla="*/ 15 h 261"/>
                <a:gd name="T8" fmla="*/ 49 w 64"/>
                <a:gd name="T9" fmla="*/ 21 h 261"/>
                <a:gd name="T10" fmla="*/ 47 w 64"/>
                <a:gd name="T11" fmla="*/ 29 h 261"/>
                <a:gd name="T12" fmla="*/ 44 w 64"/>
                <a:gd name="T13" fmla="*/ 36 h 261"/>
                <a:gd name="T14" fmla="*/ 41 w 64"/>
                <a:gd name="T15" fmla="*/ 44 h 261"/>
                <a:gd name="T16" fmla="*/ 40 w 64"/>
                <a:gd name="T17" fmla="*/ 52 h 261"/>
                <a:gd name="T18" fmla="*/ 38 w 64"/>
                <a:gd name="T19" fmla="*/ 61 h 261"/>
                <a:gd name="T20" fmla="*/ 36 w 64"/>
                <a:gd name="T21" fmla="*/ 73 h 261"/>
                <a:gd name="T22" fmla="*/ 33 w 64"/>
                <a:gd name="T23" fmla="*/ 80 h 261"/>
                <a:gd name="T24" fmla="*/ 32 w 64"/>
                <a:gd name="T25" fmla="*/ 90 h 261"/>
                <a:gd name="T26" fmla="*/ 30 w 64"/>
                <a:gd name="T27" fmla="*/ 99 h 261"/>
                <a:gd name="T28" fmla="*/ 29 w 64"/>
                <a:gd name="T29" fmla="*/ 109 h 261"/>
                <a:gd name="T30" fmla="*/ 27 w 64"/>
                <a:gd name="T31" fmla="*/ 118 h 261"/>
                <a:gd name="T32" fmla="*/ 26 w 64"/>
                <a:gd name="T33" fmla="*/ 128 h 261"/>
                <a:gd name="T34" fmla="*/ 23 w 64"/>
                <a:gd name="T35" fmla="*/ 138 h 261"/>
                <a:gd name="T36" fmla="*/ 21 w 64"/>
                <a:gd name="T37" fmla="*/ 145 h 261"/>
                <a:gd name="T38" fmla="*/ 20 w 64"/>
                <a:gd name="T39" fmla="*/ 153 h 261"/>
                <a:gd name="T40" fmla="*/ 18 w 64"/>
                <a:gd name="T41" fmla="*/ 160 h 261"/>
                <a:gd name="T42" fmla="*/ 17 w 64"/>
                <a:gd name="T43" fmla="*/ 170 h 261"/>
                <a:gd name="T44" fmla="*/ 14 w 64"/>
                <a:gd name="T45" fmla="*/ 179 h 261"/>
                <a:gd name="T46" fmla="*/ 13 w 64"/>
                <a:gd name="T47" fmla="*/ 189 h 261"/>
                <a:gd name="T48" fmla="*/ 11 w 64"/>
                <a:gd name="T49" fmla="*/ 199 h 261"/>
                <a:gd name="T50" fmla="*/ 11 w 64"/>
                <a:gd name="T51" fmla="*/ 208 h 261"/>
                <a:gd name="T52" fmla="*/ 11 w 64"/>
                <a:gd name="T53" fmla="*/ 218 h 261"/>
                <a:gd name="T54" fmla="*/ 10 w 64"/>
                <a:gd name="T55" fmla="*/ 225 h 261"/>
                <a:gd name="T56" fmla="*/ 9 w 64"/>
                <a:gd name="T57" fmla="*/ 233 h 261"/>
                <a:gd name="T58" fmla="*/ 8 w 64"/>
                <a:gd name="T59" fmla="*/ 240 h 261"/>
                <a:gd name="T60" fmla="*/ 6 w 64"/>
                <a:gd name="T61" fmla="*/ 246 h 261"/>
                <a:gd name="T62" fmla="*/ 3 w 64"/>
                <a:gd name="T63" fmla="*/ 252 h 261"/>
                <a:gd name="T64" fmla="*/ 0 w 64"/>
                <a:gd name="T65" fmla="*/ 258 h 261"/>
                <a:gd name="T66" fmla="*/ 4 w 64"/>
                <a:gd name="T67" fmla="*/ 261 h 261"/>
                <a:gd name="T68" fmla="*/ 16 w 64"/>
                <a:gd name="T69" fmla="*/ 260 h 261"/>
                <a:gd name="T70" fmla="*/ 14 w 64"/>
                <a:gd name="T71" fmla="*/ 233 h 261"/>
                <a:gd name="T72" fmla="*/ 39 w 64"/>
                <a:gd name="T73" fmla="*/ 179 h 261"/>
                <a:gd name="T74" fmla="*/ 64 w 64"/>
                <a:gd name="T75" fmla="*/ 0 h 26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64" h="261">
                  <a:moveTo>
                    <a:pt x="64" y="0"/>
                  </a:moveTo>
                  <a:lnTo>
                    <a:pt x="59" y="4"/>
                  </a:lnTo>
                  <a:lnTo>
                    <a:pt x="56" y="8"/>
                  </a:lnTo>
                  <a:lnTo>
                    <a:pt x="52" y="15"/>
                  </a:lnTo>
                  <a:lnTo>
                    <a:pt x="49" y="21"/>
                  </a:lnTo>
                  <a:lnTo>
                    <a:pt x="47" y="29"/>
                  </a:lnTo>
                  <a:lnTo>
                    <a:pt x="44" y="36"/>
                  </a:lnTo>
                  <a:lnTo>
                    <a:pt x="41" y="44"/>
                  </a:lnTo>
                  <a:lnTo>
                    <a:pt x="40" y="52"/>
                  </a:lnTo>
                  <a:lnTo>
                    <a:pt x="38" y="61"/>
                  </a:lnTo>
                  <a:lnTo>
                    <a:pt x="36" y="73"/>
                  </a:lnTo>
                  <a:lnTo>
                    <a:pt x="33" y="80"/>
                  </a:lnTo>
                  <a:lnTo>
                    <a:pt x="32" y="90"/>
                  </a:lnTo>
                  <a:lnTo>
                    <a:pt x="30" y="99"/>
                  </a:lnTo>
                  <a:lnTo>
                    <a:pt x="29" y="109"/>
                  </a:lnTo>
                  <a:lnTo>
                    <a:pt x="27" y="118"/>
                  </a:lnTo>
                  <a:lnTo>
                    <a:pt x="26" y="128"/>
                  </a:lnTo>
                  <a:lnTo>
                    <a:pt x="23" y="138"/>
                  </a:lnTo>
                  <a:lnTo>
                    <a:pt x="21" y="145"/>
                  </a:lnTo>
                  <a:lnTo>
                    <a:pt x="20" y="153"/>
                  </a:lnTo>
                  <a:lnTo>
                    <a:pt x="18" y="160"/>
                  </a:lnTo>
                  <a:lnTo>
                    <a:pt x="17" y="170"/>
                  </a:lnTo>
                  <a:lnTo>
                    <a:pt x="14" y="179"/>
                  </a:lnTo>
                  <a:lnTo>
                    <a:pt x="13" y="189"/>
                  </a:lnTo>
                  <a:lnTo>
                    <a:pt x="11" y="199"/>
                  </a:lnTo>
                  <a:lnTo>
                    <a:pt x="11" y="208"/>
                  </a:lnTo>
                  <a:lnTo>
                    <a:pt x="11" y="218"/>
                  </a:lnTo>
                  <a:lnTo>
                    <a:pt x="10" y="225"/>
                  </a:lnTo>
                  <a:lnTo>
                    <a:pt x="9" y="233"/>
                  </a:lnTo>
                  <a:lnTo>
                    <a:pt x="8" y="240"/>
                  </a:lnTo>
                  <a:lnTo>
                    <a:pt x="6" y="246"/>
                  </a:lnTo>
                  <a:lnTo>
                    <a:pt x="3" y="252"/>
                  </a:lnTo>
                  <a:lnTo>
                    <a:pt x="0" y="258"/>
                  </a:lnTo>
                  <a:lnTo>
                    <a:pt x="4" y="261"/>
                  </a:lnTo>
                  <a:lnTo>
                    <a:pt x="16" y="260"/>
                  </a:lnTo>
                  <a:lnTo>
                    <a:pt x="14" y="233"/>
                  </a:lnTo>
                  <a:lnTo>
                    <a:pt x="39" y="179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2" name="Freeform 79">
              <a:extLst>
                <a:ext uri="{FF2B5EF4-FFF2-40B4-BE49-F238E27FC236}">
                  <a16:creationId xmlns:a16="http://schemas.microsoft.com/office/drawing/2014/main" id="{3C1E90BC-BCE0-9420-3E1A-A1146C01D8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0" y="2635"/>
              <a:ext cx="170" cy="265"/>
            </a:xfrm>
            <a:custGeom>
              <a:avLst/>
              <a:gdLst>
                <a:gd name="T0" fmla="*/ 166 w 170"/>
                <a:gd name="T1" fmla="*/ 166 h 265"/>
                <a:gd name="T2" fmla="*/ 159 w 170"/>
                <a:gd name="T3" fmla="*/ 120 h 265"/>
                <a:gd name="T4" fmla="*/ 150 w 170"/>
                <a:gd name="T5" fmla="*/ 80 h 265"/>
                <a:gd name="T6" fmla="*/ 145 w 170"/>
                <a:gd name="T7" fmla="*/ 50 h 265"/>
                <a:gd name="T8" fmla="*/ 143 w 170"/>
                <a:gd name="T9" fmla="*/ 25 h 265"/>
                <a:gd name="T10" fmla="*/ 142 w 170"/>
                <a:gd name="T11" fmla="*/ 4 h 265"/>
                <a:gd name="T12" fmla="*/ 136 w 170"/>
                <a:gd name="T13" fmla="*/ 21 h 265"/>
                <a:gd name="T14" fmla="*/ 93 w 170"/>
                <a:gd name="T15" fmla="*/ 4 h 265"/>
                <a:gd name="T16" fmla="*/ 78 w 170"/>
                <a:gd name="T17" fmla="*/ 2 h 265"/>
                <a:gd name="T18" fmla="*/ 66 w 170"/>
                <a:gd name="T19" fmla="*/ 10 h 265"/>
                <a:gd name="T20" fmla="*/ 56 w 170"/>
                <a:gd name="T21" fmla="*/ 16 h 265"/>
                <a:gd name="T22" fmla="*/ 45 w 170"/>
                <a:gd name="T23" fmla="*/ 25 h 265"/>
                <a:gd name="T24" fmla="*/ 35 w 170"/>
                <a:gd name="T25" fmla="*/ 33 h 265"/>
                <a:gd name="T26" fmla="*/ 26 w 170"/>
                <a:gd name="T27" fmla="*/ 36 h 265"/>
                <a:gd name="T28" fmla="*/ 18 w 170"/>
                <a:gd name="T29" fmla="*/ 44 h 265"/>
                <a:gd name="T30" fmla="*/ 6 w 170"/>
                <a:gd name="T31" fmla="*/ 61 h 265"/>
                <a:gd name="T32" fmla="*/ 15 w 170"/>
                <a:gd name="T33" fmla="*/ 75 h 265"/>
                <a:gd name="T34" fmla="*/ 39 w 170"/>
                <a:gd name="T35" fmla="*/ 77 h 265"/>
                <a:gd name="T36" fmla="*/ 64 w 170"/>
                <a:gd name="T37" fmla="*/ 71 h 265"/>
                <a:gd name="T38" fmla="*/ 85 w 170"/>
                <a:gd name="T39" fmla="*/ 57 h 265"/>
                <a:gd name="T40" fmla="*/ 98 w 170"/>
                <a:gd name="T41" fmla="*/ 44 h 265"/>
                <a:gd name="T42" fmla="*/ 104 w 170"/>
                <a:gd name="T43" fmla="*/ 54 h 265"/>
                <a:gd name="T44" fmla="*/ 99 w 170"/>
                <a:gd name="T45" fmla="*/ 78 h 265"/>
                <a:gd name="T46" fmla="*/ 89 w 170"/>
                <a:gd name="T47" fmla="*/ 103 h 265"/>
                <a:gd name="T48" fmla="*/ 82 w 170"/>
                <a:gd name="T49" fmla="*/ 120 h 265"/>
                <a:gd name="T50" fmla="*/ 74 w 170"/>
                <a:gd name="T51" fmla="*/ 145 h 265"/>
                <a:gd name="T52" fmla="*/ 64 w 170"/>
                <a:gd name="T53" fmla="*/ 181 h 265"/>
                <a:gd name="T54" fmla="*/ 59 w 170"/>
                <a:gd name="T55" fmla="*/ 206 h 265"/>
                <a:gd name="T56" fmla="*/ 56 w 170"/>
                <a:gd name="T57" fmla="*/ 225 h 265"/>
                <a:gd name="T58" fmla="*/ 66 w 170"/>
                <a:gd name="T59" fmla="*/ 221 h 265"/>
                <a:gd name="T60" fmla="*/ 75 w 170"/>
                <a:gd name="T61" fmla="*/ 208 h 265"/>
                <a:gd name="T62" fmla="*/ 83 w 170"/>
                <a:gd name="T63" fmla="*/ 191 h 265"/>
                <a:gd name="T64" fmla="*/ 92 w 170"/>
                <a:gd name="T65" fmla="*/ 145 h 265"/>
                <a:gd name="T66" fmla="*/ 105 w 170"/>
                <a:gd name="T67" fmla="*/ 109 h 265"/>
                <a:gd name="T68" fmla="*/ 111 w 170"/>
                <a:gd name="T69" fmla="*/ 109 h 265"/>
                <a:gd name="T70" fmla="*/ 112 w 170"/>
                <a:gd name="T71" fmla="*/ 139 h 265"/>
                <a:gd name="T72" fmla="*/ 103 w 170"/>
                <a:gd name="T73" fmla="*/ 168 h 265"/>
                <a:gd name="T74" fmla="*/ 96 w 170"/>
                <a:gd name="T75" fmla="*/ 180 h 265"/>
                <a:gd name="T76" fmla="*/ 99 w 170"/>
                <a:gd name="T77" fmla="*/ 183 h 265"/>
                <a:gd name="T78" fmla="*/ 109 w 170"/>
                <a:gd name="T79" fmla="*/ 185 h 265"/>
                <a:gd name="T80" fmla="*/ 118 w 170"/>
                <a:gd name="T81" fmla="*/ 180 h 265"/>
                <a:gd name="T82" fmla="*/ 125 w 170"/>
                <a:gd name="T83" fmla="*/ 151 h 265"/>
                <a:gd name="T84" fmla="*/ 133 w 170"/>
                <a:gd name="T85" fmla="*/ 101 h 265"/>
                <a:gd name="T86" fmla="*/ 128 w 170"/>
                <a:gd name="T87" fmla="*/ 94 h 265"/>
                <a:gd name="T88" fmla="*/ 134 w 170"/>
                <a:gd name="T89" fmla="*/ 46 h 265"/>
                <a:gd name="T90" fmla="*/ 136 w 170"/>
                <a:gd name="T91" fmla="*/ 77 h 265"/>
                <a:gd name="T92" fmla="*/ 141 w 170"/>
                <a:gd name="T93" fmla="*/ 73 h 265"/>
                <a:gd name="T94" fmla="*/ 142 w 170"/>
                <a:gd name="T95" fmla="*/ 120 h 265"/>
                <a:gd name="T96" fmla="*/ 146 w 170"/>
                <a:gd name="T97" fmla="*/ 197 h 265"/>
                <a:gd name="T98" fmla="*/ 155 w 170"/>
                <a:gd name="T99" fmla="*/ 241 h 265"/>
                <a:gd name="T100" fmla="*/ 170 w 170"/>
                <a:gd name="T101" fmla="*/ 218 h 26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170" h="265">
                  <a:moveTo>
                    <a:pt x="170" y="216"/>
                  </a:moveTo>
                  <a:lnTo>
                    <a:pt x="170" y="204"/>
                  </a:lnTo>
                  <a:lnTo>
                    <a:pt x="169" y="191"/>
                  </a:lnTo>
                  <a:lnTo>
                    <a:pt x="168" y="178"/>
                  </a:lnTo>
                  <a:lnTo>
                    <a:pt x="166" y="166"/>
                  </a:lnTo>
                  <a:lnTo>
                    <a:pt x="165" y="155"/>
                  </a:lnTo>
                  <a:lnTo>
                    <a:pt x="163" y="147"/>
                  </a:lnTo>
                  <a:lnTo>
                    <a:pt x="162" y="138"/>
                  </a:lnTo>
                  <a:lnTo>
                    <a:pt x="160" y="128"/>
                  </a:lnTo>
                  <a:lnTo>
                    <a:pt x="159" y="120"/>
                  </a:lnTo>
                  <a:lnTo>
                    <a:pt x="156" y="111"/>
                  </a:lnTo>
                  <a:lnTo>
                    <a:pt x="154" y="101"/>
                  </a:lnTo>
                  <a:lnTo>
                    <a:pt x="153" y="92"/>
                  </a:lnTo>
                  <a:lnTo>
                    <a:pt x="152" y="86"/>
                  </a:lnTo>
                  <a:lnTo>
                    <a:pt x="150" y="80"/>
                  </a:lnTo>
                  <a:lnTo>
                    <a:pt x="149" y="75"/>
                  </a:lnTo>
                  <a:lnTo>
                    <a:pt x="147" y="69"/>
                  </a:lnTo>
                  <a:lnTo>
                    <a:pt x="147" y="61"/>
                  </a:lnTo>
                  <a:lnTo>
                    <a:pt x="146" y="56"/>
                  </a:lnTo>
                  <a:lnTo>
                    <a:pt x="145" y="50"/>
                  </a:lnTo>
                  <a:lnTo>
                    <a:pt x="144" y="42"/>
                  </a:lnTo>
                  <a:lnTo>
                    <a:pt x="144" y="31"/>
                  </a:lnTo>
                  <a:lnTo>
                    <a:pt x="144" y="29"/>
                  </a:lnTo>
                  <a:lnTo>
                    <a:pt x="143" y="27"/>
                  </a:lnTo>
                  <a:lnTo>
                    <a:pt x="143" y="25"/>
                  </a:lnTo>
                  <a:lnTo>
                    <a:pt x="142" y="21"/>
                  </a:lnTo>
                  <a:lnTo>
                    <a:pt x="143" y="17"/>
                  </a:lnTo>
                  <a:lnTo>
                    <a:pt x="143" y="14"/>
                  </a:lnTo>
                  <a:lnTo>
                    <a:pt x="142" y="10"/>
                  </a:lnTo>
                  <a:lnTo>
                    <a:pt x="142" y="4"/>
                  </a:lnTo>
                  <a:lnTo>
                    <a:pt x="141" y="10"/>
                  </a:lnTo>
                  <a:lnTo>
                    <a:pt x="141" y="14"/>
                  </a:lnTo>
                  <a:lnTo>
                    <a:pt x="140" y="17"/>
                  </a:lnTo>
                  <a:lnTo>
                    <a:pt x="137" y="19"/>
                  </a:lnTo>
                  <a:lnTo>
                    <a:pt x="136" y="21"/>
                  </a:lnTo>
                  <a:lnTo>
                    <a:pt x="104" y="0"/>
                  </a:lnTo>
                  <a:lnTo>
                    <a:pt x="102" y="2"/>
                  </a:lnTo>
                  <a:lnTo>
                    <a:pt x="98" y="4"/>
                  </a:lnTo>
                  <a:lnTo>
                    <a:pt x="95" y="4"/>
                  </a:lnTo>
                  <a:lnTo>
                    <a:pt x="93" y="4"/>
                  </a:lnTo>
                  <a:lnTo>
                    <a:pt x="89" y="2"/>
                  </a:lnTo>
                  <a:lnTo>
                    <a:pt x="86" y="2"/>
                  </a:lnTo>
                  <a:lnTo>
                    <a:pt x="83" y="2"/>
                  </a:lnTo>
                  <a:lnTo>
                    <a:pt x="80" y="2"/>
                  </a:lnTo>
                  <a:lnTo>
                    <a:pt x="78" y="2"/>
                  </a:lnTo>
                  <a:lnTo>
                    <a:pt x="75" y="2"/>
                  </a:lnTo>
                  <a:lnTo>
                    <a:pt x="74" y="4"/>
                  </a:lnTo>
                  <a:lnTo>
                    <a:pt x="72" y="6"/>
                  </a:lnTo>
                  <a:lnTo>
                    <a:pt x="68" y="8"/>
                  </a:lnTo>
                  <a:lnTo>
                    <a:pt x="66" y="10"/>
                  </a:lnTo>
                  <a:lnTo>
                    <a:pt x="64" y="12"/>
                  </a:lnTo>
                  <a:lnTo>
                    <a:pt x="63" y="12"/>
                  </a:lnTo>
                  <a:lnTo>
                    <a:pt x="59" y="14"/>
                  </a:lnTo>
                  <a:lnTo>
                    <a:pt x="58" y="16"/>
                  </a:lnTo>
                  <a:lnTo>
                    <a:pt x="56" y="16"/>
                  </a:lnTo>
                  <a:lnTo>
                    <a:pt x="54" y="17"/>
                  </a:lnTo>
                  <a:lnTo>
                    <a:pt x="51" y="19"/>
                  </a:lnTo>
                  <a:lnTo>
                    <a:pt x="49" y="21"/>
                  </a:lnTo>
                  <a:lnTo>
                    <a:pt x="47" y="23"/>
                  </a:lnTo>
                  <a:lnTo>
                    <a:pt x="45" y="25"/>
                  </a:lnTo>
                  <a:lnTo>
                    <a:pt x="42" y="27"/>
                  </a:lnTo>
                  <a:lnTo>
                    <a:pt x="40" y="27"/>
                  </a:lnTo>
                  <a:lnTo>
                    <a:pt x="38" y="29"/>
                  </a:lnTo>
                  <a:lnTo>
                    <a:pt x="36" y="31"/>
                  </a:lnTo>
                  <a:lnTo>
                    <a:pt x="35" y="33"/>
                  </a:lnTo>
                  <a:lnTo>
                    <a:pt x="32" y="35"/>
                  </a:lnTo>
                  <a:lnTo>
                    <a:pt x="30" y="35"/>
                  </a:lnTo>
                  <a:lnTo>
                    <a:pt x="28" y="36"/>
                  </a:lnTo>
                  <a:lnTo>
                    <a:pt x="27" y="36"/>
                  </a:lnTo>
                  <a:lnTo>
                    <a:pt x="26" y="36"/>
                  </a:lnTo>
                  <a:lnTo>
                    <a:pt x="25" y="38"/>
                  </a:lnTo>
                  <a:lnTo>
                    <a:pt x="23" y="38"/>
                  </a:lnTo>
                  <a:lnTo>
                    <a:pt x="22" y="40"/>
                  </a:lnTo>
                  <a:lnTo>
                    <a:pt x="21" y="42"/>
                  </a:lnTo>
                  <a:lnTo>
                    <a:pt x="18" y="44"/>
                  </a:lnTo>
                  <a:lnTo>
                    <a:pt x="16" y="48"/>
                  </a:lnTo>
                  <a:lnTo>
                    <a:pt x="13" y="50"/>
                  </a:lnTo>
                  <a:lnTo>
                    <a:pt x="10" y="54"/>
                  </a:lnTo>
                  <a:lnTo>
                    <a:pt x="8" y="57"/>
                  </a:lnTo>
                  <a:lnTo>
                    <a:pt x="6" y="61"/>
                  </a:lnTo>
                  <a:lnTo>
                    <a:pt x="2" y="63"/>
                  </a:lnTo>
                  <a:lnTo>
                    <a:pt x="0" y="67"/>
                  </a:lnTo>
                  <a:lnTo>
                    <a:pt x="4" y="69"/>
                  </a:lnTo>
                  <a:lnTo>
                    <a:pt x="10" y="73"/>
                  </a:lnTo>
                  <a:lnTo>
                    <a:pt x="15" y="75"/>
                  </a:lnTo>
                  <a:lnTo>
                    <a:pt x="19" y="77"/>
                  </a:lnTo>
                  <a:lnTo>
                    <a:pt x="25" y="77"/>
                  </a:lnTo>
                  <a:lnTo>
                    <a:pt x="29" y="78"/>
                  </a:lnTo>
                  <a:lnTo>
                    <a:pt x="34" y="78"/>
                  </a:lnTo>
                  <a:lnTo>
                    <a:pt x="39" y="77"/>
                  </a:lnTo>
                  <a:lnTo>
                    <a:pt x="44" y="77"/>
                  </a:lnTo>
                  <a:lnTo>
                    <a:pt x="49" y="75"/>
                  </a:lnTo>
                  <a:lnTo>
                    <a:pt x="55" y="75"/>
                  </a:lnTo>
                  <a:lnTo>
                    <a:pt x="59" y="73"/>
                  </a:lnTo>
                  <a:lnTo>
                    <a:pt x="64" y="71"/>
                  </a:lnTo>
                  <a:lnTo>
                    <a:pt x="69" y="69"/>
                  </a:lnTo>
                  <a:lnTo>
                    <a:pt x="74" y="65"/>
                  </a:lnTo>
                  <a:lnTo>
                    <a:pt x="78" y="61"/>
                  </a:lnTo>
                  <a:lnTo>
                    <a:pt x="82" y="59"/>
                  </a:lnTo>
                  <a:lnTo>
                    <a:pt x="85" y="57"/>
                  </a:lnTo>
                  <a:lnTo>
                    <a:pt x="87" y="54"/>
                  </a:lnTo>
                  <a:lnTo>
                    <a:pt x="90" y="52"/>
                  </a:lnTo>
                  <a:lnTo>
                    <a:pt x="93" y="50"/>
                  </a:lnTo>
                  <a:lnTo>
                    <a:pt x="96" y="46"/>
                  </a:lnTo>
                  <a:lnTo>
                    <a:pt x="98" y="44"/>
                  </a:lnTo>
                  <a:lnTo>
                    <a:pt x="102" y="42"/>
                  </a:lnTo>
                  <a:lnTo>
                    <a:pt x="103" y="44"/>
                  </a:lnTo>
                  <a:lnTo>
                    <a:pt x="104" y="46"/>
                  </a:lnTo>
                  <a:lnTo>
                    <a:pt x="104" y="50"/>
                  </a:lnTo>
                  <a:lnTo>
                    <a:pt x="104" y="54"/>
                  </a:lnTo>
                  <a:lnTo>
                    <a:pt x="104" y="57"/>
                  </a:lnTo>
                  <a:lnTo>
                    <a:pt x="103" y="61"/>
                  </a:lnTo>
                  <a:lnTo>
                    <a:pt x="103" y="67"/>
                  </a:lnTo>
                  <a:lnTo>
                    <a:pt x="101" y="73"/>
                  </a:lnTo>
                  <a:lnTo>
                    <a:pt x="99" y="78"/>
                  </a:lnTo>
                  <a:lnTo>
                    <a:pt x="97" y="82"/>
                  </a:lnTo>
                  <a:lnTo>
                    <a:pt x="95" y="86"/>
                  </a:lnTo>
                  <a:lnTo>
                    <a:pt x="94" y="92"/>
                  </a:lnTo>
                  <a:lnTo>
                    <a:pt x="92" y="98"/>
                  </a:lnTo>
                  <a:lnTo>
                    <a:pt x="89" y="103"/>
                  </a:lnTo>
                  <a:lnTo>
                    <a:pt x="88" y="107"/>
                  </a:lnTo>
                  <a:lnTo>
                    <a:pt x="86" y="111"/>
                  </a:lnTo>
                  <a:lnTo>
                    <a:pt x="85" y="115"/>
                  </a:lnTo>
                  <a:lnTo>
                    <a:pt x="84" y="118"/>
                  </a:lnTo>
                  <a:lnTo>
                    <a:pt x="82" y="120"/>
                  </a:lnTo>
                  <a:lnTo>
                    <a:pt x="80" y="126"/>
                  </a:lnTo>
                  <a:lnTo>
                    <a:pt x="78" y="130"/>
                  </a:lnTo>
                  <a:lnTo>
                    <a:pt x="77" y="134"/>
                  </a:lnTo>
                  <a:lnTo>
                    <a:pt x="75" y="138"/>
                  </a:lnTo>
                  <a:lnTo>
                    <a:pt x="74" y="145"/>
                  </a:lnTo>
                  <a:lnTo>
                    <a:pt x="72" y="151"/>
                  </a:lnTo>
                  <a:lnTo>
                    <a:pt x="69" y="159"/>
                  </a:lnTo>
                  <a:lnTo>
                    <a:pt x="67" y="166"/>
                  </a:lnTo>
                  <a:lnTo>
                    <a:pt x="66" y="174"/>
                  </a:lnTo>
                  <a:lnTo>
                    <a:pt x="64" y="181"/>
                  </a:lnTo>
                  <a:lnTo>
                    <a:pt x="63" y="189"/>
                  </a:lnTo>
                  <a:lnTo>
                    <a:pt x="61" y="197"/>
                  </a:lnTo>
                  <a:lnTo>
                    <a:pt x="60" y="200"/>
                  </a:lnTo>
                  <a:lnTo>
                    <a:pt x="60" y="204"/>
                  </a:lnTo>
                  <a:lnTo>
                    <a:pt x="59" y="206"/>
                  </a:lnTo>
                  <a:lnTo>
                    <a:pt x="59" y="210"/>
                  </a:lnTo>
                  <a:lnTo>
                    <a:pt x="58" y="214"/>
                  </a:lnTo>
                  <a:lnTo>
                    <a:pt x="57" y="218"/>
                  </a:lnTo>
                  <a:lnTo>
                    <a:pt x="57" y="221"/>
                  </a:lnTo>
                  <a:lnTo>
                    <a:pt x="56" y="225"/>
                  </a:lnTo>
                  <a:lnTo>
                    <a:pt x="58" y="225"/>
                  </a:lnTo>
                  <a:lnTo>
                    <a:pt x="60" y="223"/>
                  </a:lnTo>
                  <a:lnTo>
                    <a:pt x="63" y="223"/>
                  </a:lnTo>
                  <a:lnTo>
                    <a:pt x="64" y="221"/>
                  </a:lnTo>
                  <a:lnTo>
                    <a:pt x="66" y="221"/>
                  </a:lnTo>
                  <a:lnTo>
                    <a:pt x="68" y="220"/>
                  </a:lnTo>
                  <a:lnTo>
                    <a:pt x="70" y="218"/>
                  </a:lnTo>
                  <a:lnTo>
                    <a:pt x="72" y="214"/>
                  </a:lnTo>
                  <a:lnTo>
                    <a:pt x="74" y="212"/>
                  </a:lnTo>
                  <a:lnTo>
                    <a:pt x="75" y="208"/>
                  </a:lnTo>
                  <a:lnTo>
                    <a:pt x="77" y="204"/>
                  </a:lnTo>
                  <a:lnTo>
                    <a:pt x="78" y="202"/>
                  </a:lnTo>
                  <a:lnTo>
                    <a:pt x="80" y="199"/>
                  </a:lnTo>
                  <a:lnTo>
                    <a:pt x="82" y="195"/>
                  </a:lnTo>
                  <a:lnTo>
                    <a:pt x="83" y="191"/>
                  </a:lnTo>
                  <a:lnTo>
                    <a:pt x="85" y="187"/>
                  </a:lnTo>
                  <a:lnTo>
                    <a:pt x="86" y="176"/>
                  </a:lnTo>
                  <a:lnTo>
                    <a:pt x="87" y="164"/>
                  </a:lnTo>
                  <a:lnTo>
                    <a:pt x="89" y="155"/>
                  </a:lnTo>
                  <a:lnTo>
                    <a:pt x="92" y="145"/>
                  </a:lnTo>
                  <a:lnTo>
                    <a:pt x="94" y="136"/>
                  </a:lnTo>
                  <a:lnTo>
                    <a:pt x="97" y="126"/>
                  </a:lnTo>
                  <a:lnTo>
                    <a:pt x="101" y="118"/>
                  </a:lnTo>
                  <a:lnTo>
                    <a:pt x="104" y="111"/>
                  </a:lnTo>
                  <a:lnTo>
                    <a:pt x="105" y="109"/>
                  </a:lnTo>
                  <a:lnTo>
                    <a:pt x="106" y="107"/>
                  </a:lnTo>
                  <a:lnTo>
                    <a:pt x="107" y="105"/>
                  </a:lnTo>
                  <a:lnTo>
                    <a:pt x="108" y="107"/>
                  </a:lnTo>
                  <a:lnTo>
                    <a:pt x="109" y="107"/>
                  </a:lnTo>
                  <a:lnTo>
                    <a:pt x="111" y="109"/>
                  </a:lnTo>
                  <a:lnTo>
                    <a:pt x="112" y="111"/>
                  </a:lnTo>
                  <a:lnTo>
                    <a:pt x="112" y="118"/>
                  </a:lnTo>
                  <a:lnTo>
                    <a:pt x="112" y="126"/>
                  </a:lnTo>
                  <a:lnTo>
                    <a:pt x="112" y="134"/>
                  </a:lnTo>
                  <a:lnTo>
                    <a:pt x="112" y="139"/>
                  </a:lnTo>
                  <a:lnTo>
                    <a:pt x="111" y="147"/>
                  </a:lnTo>
                  <a:lnTo>
                    <a:pt x="109" y="155"/>
                  </a:lnTo>
                  <a:lnTo>
                    <a:pt x="107" y="160"/>
                  </a:lnTo>
                  <a:lnTo>
                    <a:pt x="105" y="166"/>
                  </a:lnTo>
                  <a:lnTo>
                    <a:pt x="103" y="168"/>
                  </a:lnTo>
                  <a:lnTo>
                    <a:pt x="102" y="170"/>
                  </a:lnTo>
                  <a:lnTo>
                    <a:pt x="101" y="172"/>
                  </a:lnTo>
                  <a:lnTo>
                    <a:pt x="99" y="176"/>
                  </a:lnTo>
                  <a:lnTo>
                    <a:pt x="98" y="178"/>
                  </a:lnTo>
                  <a:lnTo>
                    <a:pt x="96" y="180"/>
                  </a:lnTo>
                  <a:lnTo>
                    <a:pt x="95" y="181"/>
                  </a:lnTo>
                  <a:lnTo>
                    <a:pt x="94" y="183"/>
                  </a:lnTo>
                  <a:lnTo>
                    <a:pt x="95" y="183"/>
                  </a:lnTo>
                  <a:lnTo>
                    <a:pt x="97" y="183"/>
                  </a:lnTo>
                  <a:lnTo>
                    <a:pt x="99" y="183"/>
                  </a:lnTo>
                  <a:lnTo>
                    <a:pt x="102" y="183"/>
                  </a:lnTo>
                  <a:lnTo>
                    <a:pt x="103" y="183"/>
                  </a:lnTo>
                  <a:lnTo>
                    <a:pt x="105" y="185"/>
                  </a:lnTo>
                  <a:lnTo>
                    <a:pt x="107" y="185"/>
                  </a:lnTo>
                  <a:lnTo>
                    <a:pt x="109" y="185"/>
                  </a:lnTo>
                  <a:lnTo>
                    <a:pt x="112" y="185"/>
                  </a:lnTo>
                  <a:lnTo>
                    <a:pt x="113" y="183"/>
                  </a:lnTo>
                  <a:lnTo>
                    <a:pt x="115" y="181"/>
                  </a:lnTo>
                  <a:lnTo>
                    <a:pt x="116" y="181"/>
                  </a:lnTo>
                  <a:lnTo>
                    <a:pt x="118" y="180"/>
                  </a:lnTo>
                  <a:lnTo>
                    <a:pt x="120" y="176"/>
                  </a:lnTo>
                  <a:lnTo>
                    <a:pt x="121" y="174"/>
                  </a:lnTo>
                  <a:lnTo>
                    <a:pt x="122" y="170"/>
                  </a:lnTo>
                  <a:lnTo>
                    <a:pt x="124" y="160"/>
                  </a:lnTo>
                  <a:lnTo>
                    <a:pt x="125" y="151"/>
                  </a:lnTo>
                  <a:lnTo>
                    <a:pt x="127" y="139"/>
                  </a:lnTo>
                  <a:lnTo>
                    <a:pt x="128" y="130"/>
                  </a:lnTo>
                  <a:lnTo>
                    <a:pt x="130" y="120"/>
                  </a:lnTo>
                  <a:lnTo>
                    <a:pt x="132" y="111"/>
                  </a:lnTo>
                  <a:lnTo>
                    <a:pt x="133" y="101"/>
                  </a:lnTo>
                  <a:lnTo>
                    <a:pt x="134" y="92"/>
                  </a:lnTo>
                  <a:lnTo>
                    <a:pt x="133" y="92"/>
                  </a:lnTo>
                  <a:lnTo>
                    <a:pt x="132" y="90"/>
                  </a:lnTo>
                  <a:lnTo>
                    <a:pt x="130" y="94"/>
                  </a:lnTo>
                  <a:lnTo>
                    <a:pt x="128" y="94"/>
                  </a:lnTo>
                  <a:lnTo>
                    <a:pt x="127" y="92"/>
                  </a:lnTo>
                  <a:lnTo>
                    <a:pt x="126" y="90"/>
                  </a:lnTo>
                  <a:lnTo>
                    <a:pt x="125" y="71"/>
                  </a:lnTo>
                  <a:lnTo>
                    <a:pt x="133" y="46"/>
                  </a:lnTo>
                  <a:lnTo>
                    <a:pt x="134" y="46"/>
                  </a:lnTo>
                  <a:lnTo>
                    <a:pt x="134" y="48"/>
                  </a:lnTo>
                  <a:lnTo>
                    <a:pt x="134" y="50"/>
                  </a:lnTo>
                  <a:lnTo>
                    <a:pt x="135" y="52"/>
                  </a:lnTo>
                  <a:lnTo>
                    <a:pt x="136" y="78"/>
                  </a:lnTo>
                  <a:lnTo>
                    <a:pt x="136" y="77"/>
                  </a:lnTo>
                  <a:lnTo>
                    <a:pt x="137" y="75"/>
                  </a:lnTo>
                  <a:lnTo>
                    <a:pt x="139" y="71"/>
                  </a:lnTo>
                  <a:lnTo>
                    <a:pt x="140" y="71"/>
                  </a:lnTo>
                  <a:lnTo>
                    <a:pt x="141" y="71"/>
                  </a:lnTo>
                  <a:lnTo>
                    <a:pt x="141" y="73"/>
                  </a:lnTo>
                  <a:lnTo>
                    <a:pt x="142" y="75"/>
                  </a:lnTo>
                  <a:lnTo>
                    <a:pt x="142" y="77"/>
                  </a:lnTo>
                  <a:lnTo>
                    <a:pt x="142" y="92"/>
                  </a:lnTo>
                  <a:lnTo>
                    <a:pt x="142" y="107"/>
                  </a:lnTo>
                  <a:lnTo>
                    <a:pt x="142" y="120"/>
                  </a:lnTo>
                  <a:lnTo>
                    <a:pt x="143" y="136"/>
                  </a:lnTo>
                  <a:lnTo>
                    <a:pt x="144" y="151"/>
                  </a:lnTo>
                  <a:lnTo>
                    <a:pt x="144" y="166"/>
                  </a:lnTo>
                  <a:lnTo>
                    <a:pt x="145" y="181"/>
                  </a:lnTo>
                  <a:lnTo>
                    <a:pt x="146" y="197"/>
                  </a:lnTo>
                  <a:lnTo>
                    <a:pt x="147" y="206"/>
                  </a:lnTo>
                  <a:lnTo>
                    <a:pt x="149" y="218"/>
                  </a:lnTo>
                  <a:lnTo>
                    <a:pt x="151" y="225"/>
                  </a:lnTo>
                  <a:lnTo>
                    <a:pt x="153" y="233"/>
                  </a:lnTo>
                  <a:lnTo>
                    <a:pt x="155" y="241"/>
                  </a:lnTo>
                  <a:lnTo>
                    <a:pt x="158" y="248"/>
                  </a:lnTo>
                  <a:lnTo>
                    <a:pt x="159" y="256"/>
                  </a:lnTo>
                  <a:lnTo>
                    <a:pt x="161" y="265"/>
                  </a:lnTo>
                  <a:lnTo>
                    <a:pt x="170" y="220"/>
                  </a:lnTo>
                  <a:lnTo>
                    <a:pt x="170" y="218"/>
                  </a:lnTo>
                  <a:lnTo>
                    <a:pt x="170" y="21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3" name="Freeform 80">
              <a:extLst>
                <a:ext uri="{FF2B5EF4-FFF2-40B4-BE49-F238E27FC236}">
                  <a16:creationId xmlns:a16="http://schemas.microsoft.com/office/drawing/2014/main" id="{303036F7-847B-6C2B-42F4-7523046263F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41" y="2286"/>
              <a:ext cx="8" cy="140"/>
            </a:xfrm>
            <a:custGeom>
              <a:avLst/>
              <a:gdLst>
                <a:gd name="T0" fmla="*/ 8 w 8"/>
                <a:gd name="T1" fmla="*/ 130 h 140"/>
                <a:gd name="T2" fmla="*/ 0 w 8"/>
                <a:gd name="T3" fmla="*/ 0 h 140"/>
                <a:gd name="T4" fmla="*/ 0 w 8"/>
                <a:gd name="T5" fmla="*/ 21 h 140"/>
                <a:gd name="T6" fmla="*/ 0 w 8"/>
                <a:gd name="T7" fmla="*/ 40 h 140"/>
                <a:gd name="T8" fmla="*/ 1 w 8"/>
                <a:gd name="T9" fmla="*/ 61 h 140"/>
                <a:gd name="T10" fmla="*/ 2 w 8"/>
                <a:gd name="T11" fmla="*/ 82 h 140"/>
                <a:gd name="T12" fmla="*/ 2 w 8"/>
                <a:gd name="T13" fmla="*/ 98 h 140"/>
                <a:gd name="T14" fmla="*/ 2 w 8"/>
                <a:gd name="T15" fmla="*/ 111 h 140"/>
                <a:gd name="T16" fmla="*/ 2 w 8"/>
                <a:gd name="T17" fmla="*/ 124 h 140"/>
                <a:gd name="T18" fmla="*/ 3 w 8"/>
                <a:gd name="T19" fmla="*/ 140 h 140"/>
                <a:gd name="T20" fmla="*/ 4 w 8"/>
                <a:gd name="T21" fmla="*/ 140 h 140"/>
                <a:gd name="T22" fmla="*/ 5 w 8"/>
                <a:gd name="T23" fmla="*/ 140 h 140"/>
                <a:gd name="T24" fmla="*/ 7 w 8"/>
                <a:gd name="T25" fmla="*/ 140 h 140"/>
                <a:gd name="T26" fmla="*/ 8 w 8"/>
                <a:gd name="T27" fmla="*/ 138 h 140"/>
                <a:gd name="T28" fmla="*/ 8 w 8"/>
                <a:gd name="T29" fmla="*/ 134 h 140"/>
                <a:gd name="T30" fmla="*/ 8 w 8"/>
                <a:gd name="T31" fmla="*/ 132 h 140"/>
                <a:gd name="T32" fmla="*/ 8 w 8"/>
                <a:gd name="T33" fmla="*/ 130 h 14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8" h="140">
                  <a:moveTo>
                    <a:pt x="8" y="13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40"/>
                  </a:lnTo>
                  <a:lnTo>
                    <a:pt x="1" y="61"/>
                  </a:lnTo>
                  <a:lnTo>
                    <a:pt x="2" y="82"/>
                  </a:lnTo>
                  <a:lnTo>
                    <a:pt x="2" y="98"/>
                  </a:lnTo>
                  <a:lnTo>
                    <a:pt x="2" y="111"/>
                  </a:lnTo>
                  <a:lnTo>
                    <a:pt x="2" y="124"/>
                  </a:lnTo>
                  <a:lnTo>
                    <a:pt x="3" y="140"/>
                  </a:lnTo>
                  <a:lnTo>
                    <a:pt x="4" y="140"/>
                  </a:lnTo>
                  <a:lnTo>
                    <a:pt x="5" y="140"/>
                  </a:lnTo>
                  <a:lnTo>
                    <a:pt x="7" y="140"/>
                  </a:lnTo>
                  <a:lnTo>
                    <a:pt x="8" y="138"/>
                  </a:lnTo>
                  <a:lnTo>
                    <a:pt x="8" y="134"/>
                  </a:lnTo>
                  <a:lnTo>
                    <a:pt x="8" y="132"/>
                  </a:lnTo>
                  <a:lnTo>
                    <a:pt x="8" y="13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4" name="Freeform 81">
              <a:extLst>
                <a:ext uri="{FF2B5EF4-FFF2-40B4-BE49-F238E27FC236}">
                  <a16:creationId xmlns:a16="http://schemas.microsoft.com/office/drawing/2014/main" id="{CBB57D6F-85C0-4D02-4ACD-646405A854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2071"/>
              <a:ext cx="1" cy="4"/>
            </a:xfrm>
            <a:custGeom>
              <a:avLst/>
              <a:gdLst>
                <a:gd name="T0" fmla="*/ 0 w 1"/>
                <a:gd name="T1" fmla="*/ 4 h 4"/>
                <a:gd name="T2" fmla="*/ 0 w 1"/>
                <a:gd name="T3" fmla="*/ 2 h 4"/>
                <a:gd name="T4" fmla="*/ 0 w 1"/>
                <a:gd name="T5" fmla="*/ 0 h 4"/>
                <a:gd name="T6" fmla="*/ 0 w 1"/>
                <a:gd name="T7" fmla="*/ 2 h 4"/>
                <a:gd name="T8" fmla="*/ 0 w 1"/>
                <a:gd name="T9" fmla="*/ 4 h 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"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5" name="Freeform 82">
              <a:extLst>
                <a:ext uri="{FF2B5EF4-FFF2-40B4-BE49-F238E27FC236}">
                  <a16:creationId xmlns:a16="http://schemas.microsoft.com/office/drawing/2014/main" id="{5E490143-CD60-D34B-4BCF-298191DAE9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715"/>
              <a:ext cx="7" cy="21"/>
            </a:xfrm>
            <a:custGeom>
              <a:avLst/>
              <a:gdLst>
                <a:gd name="T0" fmla="*/ 7 w 7"/>
                <a:gd name="T1" fmla="*/ 21 h 21"/>
                <a:gd name="T2" fmla="*/ 7 w 7"/>
                <a:gd name="T3" fmla="*/ 16 h 21"/>
                <a:gd name="T4" fmla="*/ 7 w 7"/>
                <a:gd name="T5" fmla="*/ 12 h 21"/>
                <a:gd name="T6" fmla="*/ 6 w 7"/>
                <a:gd name="T7" fmla="*/ 6 h 21"/>
                <a:gd name="T8" fmla="*/ 5 w 7"/>
                <a:gd name="T9" fmla="*/ 0 h 21"/>
                <a:gd name="T10" fmla="*/ 0 w 7"/>
                <a:gd name="T11" fmla="*/ 21 h 21"/>
                <a:gd name="T12" fmla="*/ 0 w 7"/>
                <a:gd name="T13" fmla="*/ 19 h 21"/>
                <a:gd name="T14" fmla="*/ 1 w 7"/>
                <a:gd name="T15" fmla="*/ 18 h 21"/>
                <a:gd name="T16" fmla="*/ 2 w 7"/>
                <a:gd name="T17" fmla="*/ 14 h 21"/>
                <a:gd name="T18" fmla="*/ 2 w 7"/>
                <a:gd name="T19" fmla="*/ 12 h 21"/>
                <a:gd name="T20" fmla="*/ 3 w 7"/>
                <a:gd name="T21" fmla="*/ 12 h 21"/>
                <a:gd name="T22" fmla="*/ 5 w 7"/>
                <a:gd name="T23" fmla="*/ 12 h 21"/>
                <a:gd name="T24" fmla="*/ 5 w 7"/>
                <a:gd name="T25" fmla="*/ 14 h 21"/>
                <a:gd name="T26" fmla="*/ 5 w 7"/>
                <a:gd name="T27" fmla="*/ 16 h 21"/>
                <a:gd name="T28" fmla="*/ 6 w 7"/>
                <a:gd name="T29" fmla="*/ 18 h 21"/>
                <a:gd name="T30" fmla="*/ 6 w 7"/>
                <a:gd name="T31" fmla="*/ 19 h 21"/>
                <a:gd name="T32" fmla="*/ 7 w 7"/>
                <a:gd name="T33" fmla="*/ 21 h 2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7" h="21">
                  <a:moveTo>
                    <a:pt x="7" y="21"/>
                  </a:moveTo>
                  <a:lnTo>
                    <a:pt x="7" y="16"/>
                  </a:lnTo>
                  <a:lnTo>
                    <a:pt x="7" y="12"/>
                  </a:lnTo>
                  <a:lnTo>
                    <a:pt x="6" y="6"/>
                  </a:lnTo>
                  <a:lnTo>
                    <a:pt x="5" y="0"/>
                  </a:lnTo>
                  <a:lnTo>
                    <a:pt x="0" y="21"/>
                  </a:lnTo>
                  <a:lnTo>
                    <a:pt x="0" y="19"/>
                  </a:lnTo>
                  <a:lnTo>
                    <a:pt x="1" y="18"/>
                  </a:lnTo>
                  <a:lnTo>
                    <a:pt x="2" y="14"/>
                  </a:lnTo>
                  <a:lnTo>
                    <a:pt x="2" y="12"/>
                  </a:lnTo>
                  <a:lnTo>
                    <a:pt x="3" y="12"/>
                  </a:lnTo>
                  <a:lnTo>
                    <a:pt x="5" y="12"/>
                  </a:lnTo>
                  <a:lnTo>
                    <a:pt x="5" y="14"/>
                  </a:lnTo>
                  <a:lnTo>
                    <a:pt x="5" y="16"/>
                  </a:lnTo>
                  <a:lnTo>
                    <a:pt x="6" y="18"/>
                  </a:lnTo>
                  <a:lnTo>
                    <a:pt x="6" y="19"/>
                  </a:lnTo>
                  <a:lnTo>
                    <a:pt x="7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6" name="Freeform 83">
              <a:extLst>
                <a:ext uri="{FF2B5EF4-FFF2-40B4-BE49-F238E27FC236}">
                  <a16:creationId xmlns:a16="http://schemas.microsoft.com/office/drawing/2014/main" id="{652803A8-A16C-139A-5108-A86591AB9F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95" y="2742"/>
              <a:ext cx="6" cy="8"/>
            </a:xfrm>
            <a:custGeom>
              <a:avLst/>
              <a:gdLst>
                <a:gd name="T0" fmla="*/ 6 w 6"/>
                <a:gd name="T1" fmla="*/ 2 h 8"/>
                <a:gd name="T2" fmla="*/ 5 w 6"/>
                <a:gd name="T3" fmla="*/ 2 h 8"/>
                <a:gd name="T4" fmla="*/ 5 w 6"/>
                <a:gd name="T5" fmla="*/ 0 h 8"/>
                <a:gd name="T6" fmla="*/ 2 w 6"/>
                <a:gd name="T7" fmla="*/ 0 h 8"/>
                <a:gd name="T8" fmla="*/ 1 w 6"/>
                <a:gd name="T9" fmla="*/ 0 h 8"/>
                <a:gd name="T10" fmla="*/ 0 w 6"/>
                <a:gd name="T11" fmla="*/ 0 h 8"/>
                <a:gd name="T12" fmla="*/ 0 w 6"/>
                <a:gd name="T13" fmla="*/ 2 h 8"/>
                <a:gd name="T14" fmla="*/ 0 w 6"/>
                <a:gd name="T15" fmla="*/ 4 h 8"/>
                <a:gd name="T16" fmla="*/ 0 w 6"/>
                <a:gd name="T17" fmla="*/ 6 h 8"/>
                <a:gd name="T18" fmla="*/ 1 w 6"/>
                <a:gd name="T19" fmla="*/ 8 h 8"/>
                <a:gd name="T20" fmla="*/ 2 w 6"/>
                <a:gd name="T21" fmla="*/ 8 h 8"/>
                <a:gd name="T22" fmla="*/ 5 w 6"/>
                <a:gd name="T23" fmla="*/ 8 h 8"/>
                <a:gd name="T24" fmla="*/ 6 w 6"/>
                <a:gd name="T25" fmla="*/ 6 h 8"/>
                <a:gd name="T26" fmla="*/ 6 w 6"/>
                <a:gd name="T27" fmla="*/ 4 h 8"/>
                <a:gd name="T28" fmla="*/ 6 w 6"/>
                <a:gd name="T29" fmla="*/ 2 h 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6" h="8">
                  <a:moveTo>
                    <a:pt x="6" y="2"/>
                  </a:moveTo>
                  <a:lnTo>
                    <a:pt x="5" y="2"/>
                  </a:lnTo>
                  <a:lnTo>
                    <a:pt x="5" y="0"/>
                  </a:lnTo>
                  <a:lnTo>
                    <a:pt x="2" y="0"/>
                  </a:lnTo>
                  <a:lnTo>
                    <a:pt x="1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6"/>
                  </a:lnTo>
                  <a:lnTo>
                    <a:pt x="1" y="8"/>
                  </a:lnTo>
                  <a:lnTo>
                    <a:pt x="2" y="8"/>
                  </a:lnTo>
                  <a:lnTo>
                    <a:pt x="5" y="8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7" name="Freeform 84">
              <a:extLst>
                <a:ext uri="{FF2B5EF4-FFF2-40B4-BE49-F238E27FC236}">
                  <a16:creationId xmlns:a16="http://schemas.microsoft.com/office/drawing/2014/main" id="{AB87FFE2-16E6-2CC2-7629-C9DA4616CB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89" y="1615"/>
              <a:ext cx="124" cy="603"/>
            </a:xfrm>
            <a:custGeom>
              <a:avLst/>
              <a:gdLst>
                <a:gd name="T0" fmla="*/ 49 w 124"/>
                <a:gd name="T1" fmla="*/ 534 h 603"/>
                <a:gd name="T2" fmla="*/ 46 w 124"/>
                <a:gd name="T3" fmla="*/ 463 h 603"/>
                <a:gd name="T4" fmla="*/ 42 w 124"/>
                <a:gd name="T5" fmla="*/ 378 h 603"/>
                <a:gd name="T6" fmla="*/ 46 w 124"/>
                <a:gd name="T7" fmla="*/ 357 h 603"/>
                <a:gd name="T8" fmla="*/ 56 w 124"/>
                <a:gd name="T9" fmla="*/ 376 h 603"/>
                <a:gd name="T10" fmla="*/ 67 w 124"/>
                <a:gd name="T11" fmla="*/ 378 h 603"/>
                <a:gd name="T12" fmla="*/ 77 w 124"/>
                <a:gd name="T13" fmla="*/ 380 h 603"/>
                <a:gd name="T14" fmla="*/ 84 w 124"/>
                <a:gd name="T15" fmla="*/ 381 h 603"/>
                <a:gd name="T16" fmla="*/ 78 w 124"/>
                <a:gd name="T17" fmla="*/ 366 h 603"/>
                <a:gd name="T18" fmla="*/ 67 w 124"/>
                <a:gd name="T19" fmla="*/ 345 h 603"/>
                <a:gd name="T20" fmla="*/ 58 w 124"/>
                <a:gd name="T21" fmla="*/ 336 h 603"/>
                <a:gd name="T22" fmla="*/ 61 w 124"/>
                <a:gd name="T23" fmla="*/ 315 h 603"/>
                <a:gd name="T24" fmla="*/ 76 w 124"/>
                <a:gd name="T25" fmla="*/ 332 h 603"/>
                <a:gd name="T26" fmla="*/ 87 w 124"/>
                <a:gd name="T27" fmla="*/ 362 h 603"/>
                <a:gd name="T28" fmla="*/ 91 w 124"/>
                <a:gd name="T29" fmla="*/ 383 h 603"/>
                <a:gd name="T30" fmla="*/ 103 w 124"/>
                <a:gd name="T31" fmla="*/ 393 h 603"/>
                <a:gd name="T32" fmla="*/ 112 w 124"/>
                <a:gd name="T33" fmla="*/ 412 h 603"/>
                <a:gd name="T34" fmla="*/ 119 w 124"/>
                <a:gd name="T35" fmla="*/ 427 h 603"/>
                <a:gd name="T36" fmla="*/ 105 w 124"/>
                <a:gd name="T37" fmla="*/ 351 h 603"/>
                <a:gd name="T38" fmla="*/ 91 w 124"/>
                <a:gd name="T39" fmla="*/ 326 h 603"/>
                <a:gd name="T40" fmla="*/ 75 w 124"/>
                <a:gd name="T41" fmla="*/ 309 h 603"/>
                <a:gd name="T42" fmla="*/ 64 w 124"/>
                <a:gd name="T43" fmla="*/ 296 h 603"/>
                <a:gd name="T44" fmla="*/ 54 w 124"/>
                <a:gd name="T45" fmla="*/ 279 h 603"/>
                <a:gd name="T46" fmla="*/ 59 w 124"/>
                <a:gd name="T47" fmla="*/ 267 h 603"/>
                <a:gd name="T48" fmla="*/ 66 w 124"/>
                <a:gd name="T49" fmla="*/ 261 h 603"/>
                <a:gd name="T50" fmla="*/ 69 w 124"/>
                <a:gd name="T51" fmla="*/ 233 h 603"/>
                <a:gd name="T52" fmla="*/ 81 w 124"/>
                <a:gd name="T53" fmla="*/ 221 h 603"/>
                <a:gd name="T54" fmla="*/ 95 w 124"/>
                <a:gd name="T55" fmla="*/ 212 h 603"/>
                <a:gd name="T56" fmla="*/ 107 w 124"/>
                <a:gd name="T57" fmla="*/ 193 h 603"/>
                <a:gd name="T58" fmla="*/ 122 w 124"/>
                <a:gd name="T59" fmla="*/ 156 h 603"/>
                <a:gd name="T60" fmla="*/ 110 w 124"/>
                <a:gd name="T61" fmla="*/ 156 h 603"/>
                <a:gd name="T62" fmla="*/ 95 w 124"/>
                <a:gd name="T63" fmla="*/ 166 h 603"/>
                <a:gd name="T64" fmla="*/ 79 w 124"/>
                <a:gd name="T65" fmla="*/ 174 h 603"/>
                <a:gd name="T66" fmla="*/ 71 w 124"/>
                <a:gd name="T67" fmla="*/ 176 h 603"/>
                <a:gd name="T68" fmla="*/ 60 w 124"/>
                <a:gd name="T69" fmla="*/ 187 h 603"/>
                <a:gd name="T70" fmla="*/ 46 w 124"/>
                <a:gd name="T71" fmla="*/ 202 h 603"/>
                <a:gd name="T72" fmla="*/ 31 w 124"/>
                <a:gd name="T73" fmla="*/ 221 h 603"/>
                <a:gd name="T74" fmla="*/ 26 w 124"/>
                <a:gd name="T75" fmla="*/ 227 h 603"/>
                <a:gd name="T76" fmla="*/ 26 w 124"/>
                <a:gd name="T77" fmla="*/ 197 h 603"/>
                <a:gd name="T78" fmla="*/ 23 w 124"/>
                <a:gd name="T79" fmla="*/ 147 h 603"/>
                <a:gd name="T80" fmla="*/ 16 w 124"/>
                <a:gd name="T81" fmla="*/ 61 h 603"/>
                <a:gd name="T82" fmla="*/ 10 w 124"/>
                <a:gd name="T83" fmla="*/ 13 h 603"/>
                <a:gd name="T84" fmla="*/ 0 w 124"/>
                <a:gd name="T85" fmla="*/ 97 h 603"/>
                <a:gd name="T86" fmla="*/ 18 w 124"/>
                <a:gd name="T87" fmla="*/ 223 h 603"/>
                <a:gd name="T88" fmla="*/ 19 w 124"/>
                <a:gd name="T89" fmla="*/ 240 h 603"/>
                <a:gd name="T90" fmla="*/ 27 w 124"/>
                <a:gd name="T91" fmla="*/ 244 h 603"/>
                <a:gd name="T92" fmla="*/ 39 w 124"/>
                <a:gd name="T93" fmla="*/ 233 h 603"/>
                <a:gd name="T94" fmla="*/ 50 w 124"/>
                <a:gd name="T95" fmla="*/ 229 h 603"/>
                <a:gd name="T96" fmla="*/ 61 w 124"/>
                <a:gd name="T97" fmla="*/ 227 h 603"/>
                <a:gd name="T98" fmla="*/ 64 w 124"/>
                <a:gd name="T99" fmla="*/ 244 h 603"/>
                <a:gd name="T100" fmla="*/ 51 w 124"/>
                <a:gd name="T101" fmla="*/ 273 h 603"/>
                <a:gd name="T102" fmla="*/ 47 w 124"/>
                <a:gd name="T103" fmla="*/ 309 h 603"/>
                <a:gd name="T104" fmla="*/ 39 w 124"/>
                <a:gd name="T105" fmla="*/ 296 h 603"/>
                <a:gd name="T106" fmla="*/ 40 w 124"/>
                <a:gd name="T107" fmla="*/ 261 h 603"/>
                <a:gd name="T108" fmla="*/ 35 w 124"/>
                <a:gd name="T109" fmla="*/ 265 h 603"/>
                <a:gd name="T110" fmla="*/ 31 w 124"/>
                <a:gd name="T111" fmla="*/ 292 h 603"/>
                <a:gd name="T112" fmla="*/ 27 w 124"/>
                <a:gd name="T113" fmla="*/ 290 h 603"/>
                <a:gd name="T114" fmla="*/ 29 w 124"/>
                <a:gd name="T115" fmla="*/ 351 h 603"/>
                <a:gd name="T116" fmla="*/ 29 w 124"/>
                <a:gd name="T117" fmla="*/ 481 h 603"/>
                <a:gd name="T118" fmla="*/ 39 w 124"/>
                <a:gd name="T119" fmla="*/ 553 h 603"/>
                <a:gd name="T120" fmla="*/ 47 w 124"/>
                <a:gd name="T121" fmla="*/ 593 h 60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124" h="603">
                  <a:moveTo>
                    <a:pt x="52" y="601"/>
                  </a:moveTo>
                  <a:lnTo>
                    <a:pt x="51" y="601"/>
                  </a:lnTo>
                  <a:lnTo>
                    <a:pt x="51" y="599"/>
                  </a:lnTo>
                  <a:lnTo>
                    <a:pt x="50" y="576"/>
                  </a:lnTo>
                  <a:lnTo>
                    <a:pt x="49" y="555"/>
                  </a:lnTo>
                  <a:lnTo>
                    <a:pt x="49" y="534"/>
                  </a:lnTo>
                  <a:lnTo>
                    <a:pt x="49" y="511"/>
                  </a:lnTo>
                  <a:lnTo>
                    <a:pt x="49" y="502"/>
                  </a:lnTo>
                  <a:lnTo>
                    <a:pt x="48" y="494"/>
                  </a:lnTo>
                  <a:lnTo>
                    <a:pt x="47" y="486"/>
                  </a:lnTo>
                  <a:lnTo>
                    <a:pt x="47" y="477"/>
                  </a:lnTo>
                  <a:lnTo>
                    <a:pt x="46" y="463"/>
                  </a:lnTo>
                  <a:lnTo>
                    <a:pt x="45" y="448"/>
                  </a:lnTo>
                  <a:lnTo>
                    <a:pt x="45" y="433"/>
                  </a:lnTo>
                  <a:lnTo>
                    <a:pt x="43" y="420"/>
                  </a:lnTo>
                  <a:lnTo>
                    <a:pt x="42" y="406"/>
                  </a:lnTo>
                  <a:lnTo>
                    <a:pt x="42" y="391"/>
                  </a:lnTo>
                  <a:lnTo>
                    <a:pt x="42" y="378"/>
                  </a:lnTo>
                  <a:lnTo>
                    <a:pt x="42" y="364"/>
                  </a:lnTo>
                  <a:lnTo>
                    <a:pt x="42" y="360"/>
                  </a:lnTo>
                  <a:lnTo>
                    <a:pt x="42" y="359"/>
                  </a:lnTo>
                  <a:lnTo>
                    <a:pt x="42" y="357"/>
                  </a:lnTo>
                  <a:lnTo>
                    <a:pt x="43" y="355"/>
                  </a:lnTo>
                  <a:lnTo>
                    <a:pt x="46" y="357"/>
                  </a:lnTo>
                  <a:lnTo>
                    <a:pt x="47" y="360"/>
                  </a:lnTo>
                  <a:lnTo>
                    <a:pt x="49" y="362"/>
                  </a:lnTo>
                  <a:lnTo>
                    <a:pt x="50" y="366"/>
                  </a:lnTo>
                  <a:lnTo>
                    <a:pt x="52" y="370"/>
                  </a:lnTo>
                  <a:lnTo>
                    <a:pt x="54" y="374"/>
                  </a:lnTo>
                  <a:lnTo>
                    <a:pt x="56" y="376"/>
                  </a:lnTo>
                  <a:lnTo>
                    <a:pt x="57" y="380"/>
                  </a:lnTo>
                  <a:lnTo>
                    <a:pt x="59" y="380"/>
                  </a:lnTo>
                  <a:lnTo>
                    <a:pt x="61" y="380"/>
                  </a:lnTo>
                  <a:lnTo>
                    <a:pt x="62" y="380"/>
                  </a:lnTo>
                  <a:lnTo>
                    <a:pt x="65" y="378"/>
                  </a:lnTo>
                  <a:lnTo>
                    <a:pt x="67" y="378"/>
                  </a:lnTo>
                  <a:lnTo>
                    <a:pt x="68" y="378"/>
                  </a:lnTo>
                  <a:lnTo>
                    <a:pt x="70" y="378"/>
                  </a:lnTo>
                  <a:lnTo>
                    <a:pt x="73" y="378"/>
                  </a:lnTo>
                  <a:lnTo>
                    <a:pt x="74" y="380"/>
                  </a:lnTo>
                  <a:lnTo>
                    <a:pt x="76" y="380"/>
                  </a:lnTo>
                  <a:lnTo>
                    <a:pt x="77" y="380"/>
                  </a:lnTo>
                  <a:lnTo>
                    <a:pt x="78" y="381"/>
                  </a:lnTo>
                  <a:lnTo>
                    <a:pt x="80" y="381"/>
                  </a:lnTo>
                  <a:lnTo>
                    <a:pt x="81" y="381"/>
                  </a:lnTo>
                  <a:lnTo>
                    <a:pt x="84" y="381"/>
                  </a:lnTo>
                  <a:lnTo>
                    <a:pt x="85" y="381"/>
                  </a:lnTo>
                  <a:lnTo>
                    <a:pt x="84" y="381"/>
                  </a:lnTo>
                  <a:lnTo>
                    <a:pt x="83" y="378"/>
                  </a:lnTo>
                  <a:lnTo>
                    <a:pt x="83" y="376"/>
                  </a:lnTo>
                  <a:lnTo>
                    <a:pt x="81" y="374"/>
                  </a:lnTo>
                  <a:lnTo>
                    <a:pt x="80" y="370"/>
                  </a:lnTo>
                  <a:lnTo>
                    <a:pt x="79" y="368"/>
                  </a:lnTo>
                  <a:lnTo>
                    <a:pt x="78" y="366"/>
                  </a:lnTo>
                  <a:lnTo>
                    <a:pt x="77" y="366"/>
                  </a:lnTo>
                  <a:lnTo>
                    <a:pt x="75" y="360"/>
                  </a:lnTo>
                  <a:lnTo>
                    <a:pt x="74" y="357"/>
                  </a:lnTo>
                  <a:lnTo>
                    <a:pt x="71" y="353"/>
                  </a:lnTo>
                  <a:lnTo>
                    <a:pt x="69" y="349"/>
                  </a:lnTo>
                  <a:lnTo>
                    <a:pt x="67" y="345"/>
                  </a:lnTo>
                  <a:lnTo>
                    <a:pt x="65" y="341"/>
                  </a:lnTo>
                  <a:lnTo>
                    <a:pt x="62" y="340"/>
                  </a:lnTo>
                  <a:lnTo>
                    <a:pt x="60" y="338"/>
                  </a:lnTo>
                  <a:lnTo>
                    <a:pt x="59" y="338"/>
                  </a:lnTo>
                  <a:lnTo>
                    <a:pt x="58" y="338"/>
                  </a:lnTo>
                  <a:lnTo>
                    <a:pt x="58" y="336"/>
                  </a:lnTo>
                  <a:lnTo>
                    <a:pt x="57" y="319"/>
                  </a:lnTo>
                  <a:lnTo>
                    <a:pt x="57" y="317"/>
                  </a:lnTo>
                  <a:lnTo>
                    <a:pt x="58" y="317"/>
                  </a:lnTo>
                  <a:lnTo>
                    <a:pt x="58" y="315"/>
                  </a:lnTo>
                  <a:lnTo>
                    <a:pt x="59" y="315"/>
                  </a:lnTo>
                  <a:lnTo>
                    <a:pt x="61" y="315"/>
                  </a:lnTo>
                  <a:lnTo>
                    <a:pt x="65" y="317"/>
                  </a:lnTo>
                  <a:lnTo>
                    <a:pt x="67" y="319"/>
                  </a:lnTo>
                  <a:lnTo>
                    <a:pt x="70" y="320"/>
                  </a:lnTo>
                  <a:lnTo>
                    <a:pt x="73" y="324"/>
                  </a:lnTo>
                  <a:lnTo>
                    <a:pt x="75" y="328"/>
                  </a:lnTo>
                  <a:lnTo>
                    <a:pt x="76" y="332"/>
                  </a:lnTo>
                  <a:lnTo>
                    <a:pt x="78" y="340"/>
                  </a:lnTo>
                  <a:lnTo>
                    <a:pt x="79" y="343"/>
                  </a:lnTo>
                  <a:lnTo>
                    <a:pt x="81" y="349"/>
                  </a:lnTo>
                  <a:lnTo>
                    <a:pt x="84" y="353"/>
                  </a:lnTo>
                  <a:lnTo>
                    <a:pt x="85" y="357"/>
                  </a:lnTo>
                  <a:lnTo>
                    <a:pt x="87" y="362"/>
                  </a:lnTo>
                  <a:lnTo>
                    <a:pt x="88" y="368"/>
                  </a:lnTo>
                  <a:lnTo>
                    <a:pt x="89" y="372"/>
                  </a:lnTo>
                  <a:lnTo>
                    <a:pt x="91" y="378"/>
                  </a:lnTo>
                  <a:lnTo>
                    <a:pt x="91" y="380"/>
                  </a:lnTo>
                  <a:lnTo>
                    <a:pt x="91" y="381"/>
                  </a:lnTo>
                  <a:lnTo>
                    <a:pt x="91" y="383"/>
                  </a:lnTo>
                  <a:lnTo>
                    <a:pt x="91" y="385"/>
                  </a:lnTo>
                  <a:lnTo>
                    <a:pt x="95" y="385"/>
                  </a:lnTo>
                  <a:lnTo>
                    <a:pt x="97" y="387"/>
                  </a:lnTo>
                  <a:lnTo>
                    <a:pt x="98" y="389"/>
                  </a:lnTo>
                  <a:lnTo>
                    <a:pt x="100" y="391"/>
                  </a:lnTo>
                  <a:lnTo>
                    <a:pt x="103" y="393"/>
                  </a:lnTo>
                  <a:lnTo>
                    <a:pt x="105" y="397"/>
                  </a:lnTo>
                  <a:lnTo>
                    <a:pt x="106" y="401"/>
                  </a:lnTo>
                  <a:lnTo>
                    <a:pt x="108" y="404"/>
                  </a:lnTo>
                  <a:lnTo>
                    <a:pt x="109" y="406"/>
                  </a:lnTo>
                  <a:lnTo>
                    <a:pt x="112" y="410"/>
                  </a:lnTo>
                  <a:lnTo>
                    <a:pt x="112" y="412"/>
                  </a:lnTo>
                  <a:lnTo>
                    <a:pt x="113" y="416"/>
                  </a:lnTo>
                  <a:lnTo>
                    <a:pt x="115" y="418"/>
                  </a:lnTo>
                  <a:lnTo>
                    <a:pt x="116" y="422"/>
                  </a:lnTo>
                  <a:lnTo>
                    <a:pt x="117" y="423"/>
                  </a:lnTo>
                  <a:lnTo>
                    <a:pt x="118" y="425"/>
                  </a:lnTo>
                  <a:lnTo>
                    <a:pt x="119" y="427"/>
                  </a:lnTo>
                  <a:lnTo>
                    <a:pt x="121" y="431"/>
                  </a:lnTo>
                  <a:lnTo>
                    <a:pt x="121" y="435"/>
                  </a:lnTo>
                  <a:lnTo>
                    <a:pt x="122" y="437"/>
                  </a:lnTo>
                  <a:lnTo>
                    <a:pt x="114" y="372"/>
                  </a:lnTo>
                  <a:lnTo>
                    <a:pt x="107" y="357"/>
                  </a:lnTo>
                  <a:lnTo>
                    <a:pt x="105" y="351"/>
                  </a:lnTo>
                  <a:lnTo>
                    <a:pt x="104" y="347"/>
                  </a:lnTo>
                  <a:lnTo>
                    <a:pt x="102" y="341"/>
                  </a:lnTo>
                  <a:lnTo>
                    <a:pt x="99" y="338"/>
                  </a:lnTo>
                  <a:lnTo>
                    <a:pt x="97" y="334"/>
                  </a:lnTo>
                  <a:lnTo>
                    <a:pt x="94" y="330"/>
                  </a:lnTo>
                  <a:lnTo>
                    <a:pt x="91" y="326"/>
                  </a:lnTo>
                  <a:lnTo>
                    <a:pt x="88" y="324"/>
                  </a:lnTo>
                  <a:lnTo>
                    <a:pt x="86" y="320"/>
                  </a:lnTo>
                  <a:lnTo>
                    <a:pt x="83" y="317"/>
                  </a:lnTo>
                  <a:lnTo>
                    <a:pt x="80" y="315"/>
                  </a:lnTo>
                  <a:lnTo>
                    <a:pt x="78" y="313"/>
                  </a:lnTo>
                  <a:lnTo>
                    <a:pt x="75" y="309"/>
                  </a:lnTo>
                  <a:lnTo>
                    <a:pt x="73" y="307"/>
                  </a:lnTo>
                  <a:lnTo>
                    <a:pt x="70" y="303"/>
                  </a:lnTo>
                  <a:lnTo>
                    <a:pt x="67" y="299"/>
                  </a:lnTo>
                  <a:lnTo>
                    <a:pt x="66" y="298"/>
                  </a:lnTo>
                  <a:lnTo>
                    <a:pt x="65" y="298"/>
                  </a:lnTo>
                  <a:lnTo>
                    <a:pt x="64" y="296"/>
                  </a:lnTo>
                  <a:lnTo>
                    <a:pt x="62" y="294"/>
                  </a:lnTo>
                  <a:lnTo>
                    <a:pt x="61" y="292"/>
                  </a:lnTo>
                  <a:lnTo>
                    <a:pt x="60" y="292"/>
                  </a:lnTo>
                  <a:lnTo>
                    <a:pt x="60" y="290"/>
                  </a:lnTo>
                  <a:lnTo>
                    <a:pt x="54" y="280"/>
                  </a:lnTo>
                  <a:lnTo>
                    <a:pt x="54" y="279"/>
                  </a:lnTo>
                  <a:lnTo>
                    <a:pt x="55" y="275"/>
                  </a:lnTo>
                  <a:lnTo>
                    <a:pt x="55" y="273"/>
                  </a:lnTo>
                  <a:lnTo>
                    <a:pt x="56" y="271"/>
                  </a:lnTo>
                  <a:lnTo>
                    <a:pt x="57" y="269"/>
                  </a:lnTo>
                  <a:lnTo>
                    <a:pt x="58" y="269"/>
                  </a:lnTo>
                  <a:lnTo>
                    <a:pt x="59" y="267"/>
                  </a:lnTo>
                  <a:lnTo>
                    <a:pt x="60" y="265"/>
                  </a:lnTo>
                  <a:lnTo>
                    <a:pt x="61" y="265"/>
                  </a:lnTo>
                  <a:lnTo>
                    <a:pt x="62" y="263"/>
                  </a:lnTo>
                  <a:lnTo>
                    <a:pt x="64" y="263"/>
                  </a:lnTo>
                  <a:lnTo>
                    <a:pt x="65" y="263"/>
                  </a:lnTo>
                  <a:lnTo>
                    <a:pt x="66" y="261"/>
                  </a:lnTo>
                  <a:lnTo>
                    <a:pt x="67" y="261"/>
                  </a:lnTo>
                  <a:lnTo>
                    <a:pt x="68" y="259"/>
                  </a:lnTo>
                  <a:lnTo>
                    <a:pt x="68" y="258"/>
                  </a:lnTo>
                  <a:lnTo>
                    <a:pt x="68" y="250"/>
                  </a:lnTo>
                  <a:lnTo>
                    <a:pt x="68" y="240"/>
                  </a:lnTo>
                  <a:lnTo>
                    <a:pt x="69" y="233"/>
                  </a:lnTo>
                  <a:lnTo>
                    <a:pt x="70" y="225"/>
                  </a:lnTo>
                  <a:lnTo>
                    <a:pt x="74" y="225"/>
                  </a:lnTo>
                  <a:lnTo>
                    <a:pt x="75" y="225"/>
                  </a:lnTo>
                  <a:lnTo>
                    <a:pt x="77" y="223"/>
                  </a:lnTo>
                  <a:lnTo>
                    <a:pt x="79" y="223"/>
                  </a:lnTo>
                  <a:lnTo>
                    <a:pt x="81" y="221"/>
                  </a:lnTo>
                  <a:lnTo>
                    <a:pt x="84" y="221"/>
                  </a:lnTo>
                  <a:lnTo>
                    <a:pt x="86" y="219"/>
                  </a:lnTo>
                  <a:lnTo>
                    <a:pt x="88" y="217"/>
                  </a:lnTo>
                  <a:lnTo>
                    <a:pt x="90" y="216"/>
                  </a:lnTo>
                  <a:lnTo>
                    <a:pt x="93" y="214"/>
                  </a:lnTo>
                  <a:lnTo>
                    <a:pt x="95" y="212"/>
                  </a:lnTo>
                  <a:lnTo>
                    <a:pt x="97" y="210"/>
                  </a:lnTo>
                  <a:lnTo>
                    <a:pt x="99" y="208"/>
                  </a:lnTo>
                  <a:lnTo>
                    <a:pt x="102" y="204"/>
                  </a:lnTo>
                  <a:lnTo>
                    <a:pt x="103" y="200"/>
                  </a:lnTo>
                  <a:lnTo>
                    <a:pt x="105" y="198"/>
                  </a:lnTo>
                  <a:lnTo>
                    <a:pt x="107" y="193"/>
                  </a:lnTo>
                  <a:lnTo>
                    <a:pt x="109" y="187"/>
                  </a:lnTo>
                  <a:lnTo>
                    <a:pt x="113" y="181"/>
                  </a:lnTo>
                  <a:lnTo>
                    <a:pt x="115" y="174"/>
                  </a:lnTo>
                  <a:lnTo>
                    <a:pt x="117" y="168"/>
                  </a:lnTo>
                  <a:lnTo>
                    <a:pt x="119" y="162"/>
                  </a:lnTo>
                  <a:lnTo>
                    <a:pt x="122" y="156"/>
                  </a:lnTo>
                  <a:lnTo>
                    <a:pt x="124" y="149"/>
                  </a:lnTo>
                  <a:lnTo>
                    <a:pt x="122" y="149"/>
                  </a:lnTo>
                  <a:lnTo>
                    <a:pt x="118" y="153"/>
                  </a:lnTo>
                  <a:lnTo>
                    <a:pt x="116" y="155"/>
                  </a:lnTo>
                  <a:lnTo>
                    <a:pt x="114" y="156"/>
                  </a:lnTo>
                  <a:lnTo>
                    <a:pt x="110" y="156"/>
                  </a:lnTo>
                  <a:lnTo>
                    <a:pt x="108" y="158"/>
                  </a:lnTo>
                  <a:lnTo>
                    <a:pt x="105" y="160"/>
                  </a:lnTo>
                  <a:lnTo>
                    <a:pt x="103" y="162"/>
                  </a:lnTo>
                  <a:lnTo>
                    <a:pt x="100" y="164"/>
                  </a:lnTo>
                  <a:lnTo>
                    <a:pt x="97" y="164"/>
                  </a:lnTo>
                  <a:lnTo>
                    <a:pt x="95" y="166"/>
                  </a:lnTo>
                  <a:lnTo>
                    <a:pt x="91" y="168"/>
                  </a:lnTo>
                  <a:lnTo>
                    <a:pt x="88" y="170"/>
                  </a:lnTo>
                  <a:lnTo>
                    <a:pt x="86" y="170"/>
                  </a:lnTo>
                  <a:lnTo>
                    <a:pt x="84" y="172"/>
                  </a:lnTo>
                  <a:lnTo>
                    <a:pt x="80" y="174"/>
                  </a:lnTo>
                  <a:lnTo>
                    <a:pt x="79" y="174"/>
                  </a:lnTo>
                  <a:lnTo>
                    <a:pt x="78" y="174"/>
                  </a:lnTo>
                  <a:lnTo>
                    <a:pt x="76" y="174"/>
                  </a:lnTo>
                  <a:lnTo>
                    <a:pt x="75" y="174"/>
                  </a:lnTo>
                  <a:lnTo>
                    <a:pt x="74" y="174"/>
                  </a:lnTo>
                  <a:lnTo>
                    <a:pt x="73" y="174"/>
                  </a:lnTo>
                  <a:lnTo>
                    <a:pt x="71" y="176"/>
                  </a:lnTo>
                  <a:lnTo>
                    <a:pt x="70" y="176"/>
                  </a:lnTo>
                  <a:lnTo>
                    <a:pt x="68" y="177"/>
                  </a:lnTo>
                  <a:lnTo>
                    <a:pt x="66" y="179"/>
                  </a:lnTo>
                  <a:lnTo>
                    <a:pt x="64" y="181"/>
                  </a:lnTo>
                  <a:lnTo>
                    <a:pt x="61" y="183"/>
                  </a:lnTo>
                  <a:lnTo>
                    <a:pt x="60" y="187"/>
                  </a:lnTo>
                  <a:lnTo>
                    <a:pt x="58" y="189"/>
                  </a:lnTo>
                  <a:lnTo>
                    <a:pt x="56" y="193"/>
                  </a:lnTo>
                  <a:lnTo>
                    <a:pt x="54" y="195"/>
                  </a:lnTo>
                  <a:lnTo>
                    <a:pt x="51" y="197"/>
                  </a:lnTo>
                  <a:lnTo>
                    <a:pt x="48" y="200"/>
                  </a:lnTo>
                  <a:lnTo>
                    <a:pt x="46" y="202"/>
                  </a:lnTo>
                  <a:lnTo>
                    <a:pt x="43" y="206"/>
                  </a:lnTo>
                  <a:lnTo>
                    <a:pt x="40" y="210"/>
                  </a:lnTo>
                  <a:lnTo>
                    <a:pt x="38" y="214"/>
                  </a:lnTo>
                  <a:lnTo>
                    <a:pt x="36" y="217"/>
                  </a:lnTo>
                  <a:lnTo>
                    <a:pt x="32" y="221"/>
                  </a:lnTo>
                  <a:lnTo>
                    <a:pt x="31" y="221"/>
                  </a:lnTo>
                  <a:lnTo>
                    <a:pt x="30" y="223"/>
                  </a:lnTo>
                  <a:lnTo>
                    <a:pt x="29" y="223"/>
                  </a:lnTo>
                  <a:lnTo>
                    <a:pt x="29" y="225"/>
                  </a:lnTo>
                  <a:lnTo>
                    <a:pt x="28" y="225"/>
                  </a:lnTo>
                  <a:lnTo>
                    <a:pt x="27" y="227"/>
                  </a:lnTo>
                  <a:lnTo>
                    <a:pt x="26" y="227"/>
                  </a:lnTo>
                  <a:lnTo>
                    <a:pt x="24" y="229"/>
                  </a:lnTo>
                  <a:lnTo>
                    <a:pt x="23" y="229"/>
                  </a:lnTo>
                  <a:lnTo>
                    <a:pt x="23" y="227"/>
                  </a:lnTo>
                  <a:lnTo>
                    <a:pt x="24" y="217"/>
                  </a:lnTo>
                  <a:lnTo>
                    <a:pt x="24" y="206"/>
                  </a:lnTo>
                  <a:lnTo>
                    <a:pt x="26" y="197"/>
                  </a:lnTo>
                  <a:lnTo>
                    <a:pt x="26" y="187"/>
                  </a:lnTo>
                  <a:lnTo>
                    <a:pt x="26" y="179"/>
                  </a:lnTo>
                  <a:lnTo>
                    <a:pt x="24" y="174"/>
                  </a:lnTo>
                  <a:lnTo>
                    <a:pt x="24" y="168"/>
                  </a:lnTo>
                  <a:lnTo>
                    <a:pt x="24" y="162"/>
                  </a:lnTo>
                  <a:lnTo>
                    <a:pt x="23" y="147"/>
                  </a:lnTo>
                  <a:lnTo>
                    <a:pt x="22" y="132"/>
                  </a:lnTo>
                  <a:lnTo>
                    <a:pt x="21" y="116"/>
                  </a:lnTo>
                  <a:lnTo>
                    <a:pt x="20" y="103"/>
                  </a:lnTo>
                  <a:lnTo>
                    <a:pt x="19" y="88"/>
                  </a:lnTo>
                  <a:lnTo>
                    <a:pt x="17" y="74"/>
                  </a:lnTo>
                  <a:lnTo>
                    <a:pt x="16" y="61"/>
                  </a:lnTo>
                  <a:lnTo>
                    <a:pt x="14" y="46"/>
                  </a:lnTo>
                  <a:lnTo>
                    <a:pt x="12" y="40"/>
                  </a:lnTo>
                  <a:lnTo>
                    <a:pt x="12" y="33"/>
                  </a:lnTo>
                  <a:lnTo>
                    <a:pt x="12" y="27"/>
                  </a:lnTo>
                  <a:lnTo>
                    <a:pt x="10" y="19"/>
                  </a:lnTo>
                  <a:lnTo>
                    <a:pt x="10" y="13"/>
                  </a:lnTo>
                  <a:lnTo>
                    <a:pt x="9" y="10"/>
                  </a:lnTo>
                  <a:lnTo>
                    <a:pt x="9" y="6"/>
                  </a:lnTo>
                  <a:lnTo>
                    <a:pt x="8" y="0"/>
                  </a:lnTo>
                  <a:lnTo>
                    <a:pt x="3" y="52"/>
                  </a:lnTo>
                  <a:lnTo>
                    <a:pt x="1" y="73"/>
                  </a:lnTo>
                  <a:lnTo>
                    <a:pt x="0" y="97"/>
                  </a:lnTo>
                  <a:lnTo>
                    <a:pt x="0" y="118"/>
                  </a:lnTo>
                  <a:lnTo>
                    <a:pt x="2" y="141"/>
                  </a:lnTo>
                  <a:lnTo>
                    <a:pt x="4" y="164"/>
                  </a:lnTo>
                  <a:lnTo>
                    <a:pt x="8" y="187"/>
                  </a:lnTo>
                  <a:lnTo>
                    <a:pt x="12" y="206"/>
                  </a:lnTo>
                  <a:lnTo>
                    <a:pt x="18" y="223"/>
                  </a:lnTo>
                  <a:lnTo>
                    <a:pt x="19" y="227"/>
                  </a:lnTo>
                  <a:lnTo>
                    <a:pt x="19" y="231"/>
                  </a:lnTo>
                  <a:lnTo>
                    <a:pt x="19" y="233"/>
                  </a:lnTo>
                  <a:lnTo>
                    <a:pt x="18" y="237"/>
                  </a:lnTo>
                  <a:lnTo>
                    <a:pt x="18" y="238"/>
                  </a:lnTo>
                  <a:lnTo>
                    <a:pt x="19" y="240"/>
                  </a:lnTo>
                  <a:lnTo>
                    <a:pt x="20" y="242"/>
                  </a:lnTo>
                  <a:lnTo>
                    <a:pt x="21" y="246"/>
                  </a:lnTo>
                  <a:lnTo>
                    <a:pt x="21" y="248"/>
                  </a:lnTo>
                  <a:lnTo>
                    <a:pt x="21" y="252"/>
                  </a:lnTo>
                  <a:lnTo>
                    <a:pt x="21" y="256"/>
                  </a:lnTo>
                  <a:lnTo>
                    <a:pt x="27" y="244"/>
                  </a:lnTo>
                  <a:lnTo>
                    <a:pt x="30" y="246"/>
                  </a:lnTo>
                  <a:lnTo>
                    <a:pt x="32" y="242"/>
                  </a:lnTo>
                  <a:lnTo>
                    <a:pt x="33" y="240"/>
                  </a:lnTo>
                  <a:lnTo>
                    <a:pt x="36" y="238"/>
                  </a:lnTo>
                  <a:lnTo>
                    <a:pt x="37" y="237"/>
                  </a:lnTo>
                  <a:lnTo>
                    <a:pt x="39" y="233"/>
                  </a:lnTo>
                  <a:lnTo>
                    <a:pt x="41" y="233"/>
                  </a:lnTo>
                  <a:lnTo>
                    <a:pt x="42" y="231"/>
                  </a:lnTo>
                  <a:lnTo>
                    <a:pt x="45" y="231"/>
                  </a:lnTo>
                  <a:lnTo>
                    <a:pt x="47" y="229"/>
                  </a:lnTo>
                  <a:lnTo>
                    <a:pt x="49" y="229"/>
                  </a:lnTo>
                  <a:lnTo>
                    <a:pt x="50" y="229"/>
                  </a:lnTo>
                  <a:lnTo>
                    <a:pt x="54" y="229"/>
                  </a:lnTo>
                  <a:lnTo>
                    <a:pt x="55" y="227"/>
                  </a:lnTo>
                  <a:lnTo>
                    <a:pt x="57" y="227"/>
                  </a:lnTo>
                  <a:lnTo>
                    <a:pt x="59" y="225"/>
                  </a:lnTo>
                  <a:lnTo>
                    <a:pt x="61" y="225"/>
                  </a:lnTo>
                  <a:lnTo>
                    <a:pt x="61" y="227"/>
                  </a:lnTo>
                  <a:lnTo>
                    <a:pt x="62" y="227"/>
                  </a:lnTo>
                  <a:lnTo>
                    <a:pt x="62" y="229"/>
                  </a:lnTo>
                  <a:lnTo>
                    <a:pt x="64" y="229"/>
                  </a:lnTo>
                  <a:lnTo>
                    <a:pt x="64" y="235"/>
                  </a:lnTo>
                  <a:lnTo>
                    <a:pt x="65" y="240"/>
                  </a:lnTo>
                  <a:lnTo>
                    <a:pt x="64" y="244"/>
                  </a:lnTo>
                  <a:lnTo>
                    <a:pt x="62" y="248"/>
                  </a:lnTo>
                  <a:lnTo>
                    <a:pt x="60" y="252"/>
                  </a:lnTo>
                  <a:lnTo>
                    <a:pt x="58" y="256"/>
                  </a:lnTo>
                  <a:lnTo>
                    <a:pt x="55" y="259"/>
                  </a:lnTo>
                  <a:lnTo>
                    <a:pt x="54" y="265"/>
                  </a:lnTo>
                  <a:lnTo>
                    <a:pt x="51" y="273"/>
                  </a:lnTo>
                  <a:lnTo>
                    <a:pt x="50" y="279"/>
                  </a:lnTo>
                  <a:lnTo>
                    <a:pt x="48" y="284"/>
                  </a:lnTo>
                  <a:lnTo>
                    <a:pt x="48" y="292"/>
                  </a:lnTo>
                  <a:lnTo>
                    <a:pt x="48" y="303"/>
                  </a:lnTo>
                  <a:lnTo>
                    <a:pt x="47" y="307"/>
                  </a:lnTo>
                  <a:lnTo>
                    <a:pt x="47" y="309"/>
                  </a:lnTo>
                  <a:lnTo>
                    <a:pt x="46" y="309"/>
                  </a:lnTo>
                  <a:lnTo>
                    <a:pt x="45" y="313"/>
                  </a:lnTo>
                  <a:lnTo>
                    <a:pt x="42" y="309"/>
                  </a:lnTo>
                  <a:lnTo>
                    <a:pt x="41" y="305"/>
                  </a:lnTo>
                  <a:lnTo>
                    <a:pt x="40" y="301"/>
                  </a:lnTo>
                  <a:lnTo>
                    <a:pt x="39" y="296"/>
                  </a:lnTo>
                  <a:lnTo>
                    <a:pt x="39" y="288"/>
                  </a:lnTo>
                  <a:lnTo>
                    <a:pt x="38" y="280"/>
                  </a:lnTo>
                  <a:lnTo>
                    <a:pt x="38" y="273"/>
                  </a:lnTo>
                  <a:lnTo>
                    <a:pt x="39" y="265"/>
                  </a:lnTo>
                  <a:lnTo>
                    <a:pt x="40" y="263"/>
                  </a:lnTo>
                  <a:lnTo>
                    <a:pt x="40" y="261"/>
                  </a:lnTo>
                  <a:lnTo>
                    <a:pt x="40" y="259"/>
                  </a:lnTo>
                  <a:lnTo>
                    <a:pt x="39" y="258"/>
                  </a:lnTo>
                  <a:lnTo>
                    <a:pt x="32" y="250"/>
                  </a:lnTo>
                  <a:lnTo>
                    <a:pt x="33" y="254"/>
                  </a:lnTo>
                  <a:lnTo>
                    <a:pt x="35" y="259"/>
                  </a:lnTo>
                  <a:lnTo>
                    <a:pt x="35" y="265"/>
                  </a:lnTo>
                  <a:lnTo>
                    <a:pt x="35" y="271"/>
                  </a:lnTo>
                  <a:lnTo>
                    <a:pt x="33" y="275"/>
                  </a:lnTo>
                  <a:lnTo>
                    <a:pt x="33" y="280"/>
                  </a:lnTo>
                  <a:lnTo>
                    <a:pt x="32" y="284"/>
                  </a:lnTo>
                  <a:lnTo>
                    <a:pt x="31" y="290"/>
                  </a:lnTo>
                  <a:lnTo>
                    <a:pt x="31" y="292"/>
                  </a:lnTo>
                  <a:lnTo>
                    <a:pt x="30" y="292"/>
                  </a:lnTo>
                  <a:lnTo>
                    <a:pt x="29" y="292"/>
                  </a:lnTo>
                  <a:lnTo>
                    <a:pt x="29" y="290"/>
                  </a:lnTo>
                  <a:lnTo>
                    <a:pt x="23" y="273"/>
                  </a:lnTo>
                  <a:lnTo>
                    <a:pt x="24" y="280"/>
                  </a:lnTo>
                  <a:lnTo>
                    <a:pt x="27" y="290"/>
                  </a:lnTo>
                  <a:lnTo>
                    <a:pt x="28" y="299"/>
                  </a:lnTo>
                  <a:lnTo>
                    <a:pt x="29" y="309"/>
                  </a:lnTo>
                  <a:lnTo>
                    <a:pt x="30" y="320"/>
                  </a:lnTo>
                  <a:lnTo>
                    <a:pt x="30" y="330"/>
                  </a:lnTo>
                  <a:lnTo>
                    <a:pt x="30" y="341"/>
                  </a:lnTo>
                  <a:lnTo>
                    <a:pt x="29" y="351"/>
                  </a:lnTo>
                  <a:lnTo>
                    <a:pt x="27" y="372"/>
                  </a:lnTo>
                  <a:lnTo>
                    <a:pt x="26" y="393"/>
                  </a:lnTo>
                  <a:lnTo>
                    <a:pt x="26" y="416"/>
                  </a:lnTo>
                  <a:lnTo>
                    <a:pt x="26" y="437"/>
                  </a:lnTo>
                  <a:lnTo>
                    <a:pt x="27" y="460"/>
                  </a:lnTo>
                  <a:lnTo>
                    <a:pt x="29" y="481"/>
                  </a:lnTo>
                  <a:lnTo>
                    <a:pt x="31" y="502"/>
                  </a:lnTo>
                  <a:lnTo>
                    <a:pt x="35" y="523"/>
                  </a:lnTo>
                  <a:lnTo>
                    <a:pt x="36" y="530"/>
                  </a:lnTo>
                  <a:lnTo>
                    <a:pt x="37" y="540"/>
                  </a:lnTo>
                  <a:lnTo>
                    <a:pt x="38" y="545"/>
                  </a:lnTo>
                  <a:lnTo>
                    <a:pt x="39" y="553"/>
                  </a:lnTo>
                  <a:lnTo>
                    <a:pt x="41" y="561"/>
                  </a:lnTo>
                  <a:lnTo>
                    <a:pt x="42" y="568"/>
                  </a:lnTo>
                  <a:lnTo>
                    <a:pt x="43" y="576"/>
                  </a:lnTo>
                  <a:lnTo>
                    <a:pt x="45" y="584"/>
                  </a:lnTo>
                  <a:lnTo>
                    <a:pt x="46" y="587"/>
                  </a:lnTo>
                  <a:lnTo>
                    <a:pt x="47" y="593"/>
                  </a:lnTo>
                  <a:lnTo>
                    <a:pt x="48" y="597"/>
                  </a:lnTo>
                  <a:lnTo>
                    <a:pt x="50" y="603"/>
                  </a:lnTo>
                  <a:lnTo>
                    <a:pt x="51" y="603"/>
                  </a:lnTo>
                  <a:lnTo>
                    <a:pt x="51" y="601"/>
                  </a:lnTo>
                  <a:lnTo>
                    <a:pt x="52" y="601"/>
                  </a:lnTo>
                  <a:close/>
                </a:path>
              </a:pathLst>
            </a:custGeom>
            <a:solidFill>
              <a:srgbClr val="FF66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8" name="Freeform 85">
              <a:extLst>
                <a:ext uri="{FF2B5EF4-FFF2-40B4-BE49-F238E27FC236}">
                  <a16:creationId xmlns:a16="http://schemas.microsoft.com/office/drawing/2014/main" id="{A8EC3F5E-4473-A6FA-3E14-CC3F9A51AB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" y="1932"/>
              <a:ext cx="32" cy="66"/>
            </a:xfrm>
            <a:custGeom>
              <a:avLst/>
              <a:gdLst>
                <a:gd name="T0" fmla="*/ 31 w 32"/>
                <a:gd name="T1" fmla="*/ 64 h 66"/>
                <a:gd name="T2" fmla="*/ 32 w 32"/>
                <a:gd name="T3" fmla="*/ 64 h 66"/>
                <a:gd name="T4" fmla="*/ 32 w 32"/>
                <a:gd name="T5" fmla="*/ 63 h 66"/>
                <a:gd name="T6" fmla="*/ 32 w 32"/>
                <a:gd name="T7" fmla="*/ 61 h 66"/>
                <a:gd name="T8" fmla="*/ 31 w 32"/>
                <a:gd name="T9" fmla="*/ 59 h 66"/>
                <a:gd name="T10" fmla="*/ 30 w 32"/>
                <a:gd name="T11" fmla="*/ 55 h 66"/>
                <a:gd name="T12" fmla="*/ 29 w 32"/>
                <a:gd name="T13" fmla="*/ 51 h 66"/>
                <a:gd name="T14" fmla="*/ 28 w 32"/>
                <a:gd name="T15" fmla="*/ 45 h 66"/>
                <a:gd name="T16" fmla="*/ 27 w 32"/>
                <a:gd name="T17" fmla="*/ 42 h 66"/>
                <a:gd name="T18" fmla="*/ 26 w 32"/>
                <a:gd name="T19" fmla="*/ 38 h 66"/>
                <a:gd name="T20" fmla="*/ 23 w 32"/>
                <a:gd name="T21" fmla="*/ 34 h 66"/>
                <a:gd name="T22" fmla="*/ 22 w 32"/>
                <a:gd name="T23" fmla="*/ 30 h 66"/>
                <a:gd name="T24" fmla="*/ 21 w 32"/>
                <a:gd name="T25" fmla="*/ 24 h 66"/>
                <a:gd name="T26" fmla="*/ 19 w 32"/>
                <a:gd name="T27" fmla="*/ 21 h 66"/>
                <a:gd name="T28" fmla="*/ 18 w 32"/>
                <a:gd name="T29" fmla="*/ 15 h 66"/>
                <a:gd name="T30" fmla="*/ 16 w 32"/>
                <a:gd name="T31" fmla="*/ 11 h 66"/>
                <a:gd name="T32" fmla="*/ 13 w 32"/>
                <a:gd name="T33" fmla="*/ 7 h 66"/>
                <a:gd name="T34" fmla="*/ 12 w 32"/>
                <a:gd name="T35" fmla="*/ 3 h 66"/>
                <a:gd name="T36" fmla="*/ 10 w 32"/>
                <a:gd name="T37" fmla="*/ 2 h 66"/>
                <a:gd name="T38" fmla="*/ 7 w 32"/>
                <a:gd name="T39" fmla="*/ 0 h 66"/>
                <a:gd name="T40" fmla="*/ 2 w 32"/>
                <a:gd name="T41" fmla="*/ 0 h 66"/>
                <a:gd name="T42" fmla="*/ 1 w 32"/>
                <a:gd name="T43" fmla="*/ 3 h 66"/>
                <a:gd name="T44" fmla="*/ 1 w 32"/>
                <a:gd name="T45" fmla="*/ 5 h 66"/>
                <a:gd name="T46" fmla="*/ 0 w 32"/>
                <a:gd name="T47" fmla="*/ 9 h 66"/>
                <a:gd name="T48" fmla="*/ 0 w 32"/>
                <a:gd name="T49" fmla="*/ 13 h 66"/>
                <a:gd name="T50" fmla="*/ 2 w 32"/>
                <a:gd name="T51" fmla="*/ 17 h 66"/>
                <a:gd name="T52" fmla="*/ 4 w 32"/>
                <a:gd name="T53" fmla="*/ 21 h 66"/>
                <a:gd name="T54" fmla="*/ 7 w 32"/>
                <a:gd name="T55" fmla="*/ 24 h 66"/>
                <a:gd name="T56" fmla="*/ 10 w 32"/>
                <a:gd name="T57" fmla="*/ 28 h 66"/>
                <a:gd name="T58" fmla="*/ 12 w 32"/>
                <a:gd name="T59" fmla="*/ 32 h 66"/>
                <a:gd name="T60" fmla="*/ 15 w 32"/>
                <a:gd name="T61" fmla="*/ 36 h 66"/>
                <a:gd name="T62" fmla="*/ 17 w 32"/>
                <a:gd name="T63" fmla="*/ 42 h 66"/>
                <a:gd name="T64" fmla="*/ 20 w 32"/>
                <a:gd name="T65" fmla="*/ 47 h 66"/>
                <a:gd name="T66" fmla="*/ 21 w 32"/>
                <a:gd name="T67" fmla="*/ 47 h 66"/>
                <a:gd name="T68" fmla="*/ 22 w 32"/>
                <a:gd name="T69" fmla="*/ 51 h 66"/>
                <a:gd name="T70" fmla="*/ 25 w 32"/>
                <a:gd name="T71" fmla="*/ 53 h 66"/>
                <a:gd name="T72" fmla="*/ 26 w 32"/>
                <a:gd name="T73" fmla="*/ 55 h 66"/>
                <a:gd name="T74" fmla="*/ 27 w 32"/>
                <a:gd name="T75" fmla="*/ 59 h 66"/>
                <a:gd name="T76" fmla="*/ 28 w 32"/>
                <a:gd name="T77" fmla="*/ 61 h 66"/>
                <a:gd name="T78" fmla="*/ 29 w 32"/>
                <a:gd name="T79" fmla="*/ 64 h 66"/>
                <a:gd name="T80" fmla="*/ 30 w 32"/>
                <a:gd name="T81" fmla="*/ 66 h 66"/>
                <a:gd name="T82" fmla="*/ 31 w 32"/>
                <a:gd name="T83" fmla="*/ 64 h 6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2" h="66">
                  <a:moveTo>
                    <a:pt x="31" y="64"/>
                  </a:moveTo>
                  <a:lnTo>
                    <a:pt x="32" y="64"/>
                  </a:lnTo>
                  <a:lnTo>
                    <a:pt x="32" y="63"/>
                  </a:lnTo>
                  <a:lnTo>
                    <a:pt x="32" y="61"/>
                  </a:lnTo>
                  <a:lnTo>
                    <a:pt x="31" y="59"/>
                  </a:lnTo>
                  <a:lnTo>
                    <a:pt x="30" y="55"/>
                  </a:lnTo>
                  <a:lnTo>
                    <a:pt x="29" y="51"/>
                  </a:lnTo>
                  <a:lnTo>
                    <a:pt x="28" y="45"/>
                  </a:lnTo>
                  <a:lnTo>
                    <a:pt x="27" y="42"/>
                  </a:lnTo>
                  <a:lnTo>
                    <a:pt x="26" y="38"/>
                  </a:lnTo>
                  <a:lnTo>
                    <a:pt x="23" y="34"/>
                  </a:lnTo>
                  <a:lnTo>
                    <a:pt x="22" y="30"/>
                  </a:lnTo>
                  <a:lnTo>
                    <a:pt x="21" y="24"/>
                  </a:lnTo>
                  <a:lnTo>
                    <a:pt x="19" y="21"/>
                  </a:lnTo>
                  <a:lnTo>
                    <a:pt x="18" y="15"/>
                  </a:lnTo>
                  <a:lnTo>
                    <a:pt x="16" y="11"/>
                  </a:lnTo>
                  <a:lnTo>
                    <a:pt x="13" y="7"/>
                  </a:lnTo>
                  <a:lnTo>
                    <a:pt x="12" y="3"/>
                  </a:lnTo>
                  <a:lnTo>
                    <a:pt x="10" y="2"/>
                  </a:lnTo>
                  <a:lnTo>
                    <a:pt x="7" y="0"/>
                  </a:lnTo>
                  <a:lnTo>
                    <a:pt x="2" y="0"/>
                  </a:lnTo>
                  <a:lnTo>
                    <a:pt x="1" y="3"/>
                  </a:lnTo>
                  <a:lnTo>
                    <a:pt x="1" y="5"/>
                  </a:lnTo>
                  <a:lnTo>
                    <a:pt x="0" y="9"/>
                  </a:lnTo>
                  <a:lnTo>
                    <a:pt x="0" y="13"/>
                  </a:lnTo>
                  <a:lnTo>
                    <a:pt x="2" y="17"/>
                  </a:lnTo>
                  <a:lnTo>
                    <a:pt x="4" y="21"/>
                  </a:lnTo>
                  <a:lnTo>
                    <a:pt x="7" y="24"/>
                  </a:lnTo>
                  <a:lnTo>
                    <a:pt x="10" y="28"/>
                  </a:lnTo>
                  <a:lnTo>
                    <a:pt x="12" y="32"/>
                  </a:lnTo>
                  <a:lnTo>
                    <a:pt x="15" y="36"/>
                  </a:lnTo>
                  <a:lnTo>
                    <a:pt x="17" y="42"/>
                  </a:lnTo>
                  <a:lnTo>
                    <a:pt x="20" y="47"/>
                  </a:lnTo>
                  <a:lnTo>
                    <a:pt x="21" y="47"/>
                  </a:lnTo>
                  <a:lnTo>
                    <a:pt x="22" y="51"/>
                  </a:lnTo>
                  <a:lnTo>
                    <a:pt x="25" y="53"/>
                  </a:lnTo>
                  <a:lnTo>
                    <a:pt x="26" y="55"/>
                  </a:lnTo>
                  <a:lnTo>
                    <a:pt x="27" y="59"/>
                  </a:lnTo>
                  <a:lnTo>
                    <a:pt x="28" y="61"/>
                  </a:lnTo>
                  <a:lnTo>
                    <a:pt x="29" y="64"/>
                  </a:lnTo>
                  <a:lnTo>
                    <a:pt x="30" y="66"/>
                  </a:lnTo>
                  <a:lnTo>
                    <a:pt x="31" y="64"/>
                  </a:lnTo>
                  <a:close/>
                </a:path>
              </a:pathLst>
            </a:custGeom>
            <a:solidFill>
              <a:srgbClr val="99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49" name="Freeform 86">
              <a:extLst>
                <a:ext uri="{FF2B5EF4-FFF2-40B4-BE49-F238E27FC236}">
                  <a16:creationId xmlns:a16="http://schemas.microsoft.com/office/drawing/2014/main" id="{C37CB9AD-691C-E2FD-6295-1C1814CF53A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1" y="1844"/>
              <a:ext cx="32" cy="84"/>
            </a:xfrm>
            <a:custGeom>
              <a:avLst/>
              <a:gdLst>
                <a:gd name="T0" fmla="*/ 14 w 32"/>
                <a:gd name="T1" fmla="*/ 82 h 84"/>
                <a:gd name="T2" fmla="*/ 15 w 32"/>
                <a:gd name="T3" fmla="*/ 80 h 84"/>
                <a:gd name="T4" fmla="*/ 15 w 32"/>
                <a:gd name="T5" fmla="*/ 72 h 84"/>
                <a:gd name="T6" fmla="*/ 16 w 32"/>
                <a:gd name="T7" fmla="*/ 67 h 84"/>
                <a:gd name="T8" fmla="*/ 16 w 32"/>
                <a:gd name="T9" fmla="*/ 59 h 84"/>
                <a:gd name="T10" fmla="*/ 17 w 32"/>
                <a:gd name="T11" fmla="*/ 53 h 84"/>
                <a:gd name="T12" fmla="*/ 18 w 32"/>
                <a:gd name="T13" fmla="*/ 46 h 84"/>
                <a:gd name="T14" fmla="*/ 19 w 32"/>
                <a:gd name="T15" fmla="*/ 42 h 84"/>
                <a:gd name="T16" fmla="*/ 22 w 32"/>
                <a:gd name="T17" fmla="*/ 36 h 84"/>
                <a:gd name="T18" fmla="*/ 23 w 32"/>
                <a:gd name="T19" fmla="*/ 30 h 84"/>
                <a:gd name="T20" fmla="*/ 24 w 32"/>
                <a:gd name="T21" fmla="*/ 29 h 84"/>
                <a:gd name="T22" fmla="*/ 26 w 32"/>
                <a:gd name="T23" fmla="*/ 27 h 84"/>
                <a:gd name="T24" fmla="*/ 28 w 32"/>
                <a:gd name="T25" fmla="*/ 25 h 84"/>
                <a:gd name="T26" fmla="*/ 28 w 32"/>
                <a:gd name="T27" fmla="*/ 23 h 84"/>
                <a:gd name="T28" fmla="*/ 29 w 32"/>
                <a:gd name="T29" fmla="*/ 21 h 84"/>
                <a:gd name="T30" fmla="*/ 30 w 32"/>
                <a:gd name="T31" fmla="*/ 19 h 84"/>
                <a:gd name="T32" fmla="*/ 32 w 32"/>
                <a:gd name="T33" fmla="*/ 17 h 84"/>
                <a:gd name="T34" fmla="*/ 30 w 32"/>
                <a:gd name="T35" fmla="*/ 0 h 84"/>
                <a:gd name="T36" fmla="*/ 1 w 32"/>
                <a:gd name="T37" fmla="*/ 11 h 84"/>
                <a:gd name="T38" fmla="*/ 1 w 32"/>
                <a:gd name="T39" fmla="*/ 13 h 84"/>
                <a:gd name="T40" fmla="*/ 0 w 32"/>
                <a:gd name="T41" fmla="*/ 15 h 84"/>
                <a:gd name="T42" fmla="*/ 1 w 32"/>
                <a:gd name="T43" fmla="*/ 17 h 84"/>
                <a:gd name="T44" fmla="*/ 3 w 32"/>
                <a:gd name="T45" fmla="*/ 19 h 84"/>
                <a:gd name="T46" fmla="*/ 5 w 32"/>
                <a:gd name="T47" fmla="*/ 19 h 84"/>
                <a:gd name="T48" fmla="*/ 6 w 32"/>
                <a:gd name="T49" fmla="*/ 21 h 84"/>
                <a:gd name="T50" fmla="*/ 7 w 32"/>
                <a:gd name="T51" fmla="*/ 23 h 84"/>
                <a:gd name="T52" fmla="*/ 8 w 32"/>
                <a:gd name="T53" fmla="*/ 25 h 84"/>
                <a:gd name="T54" fmla="*/ 9 w 32"/>
                <a:gd name="T55" fmla="*/ 27 h 84"/>
                <a:gd name="T56" fmla="*/ 10 w 32"/>
                <a:gd name="T57" fmla="*/ 30 h 84"/>
                <a:gd name="T58" fmla="*/ 10 w 32"/>
                <a:gd name="T59" fmla="*/ 32 h 84"/>
                <a:gd name="T60" fmla="*/ 9 w 32"/>
                <a:gd name="T61" fmla="*/ 34 h 84"/>
                <a:gd name="T62" fmla="*/ 8 w 32"/>
                <a:gd name="T63" fmla="*/ 34 h 84"/>
                <a:gd name="T64" fmla="*/ 7 w 32"/>
                <a:gd name="T65" fmla="*/ 34 h 84"/>
                <a:gd name="T66" fmla="*/ 7 w 32"/>
                <a:gd name="T67" fmla="*/ 46 h 84"/>
                <a:gd name="T68" fmla="*/ 7 w 32"/>
                <a:gd name="T69" fmla="*/ 57 h 84"/>
                <a:gd name="T70" fmla="*/ 8 w 32"/>
                <a:gd name="T71" fmla="*/ 69 h 84"/>
                <a:gd name="T72" fmla="*/ 9 w 32"/>
                <a:gd name="T73" fmla="*/ 78 h 84"/>
                <a:gd name="T74" fmla="*/ 13 w 32"/>
                <a:gd name="T75" fmla="*/ 84 h 84"/>
                <a:gd name="T76" fmla="*/ 14 w 32"/>
                <a:gd name="T77" fmla="*/ 82 h 84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2" h="84">
                  <a:moveTo>
                    <a:pt x="14" y="82"/>
                  </a:moveTo>
                  <a:lnTo>
                    <a:pt x="15" y="80"/>
                  </a:lnTo>
                  <a:lnTo>
                    <a:pt x="15" y="72"/>
                  </a:lnTo>
                  <a:lnTo>
                    <a:pt x="16" y="67"/>
                  </a:lnTo>
                  <a:lnTo>
                    <a:pt x="16" y="59"/>
                  </a:lnTo>
                  <a:lnTo>
                    <a:pt x="17" y="53"/>
                  </a:lnTo>
                  <a:lnTo>
                    <a:pt x="18" y="46"/>
                  </a:lnTo>
                  <a:lnTo>
                    <a:pt x="19" y="42"/>
                  </a:lnTo>
                  <a:lnTo>
                    <a:pt x="22" y="36"/>
                  </a:lnTo>
                  <a:lnTo>
                    <a:pt x="23" y="30"/>
                  </a:lnTo>
                  <a:lnTo>
                    <a:pt x="24" y="29"/>
                  </a:lnTo>
                  <a:lnTo>
                    <a:pt x="26" y="27"/>
                  </a:lnTo>
                  <a:lnTo>
                    <a:pt x="28" y="25"/>
                  </a:lnTo>
                  <a:lnTo>
                    <a:pt x="28" y="23"/>
                  </a:lnTo>
                  <a:lnTo>
                    <a:pt x="29" y="21"/>
                  </a:lnTo>
                  <a:lnTo>
                    <a:pt x="30" y="19"/>
                  </a:lnTo>
                  <a:lnTo>
                    <a:pt x="32" y="17"/>
                  </a:lnTo>
                  <a:lnTo>
                    <a:pt x="30" y="0"/>
                  </a:lnTo>
                  <a:lnTo>
                    <a:pt x="1" y="11"/>
                  </a:lnTo>
                  <a:lnTo>
                    <a:pt x="1" y="13"/>
                  </a:lnTo>
                  <a:lnTo>
                    <a:pt x="0" y="15"/>
                  </a:lnTo>
                  <a:lnTo>
                    <a:pt x="1" y="17"/>
                  </a:lnTo>
                  <a:lnTo>
                    <a:pt x="3" y="19"/>
                  </a:lnTo>
                  <a:lnTo>
                    <a:pt x="5" y="19"/>
                  </a:lnTo>
                  <a:lnTo>
                    <a:pt x="6" y="21"/>
                  </a:lnTo>
                  <a:lnTo>
                    <a:pt x="7" y="23"/>
                  </a:lnTo>
                  <a:lnTo>
                    <a:pt x="8" y="25"/>
                  </a:lnTo>
                  <a:lnTo>
                    <a:pt x="9" y="27"/>
                  </a:lnTo>
                  <a:lnTo>
                    <a:pt x="10" y="30"/>
                  </a:lnTo>
                  <a:lnTo>
                    <a:pt x="10" y="32"/>
                  </a:lnTo>
                  <a:lnTo>
                    <a:pt x="9" y="34"/>
                  </a:lnTo>
                  <a:lnTo>
                    <a:pt x="8" y="34"/>
                  </a:lnTo>
                  <a:lnTo>
                    <a:pt x="7" y="34"/>
                  </a:lnTo>
                  <a:lnTo>
                    <a:pt x="7" y="46"/>
                  </a:lnTo>
                  <a:lnTo>
                    <a:pt x="7" y="57"/>
                  </a:lnTo>
                  <a:lnTo>
                    <a:pt x="8" y="69"/>
                  </a:lnTo>
                  <a:lnTo>
                    <a:pt x="9" y="78"/>
                  </a:lnTo>
                  <a:lnTo>
                    <a:pt x="13" y="84"/>
                  </a:lnTo>
                  <a:lnTo>
                    <a:pt x="14" y="82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0" name="Freeform 87">
              <a:extLst>
                <a:ext uri="{FF2B5EF4-FFF2-40B4-BE49-F238E27FC236}">
                  <a16:creationId xmlns:a16="http://schemas.microsoft.com/office/drawing/2014/main" id="{8EB03CD6-B2A6-163C-9514-AEB4E8583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12" y="1863"/>
              <a:ext cx="13" cy="44"/>
            </a:xfrm>
            <a:custGeom>
              <a:avLst/>
              <a:gdLst>
                <a:gd name="T0" fmla="*/ 9 w 13"/>
                <a:gd name="T1" fmla="*/ 42 h 44"/>
                <a:gd name="T2" fmla="*/ 13 w 13"/>
                <a:gd name="T3" fmla="*/ 19 h 44"/>
                <a:gd name="T4" fmla="*/ 8 w 13"/>
                <a:gd name="T5" fmla="*/ 0 h 44"/>
                <a:gd name="T6" fmla="*/ 5 w 13"/>
                <a:gd name="T7" fmla="*/ 0 h 44"/>
                <a:gd name="T8" fmla="*/ 3 w 13"/>
                <a:gd name="T9" fmla="*/ 0 h 44"/>
                <a:gd name="T10" fmla="*/ 1 w 13"/>
                <a:gd name="T11" fmla="*/ 4 h 44"/>
                <a:gd name="T12" fmla="*/ 0 w 13"/>
                <a:gd name="T13" fmla="*/ 6 h 44"/>
                <a:gd name="T14" fmla="*/ 0 w 13"/>
                <a:gd name="T15" fmla="*/ 10 h 44"/>
                <a:gd name="T16" fmla="*/ 7 w 13"/>
                <a:gd name="T17" fmla="*/ 44 h 44"/>
                <a:gd name="T18" fmla="*/ 8 w 13"/>
                <a:gd name="T19" fmla="*/ 44 h 44"/>
                <a:gd name="T20" fmla="*/ 9 w 13"/>
                <a:gd name="T21" fmla="*/ 42 h 44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3" h="44">
                  <a:moveTo>
                    <a:pt x="9" y="42"/>
                  </a:moveTo>
                  <a:lnTo>
                    <a:pt x="13" y="19"/>
                  </a:lnTo>
                  <a:lnTo>
                    <a:pt x="8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1" y="4"/>
                  </a:lnTo>
                  <a:lnTo>
                    <a:pt x="0" y="6"/>
                  </a:lnTo>
                  <a:lnTo>
                    <a:pt x="0" y="10"/>
                  </a:lnTo>
                  <a:lnTo>
                    <a:pt x="7" y="44"/>
                  </a:lnTo>
                  <a:lnTo>
                    <a:pt x="8" y="44"/>
                  </a:lnTo>
                  <a:lnTo>
                    <a:pt x="9" y="42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51" name="Freeform 88">
              <a:extLst>
                <a:ext uri="{FF2B5EF4-FFF2-40B4-BE49-F238E27FC236}">
                  <a16:creationId xmlns:a16="http://schemas.microsoft.com/office/drawing/2014/main" id="{76E3178A-ED53-ABDB-AC37-E7EE90A9B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7" y="1810"/>
              <a:ext cx="128" cy="110"/>
            </a:xfrm>
            <a:custGeom>
              <a:avLst/>
              <a:gdLst>
                <a:gd name="T0" fmla="*/ 123 w 128"/>
                <a:gd name="T1" fmla="*/ 40 h 110"/>
                <a:gd name="T2" fmla="*/ 115 w 128"/>
                <a:gd name="T3" fmla="*/ 38 h 110"/>
                <a:gd name="T4" fmla="*/ 106 w 128"/>
                <a:gd name="T5" fmla="*/ 38 h 110"/>
                <a:gd name="T6" fmla="*/ 100 w 128"/>
                <a:gd name="T7" fmla="*/ 38 h 110"/>
                <a:gd name="T8" fmla="*/ 93 w 128"/>
                <a:gd name="T9" fmla="*/ 38 h 110"/>
                <a:gd name="T10" fmla="*/ 86 w 128"/>
                <a:gd name="T11" fmla="*/ 38 h 110"/>
                <a:gd name="T12" fmla="*/ 81 w 128"/>
                <a:gd name="T13" fmla="*/ 40 h 110"/>
                <a:gd name="T14" fmla="*/ 74 w 128"/>
                <a:gd name="T15" fmla="*/ 43 h 110"/>
                <a:gd name="T16" fmla="*/ 68 w 128"/>
                <a:gd name="T17" fmla="*/ 47 h 110"/>
                <a:gd name="T18" fmla="*/ 63 w 128"/>
                <a:gd name="T19" fmla="*/ 51 h 110"/>
                <a:gd name="T20" fmla="*/ 57 w 128"/>
                <a:gd name="T21" fmla="*/ 55 h 110"/>
                <a:gd name="T22" fmla="*/ 52 w 128"/>
                <a:gd name="T23" fmla="*/ 61 h 110"/>
                <a:gd name="T24" fmla="*/ 47 w 128"/>
                <a:gd name="T25" fmla="*/ 64 h 110"/>
                <a:gd name="T26" fmla="*/ 43 w 128"/>
                <a:gd name="T27" fmla="*/ 66 h 110"/>
                <a:gd name="T28" fmla="*/ 43 w 128"/>
                <a:gd name="T29" fmla="*/ 61 h 110"/>
                <a:gd name="T30" fmla="*/ 47 w 128"/>
                <a:gd name="T31" fmla="*/ 53 h 110"/>
                <a:gd name="T32" fmla="*/ 54 w 128"/>
                <a:gd name="T33" fmla="*/ 43 h 110"/>
                <a:gd name="T34" fmla="*/ 60 w 128"/>
                <a:gd name="T35" fmla="*/ 34 h 110"/>
                <a:gd name="T36" fmla="*/ 66 w 128"/>
                <a:gd name="T37" fmla="*/ 26 h 110"/>
                <a:gd name="T38" fmla="*/ 72 w 128"/>
                <a:gd name="T39" fmla="*/ 15 h 110"/>
                <a:gd name="T40" fmla="*/ 74 w 128"/>
                <a:gd name="T41" fmla="*/ 0 h 110"/>
                <a:gd name="T42" fmla="*/ 69 w 128"/>
                <a:gd name="T43" fmla="*/ 11 h 110"/>
                <a:gd name="T44" fmla="*/ 64 w 128"/>
                <a:gd name="T45" fmla="*/ 21 h 110"/>
                <a:gd name="T46" fmla="*/ 58 w 128"/>
                <a:gd name="T47" fmla="*/ 30 h 110"/>
                <a:gd name="T48" fmla="*/ 53 w 128"/>
                <a:gd name="T49" fmla="*/ 38 h 110"/>
                <a:gd name="T50" fmla="*/ 46 w 128"/>
                <a:gd name="T51" fmla="*/ 47 h 110"/>
                <a:gd name="T52" fmla="*/ 38 w 128"/>
                <a:gd name="T53" fmla="*/ 57 h 110"/>
                <a:gd name="T54" fmla="*/ 29 w 128"/>
                <a:gd name="T55" fmla="*/ 66 h 110"/>
                <a:gd name="T56" fmla="*/ 20 w 128"/>
                <a:gd name="T57" fmla="*/ 76 h 110"/>
                <a:gd name="T58" fmla="*/ 12 w 128"/>
                <a:gd name="T59" fmla="*/ 89 h 110"/>
                <a:gd name="T60" fmla="*/ 6 w 128"/>
                <a:gd name="T61" fmla="*/ 104 h 110"/>
                <a:gd name="T62" fmla="*/ 26 w 128"/>
                <a:gd name="T63" fmla="*/ 101 h 110"/>
                <a:gd name="T64" fmla="*/ 46 w 128"/>
                <a:gd name="T65" fmla="*/ 74 h 110"/>
                <a:gd name="T66" fmla="*/ 56 w 128"/>
                <a:gd name="T67" fmla="*/ 70 h 110"/>
                <a:gd name="T68" fmla="*/ 67 w 128"/>
                <a:gd name="T69" fmla="*/ 61 h 110"/>
                <a:gd name="T70" fmla="*/ 77 w 128"/>
                <a:gd name="T71" fmla="*/ 51 h 110"/>
                <a:gd name="T72" fmla="*/ 87 w 128"/>
                <a:gd name="T73" fmla="*/ 43 h 110"/>
                <a:gd name="T74" fmla="*/ 98 w 128"/>
                <a:gd name="T75" fmla="*/ 42 h 110"/>
                <a:gd name="T76" fmla="*/ 105 w 128"/>
                <a:gd name="T77" fmla="*/ 40 h 110"/>
                <a:gd name="T78" fmla="*/ 113 w 128"/>
                <a:gd name="T79" fmla="*/ 40 h 110"/>
                <a:gd name="T80" fmla="*/ 119 w 128"/>
                <a:gd name="T81" fmla="*/ 40 h 110"/>
                <a:gd name="T82" fmla="*/ 124 w 128"/>
                <a:gd name="T83" fmla="*/ 42 h 11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128" h="110">
                  <a:moveTo>
                    <a:pt x="128" y="43"/>
                  </a:moveTo>
                  <a:lnTo>
                    <a:pt x="125" y="42"/>
                  </a:lnTo>
                  <a:lnTo>
                    <a:pt x="123" y="40"/>
                  </a:lnTo>
                  <a:lnTo>
                    <a:pt x="121" y="40"/>
                  </a:lnTo>
                  <a:lnTo>
                    <a:pt x="117" y="38"/>
                  </a:lnTo>
                  <a:lnTo>
                    <a:pt x="115" y="38"/>
                  </a:lnTo>
                  <a:lnTo>
                    <a:pt x="112" y="38"/>
                  </a:lnTo>
                  <a:lnTo>
                    <a:pt x="110" y="38"/>
                  </a:lnTo>
                  <a:lnTo>
                    <a:pt x="106" y="38"/>
                  </a:lnTo>
                  <a:lnTo>
                    <a:pt x="104" y="38"/>
                  </a:lnTo>
                  <a:lnTo>
                    <a:pt x="102" y="40"/>
                  </a:lnTo>
                  <a:lnTo>
                    <a:pt x="100" y="38"/>
                  </a:lnTo>
                  <a:lnTo>
                    <a:pt x="97" y="38"/>
                  </a:lnTo>
                  <a:lnTo>
                    <a:pt x="95" y="38"/>
                  </a:lnTo>
                  <a:lnTo>
                    <a:pt x="93" y="38"/>
                  </a:lnTo>
                  <a:lnTo>
                    <a:pt x="91" y="38"/>
                  </a:lnTo>
                  <a:lnTo>
                    <a:pt x="88" y="38"/>
                  </a:lnTo>
                  <a:lnTo>
                    <a:pt x="86" y="38"/>
                  </a:lnTo>
                  <a:lnTo>
                    <a:pt x="84" y="38"/>
                  </a:lnTo>
                  <a:lnTo>
                    <a:pt x="83" y="40"/>
                  </a:lnTo>
                  <a:lnTo>
                    <a:pt x="81" y="40"/>
                  </a:lnTo>
                  <a:lnTo>
                    <a:pt x="78" y="42"/>
                  </a:lnTo>
                  <a:lnTo>
                    <a:pt x="76" y="42"/>
                  </a:lnTo>
                  <a:lnTo>
                    <a:pt x="74" y="43"/>
                  </a:lnTo>
                  <a:lnTo>
                    <a:pt x="73" y="45"/>
                  </a:lnTo>
                  <a:lnTo>
                    <a:pt x="71" y="45"/>
                  </a:lnTo>
                  <a:lnTo>
                    <a:pt x="68" y="47"/>
                  </a:lnTo>
                  <a:lnTo>
                    <a:pt x="67" y="49"/>
                  </a:lnTo>
                  <a:lnTo>
                    <a:pt x="65" y="51"/>
                  </a:lnTo>
                  <a:lnTo>
                    <a:pt x="63" y="51"/>
                  </a:lnTo>
                  <a:lnTo>
                    <a:pt x="60" y="53"/>
                  </a:lnTo>
                  <a:lnTo>
                    <a:pt x="59" y="53"/>
                  </a:lnTo>
                  <a:lnTo>
                    <a:pt x="57" y="55"/>
                  </a:lnTo>
                  <a:lnTo>
                    <a:pt x="55" y="57"/>
                  </a:lnTo>
                  <a:lnTo>
                    <a:pt x="54" y="59"/>
                  </a:lnTo>
                  <a:lnTo>
                    <a:pt x="52" y="61"/>
                  </a:lnTo>
                  <a:lnTo>
                    <a:pt x="50" y="63"/>
                  </a:lnTo>
                  <a:lnTo>
                    <a:pt x="49" y="63"/>
                  </a:lnTo>
                  <a:lnTo>
                    <a:pt x="47" y="64"/>
                  </a:lnTo>
                  <a:lnTo>
                    <a:pt x="46" y="66"/>
                  </a:lnTo>
                  <a:lnTo>
                    <a:pt x="44" y="68"/>
                  </a:lnTo>
                  <a:lnTo>
                    <a:pt x="43" y="66"/>
                  </a:lnTo>
                  <a:lnTo>
                    <a:pt x="43" y="64"/>
                  </a:lnTo>
                  <a:lnTo>
                    <a:pt x="43" y="63"/>
                  </a:lnTo>
                  <a:lnTo>
                    <a:pt x="43" y="61"/>
                  </a:lnTo>
                  <a:lnTo>
                    <a:pt x="44" y="59"/>
                  </a:lnTo>
                  <a:lnTo>
                    <a:pt x="46" y="55"/>
                  </a:lnTo>
                  <a:lnTo>
                    <a:pt x="47" y="53"/>
                  </a:lnTo>
                  <a:lnTo>
                    <a:pt x="49" y="49"/>
                  </a:lnTo>
                  <a:lnTo>
                    <a:pt x="52" y="45"/>
                  </a:lnTo>
                  <a:lnTo>
                    <a:pt x="54" y="43"/>
                  </a:lnTo>
                  <a:lnTo>
                    <a:pt x="56" y="42"/>
                  </a:lnTo>
                  <a:lnTo>
                    <a:pt x="58" y="38"/>
                  </a:lnTo>
                  <a:lnTo>
                    <a:pt x="60" y="34"/>
                  </a:lnTo>
                  <a:lnTo>
                    <a:pt x="63" y="32"/>
                  </a:lnTo>
                  <a:lnTo>
                    <a:pt x="65" y="28"/>
                  </a:lnTo>
                  <a:lnTo>
                    <a:pt x="66" y="26"/>
                  </a:lnTo>
                  <a:lnTo>
                    <a:pt x="68" y="22"/>
                  </a:lnTo>
                  <a:lnTo>
                    <a:pt x="71" y="19"/>
                  </a:lnTo>
                  <a:lnTo>
                    <a:pt x="72" y="15"/>
                  </a:lnTo>
                  <a:lnTo>
                    <a:pt x="74" y="11"/>
                  </a:lnTo>
                  <a:lnTo>
                    <a:pt x="75" y="7"/>
                  </a:lnTo>
                  <a:lnTo>
                    <a:pt x="74" y="0"/>
                  </a:lnTo>
                  <a:lnTo>
                    <a:pt x="73" y="3"/>
                  </a:lnTo>
                  <a:lnTo>
                    <a:pt x="71" y="7"/>
                  </a:lnTo>
                  <a:lnTo>
                    <a:pt x="69" y="11"/>
                  </a:lnTo>
                  <a:lnTo>
                    <a:pt x="67" y="13"/>
                  </a:lnTo>
                  <a:lnTo>
                    <a:pt x="66" y="17"/>
                  </a:lnTo>
                  <a:lnTo>
                    <a:pt x="64" y="21"/>
                  </a:lnTo>
                  <a:lnTo>
                    <a:pt x="62" y="22"/>
                  </a:lnTo>
                  <a:lnTo>
                    <a:pt x="60" y="26"/>
                  </a:lnTo>
                  <a:lnTo>
                    <a:pt x="58" y="30"/>
                  </a:lnTo>
                  <a:lnTo>
                    <a:pt x="56" y="34"/>
                  </a:lnTo>
                  <a:lnTo>
                    <a:pt x="54" y="36"/>
                  </a:lnTo>
                  <a:lnTo>
                    <a:pt x="53" y="38"/>
                  </a:lnTo>
                  <a:lnTo>
                    <a:pt x="50" y="42"/>
                  </a:lnTo>
                  <a:lnTo>
                    <a:pt x="48" y="45"/>
                  </a:lnTo>
                  <a:lnTo>
                    <a:pt x="46" y="47"/>
                  </a:lnTo>
                  <a:lnTo>
                    <a:pt x="45" y="51"/>
                  </a:lnTo>
                  <a:lnTo>
                    <a:pt x="41" y="53"/>
                  </a:lnTo>
                  <a:lnTo>
                    <a:pt x="38" y="57"/>
                  </a:lnTo>
                  <a:lnTo>
                    <a:pt x="36" y="59"/>
                  </a:lnTo>
                  <a:lnTo>
                    <a:pt x="33" y="63"/>
                  </a:lnTo>
                  <a:lnTo>
                    <a:pt x="29" y="66"/>
                  </a:lnTo>
                  <a:lnTo>
                    <a:pt x="26" y="68"/>
                  </a:lnTo>
                  <a:lnTo>
                    <a:pt x="24" y="72"/>
                  </a:lnTo>
                  <a:lnTo>
                    <a:pt x="20" y="76"/>
                  </a:lnTo>
                  <a:lnTo>
                    <a:pt x="18" y="80"/>
                  </a:lnTo>
                  <a:lnTo>
                    <a:pt x="15" y="85"/>
                  </a:lnTo>
                  <a:lnTo>
                    <a:pt x="12" y="89"/>
                  </a:lnTo>
                  <a:lnTo>
                    <a:pt x="10" y="95"/>
                  </a:lnTo>
                  <a:lnTo>
                    <a:pt x="8" y="101"/>
                  </a:lnTo>
                  <a:lnTo>
                    <a:pt x="6" y="104"/>
                  </a:lnTo>
                  <a:lnTo>
                    <a:pt x="2" y="108"/>
                  </a:lnTo>
                  <a:lnTo>
                    <a:pt x="0" y="110"/>
                  </a:lnTo>
                  <a:lnTo>
                    <a:pt x="26" y="101"/>
                  </a:lnTo>
                  <a:lnTo>
                    <a:pt x="39" y="74"/>
                  </a:lnTo>
                  <a:lnTo>
                    <a:pt x="43" y="74"/>
                  </a:lnTo>
                  <a:lnTo>
                    <a:pt x="46" y="74"/>
                  </a:lnTo>
                  <a:lnTo>
                    <a:pt x="49" y="74"/>
                  </a:lnTo>
                  <a:lnTo>
                    <a:pt x="53" y="72"/>
                  </a:lnTo>
                  <a:lnTo>
                    <a:pt x="56" y="70"/>
                  </a:lnTo>
                  <a:lnTo>
                    <a:pt x="59" y="66"/>
                  </a:lnTo>
                  <a:lnTo>
                    <a:pt x="63" y="63"/>
                  </a:lnTo>
                  <a:lnTo>
                    <a:pt x="67" y="61"/>
                  </a:lnTo>
                  <a:lnTo>
                    <a:pt x="71" y="57"/>
                  </a:lnTo>
                  <a:lnTo>
                    <a:pt x="74" y="53"/>
                  </a:lnTo>
                  <a:lnTo>
                    <a:pt x="77" y="51"/>
                  </a:lnTo>
                  <a:lnTo>
                    <a:pt x="81" y="47"/>
                  </a:lnTo>
                  <a:lnTo>
                    <a:pt x="84" y="45"/>
                  </a:lnTo>
                  <a:lnTo>
                    <a:pt x="87" y="43"/>
                  </a:lnTo>
                  <a:lnTo>
                    <a:pt x="92" y="43"/>
                  </a:lnTo>
                  <a:lnTo>
                    <a:pt x="95" y="43"/>
                  </a:lnTo>
                  <a:lnTo>
                    <a:pt x="98" y="42"/>
                  </a:lnTo>
                  <a:lnTo>
                    <a:pt x="101" y="42"/>
                  </a:lnTo>
                  <a:lnTo>
                    <a:pt x="103" y="42"/>
                  </a:lnTo>
                  <a:lnTo>
                    <a:pt x="105" y="40"/>
                  </a:lnTo>
                  <a:lnTo>
                    <a:pt x="107" y="40"/>
                  </a:lnTo>
                  <a:lnTo>
                    <a:pt x="111" y="40"/>
                  </a:lnTo>
                  <a:lnTo>
                    <a:pt x="113" y="40"/>
                  </a:lnTo>
                  <a:lnTo>
                    <a:pt x="115" y="40"/>
                  </a:lnTo>
                  <a:lnTo>
                    <a:pt x="117" y="40"/>
                  </a:lnTo>
                  <a:lnTo>
                    <a:pt x="119" y="40"/>
                  </a:lnTo>
                  <a:lnTo>
                    <a:pt x="121" y="40"/>
                  </a:lnTo>
                  <a:lnTo>
                    <a:pt x="123" y="42"/>
                  </a:lnTo>
                  <a:lnTo>
                    <a:pt x="124" y="42"/>
                  </a:lnTo>
                  <a:lnTo>
                    <a:pt x="126" y="42"/>
                  </a:lnTo>
                  <a:lnTo>
                    <a:pt x="128" y="43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236" name="Group 4">
            <a:extLst>
              <a:ext uri="{FF2B5EF4-FFF2-40B4-BE49-F238E27FC236}">
                <a16:creationId xmlns:a16="http://schemas.microsoft.com/office/drawing/2014/main" id="{6297B791-B44B-4789-B09D-41B167660B2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951771"/>
            <a:chOff x="0" y="0"/>
            <a:chExt cx="5760" cy="4235"/>
          </a:xfrm>
        </p:grpSpPr>
        <p:pic>
          <p:nvPicPr>
            <p:cNvPr id="30723" name="Picture 5" descr="dia-diem-du-lich-nga-2">
              <a:extLst>
                <a:ext uri="{FF2B5EF4-FFF2-40B4-BE49-F238E27FC236}">
                  <a16:creationId xmlns:a16="http://schemas.microsoft.com/office/drawing/2014/main" id="{2E343B72-ED1F-4E3E-B4AE-285B232BB4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24" name="Text Box 6">
              <a:extLst>
                <a:ext uri="{FF2B5EF4-FFF2-40B4-BE49-F238E27FC236}">
                  <a16:creationId xmlns:a16="http://schemas.microsoft.com/office/drawing/2014/main" id="{C7A94244-66A1-4AA8-89CB-76D641BD46A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3" y="3991"/>
              <a:ext cx="2871" cy="2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Quảng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trường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Đỏ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nét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đẹp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hiện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đại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vừa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uy</a:t>
              </a:r>
              <a:r>
                <a:rPr lang="en-US" altLang="en-US" sz="2000" i="1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000" i="1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</a:t>
              </a:r>
              <a:r>
                <a:rPr lang="en-US" altLang="en-US" sz="20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5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191" name="Group 7">
            <a:extLst>
              <a:ext uri="{FF2B5EF4-FFF2-40B4-BE49-F238E27FC236}">
                <a16:creationId xmlns:a16="http://schemas.microsoft.com/office/drawing/2014/main" id="{63896440-1B0E-4A3C-ABA2-6AF78C634AE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31000"/>
            <a:chOff x="0" y="0"/>
            <a:chExt cx="5760" cy="4240"/>
          </a:xfrm>
        </p:grpSpPr>
        <p:pic>
          <p:nvPicPr>
            <p:cNvPr id="31747" name="Picture 5" descr="dia-diem-du-lich-nga-1">
              <a:extLst>
                <a:ext uri="{FF2B5EF4-FFF2-40B4-BE49-F238E27FC236}">
                  <a16:creationId xmlns:a16="http://schemas.microsoft.com/office/drawing/2014/main" id="{BA3D5DA9-37DC-4BDC-B3D6-9727B1B34B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Text Box 6">
              <a:extLst>
                <a:ext uri="{FF2B5EF4-FFF2-40B4-BE49-F238E27FC236}">
                  <a16:creationId xmlns:a16="http://schemas.microsoft.com/office/drawing/2014/main" id="{32818E29-E7C4-4DE9-995E-224BF04D089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2" y="4007"/>
              <a:ext cx="205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Thánh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đường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Saint Basils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lung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linh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rực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rỡ</a:t>
              </a:r>
              <a:endParaRPr lang="en-US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3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214" name="Group 6">
            <a:extLst>
              <a:ext uri="{FF2B5EF4-FFF2-40B4-BE49-F238E27FC236}">
                <a16:creationId xmlns:a16="http://schemas.microsoft.com/office/drawing/2014/main" id="{6620B61D-116C-4F26-8D1B-69CAED70C06E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70688"/>
            <a:chOff x="0" y="0"/>
            <a:chExt cx="5760" cy="4265"/>
          </a:xfrm>
        </p:grpSpPr>
        <p:pic>
          <p:nvPicPr>
            <p:cNvPr id="32771" name="Picture 4" descr="dia-diem-du-lich-nga-3">
              <a:extLst>
                <a:ext uri="{FF2B5EF4-FFF2-40B4-BE49-F238E27FC236}">
                  <a16:creationId xmlns:a16="http://schemas.microsoft.com/office/drawing/2014/main" id="{20152F49-B8F3-43CE-914C-AD9975D9A05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772" name="Text Box 5">
              <a:extLst>
                <a:ext uri="{FF2B5EF4-FFF2-40B4-BE49-F238E27FC236}">
                  <a16:creationId xmlns:a16="http://schemas.microsoft.com/office/drawing/2014/main" id="{6B313AEB-1577-4454-9BAD-D9570CD6FD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08" y="4032"/>
              <a:ext cx="1063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alt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mùa</a:t>
              </a:r>
              <a:r>
                <a:rPr lang="en-US" altLang="en-US" sz="18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1800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đông</a:t>
              </a:r>
              <a:r>
                <a:rPr lang="en-US" altLang="en-US" sz="1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02" name="Picture 14" descr="199022">
            <a:extLst>
              <a:ext uri="{FF2B5EF4-FFF2-40B4-BE49-F238E27FC236}">
                <a16:creationId xmlns:a16="http://schemas.microsoft.com/office/drawing/2014/main" id="{06413AA5-CF5F-43D9-8BCD-BAACAF8152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1" y="1719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2" descr="60152910">
            <a:extLst>
              <a:ext uri="{FF2B5EF4-FFF2-40B4-BE49-F238E27FC236}">
                <a16:creationId xmlns:a16="http://schemas.microsoft.com/office/drawing/2014/main" id="{9909ECC8-3DBD-40C6-A9FC-31F021633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49152"/>
            <a:ext cx="12192000" cy="67916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6" name="TextBox 6">
            <a:extLst>
              <a:ext uri="{FF2B5EF4-FFF2-40B4-BE49-F238E27FC236}">
                <a16:creationId xmlns:a16="http://schemas.microsoft.com/office/drawing/2014/main" id="{EAEC5E42-D414-4905-A577-0466525A29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6491288"/>
            <a:ext cx="434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0000CC"/>
                </a:solidFill>
                <a:latin typeface="Times New Roman" panose="02020603050405020304" pitchFamily="18" charset="0"/>
              </a:rPr>
              <a:t>RỪNG TAI-GA Ở LIÊN BANG NGA</a:t>
            </a:r>
          </a:p>
        </p:txBody>
      </p:sp>
      <p:pic>
        <p:nvPicPr>
          <p:cNvPr id="11272" name="Picture 8" descr="2_277748">
            <a:extLst>
              <a:ext uri="{FF2B5EF4-FFF2-40B4-BE49-F238E27FC236}">
                <a16:creationId xmlns:a16="http://schemas.microsoft.com/office/drawing/2014/main" id="{3867BA7C-75CE-4469-8CCB-7A159C14D5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859" y="61443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10" descr="5_268858">
            <a:extLst>
              <a:ext uri="{FF2B5EF4-FFF2-40B4-BE49-F238E27FC236}">
                <a16:creationId xmlns:a16="http://schemas.microsoft.com/office/drawing/2014/main" id="{2A231A73-E22A-441C-A328-68A9189A6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317" y="78649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3" name="Group 5">
            <a:extLst>
              <a:ext uri="{FF2B5EF4-FFF2-40B4-BE49-F238E27FC236}">
                <a16:creationId xmlns:a16="http://schemas.microsoft.com/office/drawing/2014/main" id="{17DAB5DF-D40C-41CE-A272-3C9C9DD14200}"/>
              </a:ext>
            </a:extLst>
          </p:cNvPr>
          <p:cNvGrpSpPr>
            <a:grpSpLocks/>
          </p:cNvGrpSpPr>
          <p:nvPr/>
        </p:nvGrpSpPr>
        <p:grpSpPr bwMode="auto">
          <a:xfrm>
            <a:off x="0" y="24581"/>
            <a:ext cx="12192000" cy="6989763"/>
            <a:chOff x="96" y="0"/>
            <a:chExt cx="5656" cy="4403"/>
          </a:xfrm>
        </p:grpSpPr>
        <p:pic>
          <p:nvPicPr>
            <p:cNvPr id="34820" name="Picture 3" descr="images1344329_Petrovietnam">
              <a:extLst>
                <a:ext uri="{FF2B5EF4-FFF2-40B4-BE49-F238E27FC236}">
                  <a16:creationId xmlns:a16="http://schemas.microsoft.com/office/drawing/2014/main" id="{FF624821-0EAE-4C25-A4B3-6BD0EAF5B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56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1" name="Text Box 4">
              <a:extLst>
                <a:ext uri="{FF2B5EF4-FFF2-40B4-BE49-F238E27FC236}">
                  <a16:creationId xmlns:a16="http://schemas.microsoft.com/office/drawing/2014/main" id="{332560B5-76AE-4AA5-9ADA-811D115E054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08" y="4073"/>
              <a:ext cx="925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Giàn</a:t>
              </a:r>
              <a:r>
                <a:rPr lang="en-US" altLang="en-US" sz="28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8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khoan</a:t>
              </a:r>
              <a:endPara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4819" name="TextBox 1">
            <a:extLst>
              <a:ext uri="{FF2B5EF4-FFF2-40B4-BE49-F238E27FC236}">
                <a16:creationId xmlns:a16="http://schemas.microsoft.com/office/drawing/2014/main" id="{EB2D7C34-8BA8-4853-9022-8FD24C8625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228600"/>
            <a:ext cx="1203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giầu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7" name="Group 5">
            <a:extLst>
              <a:ext uri="{FF2B5EF4-FFF2-40B4-BE49-F238E27FC236}">
                <a16:creationId xmlns:a16="http://schemas.microsoft.com/office/drawing/2014/main" id="{B42C3ADF-947C-4929-B853-54943C028EF4}"/>
              </a:ext>
            </a:extLst>
          </p:cNvPr>
          <p:cNvGrpSpPr>
            <a:grpSpLocks/>
          </p:cNvGrpSpPr>
          <p:nvPr/>
        </p:nvGrpSpPr>
        <p:grpSpPr bwMode="auto">
          <a:xfrm>
            <a:off x="0" y="38100"/>
            <a:ext cx="12192000" cy="6838950"/>
            <a:chOff x="0" y="24"/>
            <a:chExt cx="5760" cy="4308"/>
          </a:xfrm>
        </p:grpSpPr>
        <p:pic>
          <p:nvPicPr>
            <p:cNvPr id="35843" name="Picture 4">
              <a:extLst>
                <a:ext uri="{FF2B5EF4-FFF2-40B4-BE49-F238E27FC236}">
                  <a16:creationId xmlns:a16="http://schemas.microsoft.com/office/drawing/2014/main" id="{5B87B886-A73D-41EA-8C3D-0B1FF9F1EA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4"/>
              <a:ext cx="5760" cy="405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844" name="TextBox 3">
              <a:extLst>
                <a:ext uri="{FF2B5EF4-FFF2-40B4-BE49-F238E27FC236}">
                  <a16:creationId xmlns:a16="http://schemas.microsoft.com/office/drawing/2014/main" id="{957AB9C9-DCDA-4568-BF8F-FA8C875917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4080"/>
              <a:ext cx="49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i="1">
                  <a:solidFill>
                    <a:srgbClr val="0000CC"/>
                  </a:solidFill>
                  <a:latin typeface="Times New Roman" panose="02020603050405020304" pitchFamily="18" charset="0"/>
                </a:rPr>
                <a:t>ĐƯỜNG ỐNG DẪN KHÍ ĐỐT Ở LIÊN BANG NGA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41" name="Group 5">
            <a:extLst>
              <a:ext uri="{FF2B5EF4-FFF2-40B4-BE49-F238E27FC236}">
                <a16:creationId xmlns:a16="http://schemas.microsoft.com/office/drawing/2014/main" id="{AB466D2C-4DF4-42EB-9EB0-FEFE75D38D02}"/>
              </a:ext>
            </a:extLst>
          </p:cNvPr>
          <p:cNvGrpSpPr>
            <a:grpSpLocks/>
          </p:cNvGrpSpPr>
          <p:nvPr/>
        </p:nvGrpSpPr>
        <p:grpSpPr bwMode="auto">
          <a:xfrm>
            <a:off x="0" y="101600"/>
            <a:ext cx="12192000" cy="6756400"/>
            <a:chOff x="64" y="64"/>
            <a:chExt cx="5616" cy="4256"/>
          </a:xfrm>
        </p:grpSpPr>
        <p:pic>
          <p:nvPicPr>
            <p:cNvPr id="36867" name="Picture 4" descr="QUĂNG">
              <a:extLst>
                <a:ext uri="{FF2B5EF4-FFF2-40B4-BE49-F238E27FC236}">
                  <a16:creationId xmlns:a16="http://schemas.microsoft.com/office/drawing/2014/main" id="{42BA277A-65C8-4F26-A34C-DCD993E664E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" y="64"/>
              <a:ext cx="5616" cy="3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868" name="TextBox 2">
              <a:extLst>
                <a:ext uri="{FF2B5EF4-FFF2-40B4-BE49-F238E27FC236}">
                  <a16:creationId xmlns:a16="http://schemas.microsoft.com/office/drawing/2014/main" id="{AD984AD1-3647-4B93-9589-3D19031B62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16" y="4068"/>
              <a:ext cx="3792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>
                  <a:solidFill>
                    <a:srgbClr val="FF0000"/>
                  </a:solidFill>
                  <a:latin typeface="Times New Roman" panose="02020603050405020304" pitchFamily="18" charset="0"/>
                </a:rPr>
                <a:t>KHAI THÁC THAN Ở LIÊN BANG NGA 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94" name="Picture 42">
            <a:extLst>
              <a:ext uri="{FF2B5EF4-FFF2-40B4-BE49-F238E27FC236}">
                <a16:creationId xmlns:a16="http://schemas.microsoft.com/office/drawing/2014/main" id="{A60539D7-8C0D-41C5-BC41-532B62E82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229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5" name="Picture 43" descr="khiluamachlenmen-1">
            <a:extLst>
              <a:ext uri="{FF2B5EF4-FFF2-40B4-BE49-F238E27FC236}">
                <a16:creationId xmlns:a16="http://schemas.microsoft.com/office/drawing/2014/main" id="{4026AB2D-22DC-4FDF-BC08-A04B81BB1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17206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96" name="Picture 44">
            <a:extLst>
              <a:ext uri="{FF2B5EF4-FFF2-40B4-BE49-F238E27FC236}">
                <a16:creationId xmlns:a16="http://schemas.microsoft.com/office/drawing/2014/main" id="{DF344FD0-4D09-4B73-BA1A-BE312CA9F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90"/>
            <a:ext cx="6096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3" name="AutoShape 8" descr="Image result for lúa mì ở nga">
            <a:extLst>
              <a:ext uri="{FF2B5EF4-FFF2-40B4-BE49-F238E27FC236}">
                <a16:creationId xmlns:a16="http://schemas.microsoft.com/office/drawing/2014/main" id="{80D0C5E5-7233-4765-9115-D33D64F3239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4" name="AutoShape 10" descr="Image result for lúa mì ở nga">
            <a:extLst>
              <a:ext uri="{FF2B5EF4-FFF2-40B4-BE49-F238E27FC236}">
                <a16:creationId xmlns:a16="http://schemas.microsoft.com/office/drawing/2014/main" id="{1CA525BA-1450-40F6-8F40-08F47D4B939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37895" name="AutoShape 12" descr="Image result for lúa mì ở nga">
            <a:extLst>
              <a:ext uri="{FF2B5EF4-FFF2-40B4-BE49-F238E27FC236}">
                <a16:creationId xmlns:a16="http://schemas.microsoft.com/office/drawing/2014/main" id="{877A9C65-4009-4194-8705-56D610171F2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235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3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10" name="Text Box 6">
            <a:extLst>
              <a:ext uri="{FF2B5EF4-FFF2-40B4-BE49-F238E27FC236}">
                <a16:creationId xmlns:a16="http://schemas.microsoft.com/office/drawing/2014/main" id="{FF1829B5-D685-4A9E-8530-04E210A616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1656417"/>
            <a:ext cx="115824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/>
              <a:t>	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36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4822" name="WordArt 6">
            <a:extLst>
              <a:ext uri="{FF2B5EF4-FFF2-40B4-BE49-F238E27FC236}">
                <a16:creationId xmlns:a16="http://schemas.microsoft.com/office/drawing/2014/main" id="{CD1F1C4F-2BB0-46F4-A031-20551A95744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57200" y="553244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4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7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 tmFilter="0,0; .5, 1; 1, 1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4" descr="A013">
            <a:extLst>
              <a:ext uri="{FF2B5EF4-FFF2-40B4-BE49-F238E27FC236}">
                <a16:creationId xmlns:a16="http://schemas.microsoft.com/office/drawing/2014/main" id="{412F5E43-8BAB-4F4D-B975-48777B83C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8E23383D-C35D-4B95-A2AA-112BB83190C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04800" y="648929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51FFA8-DAEB-48B5-AB73-C8DE5F26E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5134" y="1906742"/>
            <a:ext cx="116020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(114)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07798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07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143780"/>
            <a:ext cx="11582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E05D57F8-4D5D-4014-870B-36E075E530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2" y="239728"/>
            <a:ext cx="11702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9" name="Text Box 35">
            <a:extLst>
              <a:ext uri="{FF2B5EF4-FFF2-40B4-BE49-F238E27FC236}">
                <a16:creationId xmlns:a16="http://schemas.microsoft.com/office/drawing/2014/main" id="{5C5DA721-CEFC-418D-88E3-AFE6D52CEB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740" y="685800"/>
            <a:ext cx="11702648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giáp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nhỏ,vị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liền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– </a:t>
            </a:r>
            <a:r>
              <a:rPr lang="en-US" altLang="en-US" sz="28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Text Box 12">
            <a:extLst>
              <a:ext uri="{FF2B5EF4-FFF2-40B4-BE49-F238E27FC236}">
                <a16:creationId xmlns:a16="http://schemas.microsoft.com/office/drawing/2014/main" id="{35533F32-1E47-49BF-8BEA-C129B63C0B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33465"/>
            <a:ext cx="786765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Da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nâu</a:t>
            </a:r>
            <a:r>
              <a:rPr lang="en-US" altLang="en-US" sz="28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  <p:sp>
        <p:nvSpPr>
          <p:cNvPr id="6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962" y="4114800"/>
            <a:ext cx="11582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804143FE-C896-4120-AEF1-DB4101FD07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552" y="4724400"/>
            <a:ext cx="115824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5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07" grpId="0"/>
      <p:bldP spid="8" grpId="0" animBg="1"/>
      <p:bldP spid="9" grpId="0" animBg="1"/>
      <p:bldP spid="10" grpId="0"/>
      <p:bldP spid="6" grpId="0"/>
      <p:bldP spid="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8" descr="anh 6">
            <a:extLst>
              <a:ext uri="{FF2B5EF4-FFF2-40B4-BE49-F238E27FC236}">
                <a16:creationId xmlns:a16="http://schemas.microsoft.com/office/drawing/2014/main" id="{32E35E36-B224-48E9-9495-D10524DAB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8" y="-23813"/>
            <a:ext cx="12199477" cy="6824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19" name="Freeform 23">
            <a:extLst>
              <a:ext uri="{FF2B5EF4-FFF2-40B4-BE49-F238E27FC236}">
                <a16:creationId xmlns:a16="http://schemas.microsoft.com/office/drawing/2014/main" id="{119AA388-E7FA-469C-BCAB-3B69CECF7EAC}"/>
              </a:ext>
            </a:extLst>
          </p:cNvPr>
          <p:cNvSpPr>
            <a:spLocks/>
          </p:cNvSpPr>
          <p:nvPr/>
        </p:nvSpPr>
        <p:spPr bwMode="auto">
          <a:xfrm>
            <a:off x="2362200" y="3352800"/>
            <a:ext cx="1981200" cy="1433513"/>
          </a:xfrm>
          <a:custGeom>
            <a:avLst/>
            <a:gdLst>
              <a:gd name="T0" fmla="*/ 2147483646 w 996"/>
              <a:gd name="T1" fmla="*/ 2147483646 h 885"/>
              <a:gd name="T2" fmla="*/ 2147483646 w 996"/>
              <a:gd name="T3" fmla="*/ 2147483646 h 885"/>
              <a:gd name="T4" fmla="*/ 2147483646 w 996"/>
              <a:gd name="T5" fmla="*/ 2147483646 h 885"/>
              <a:gd name="T6" fmla="*/ 2147483646 w 996"/>
              <a:gd name="T7" fmla="*/ 2147483646 h 885"/>
              <a:gd name="T8" fmla="*/ 2147483646 w 996"/>
              <a:gd name="T9" fmla="*/ 2147483646 h 885"/>
              <a:gd name="T10" fmla="*/ 2147483646 w 996"/>
              <a:gd name="T11" fmla="*/ 2147483646 h 885"/>
              <a:gd name="T12" fmla="*/ 2147483646 w 996"/>
              <a:gd name="T13" fmla="*/ 2147483646 h 885"/>
              <a:gd name="T14" fmla="*/ 2147483646 w 996"/>
              <a:gd name="T15" fmla="*/ 2147483646 h 885"/>
              <a:gd name="T16" fmla="*/ 2147483646 w 996"/>
              <a:gd name="T17" fmla="*/ 2147483646 h 885"/>
              <a:gd name="T18" fmla="*/ 2147483646 w 996"/>
              <a:gd name="T19" fmla="*/ 2147483646 h 885"/>
              <a:gd name="T20" fmla="*/ 2147483646 w 996"/>
              <a:gd name="T21" fmla="*/ 2147483646 h 885"/>
              <a:gd name="T22" fmla="*/ 2147483646 w 996"/>
              <a:gd name="T23" fmla="*/ 2147483646 h 885"/>
              <a:gd name="T24" fmla="*/ 2147483646 w 996"/>
              <a:gd name="T25" fmla="*/ 2147483646 h 885"/>
              <a:gd name="T26" fmla="*/ 2147483646 w 996"/>
              <a:gd name="T27" fmla="*/ 2147483646 h 885"/>
              <a:gd name="T28" fmla="*/ 2147483646 w 996"/>
              <a:gd name="T29" fmla="*/ 2147483646 h 885"/>
              <a:gd name="T30" fmla="*/ 2147483646 w 996"/>
              <a:gd name="T31" fmla="*/ 2147483646 h 885"/>
              <a:gd name="T32" fmla="*/ 2147483646 w 996"/>
              <a:gd name="T33" fmla="*/ 2147483646 h 885"/>
              <a:gd name="T34" fmla="*/ 2147483646 w 996"/>
              <a:gd name="T35" fmla="*/ 2147483646 h 885"/>
              <a:gd name="T36" fmla="*/ 2147483646 w 996"/>
              <a:gd name="T37" fmla="*/ 2147483646 h 885"/>
              <a:gd name="T38" fmla="*/ 2147483646 w 996"/>
              <a:gd name="T39" fmla="*/ 2147483646 h 885"/>
              <a:gd name="T40" fmla="*/ 2147483646 w 996"/>
              <a:gd name="T41" fmla="*/ 2147483646 h 885"/>
              <a:gd name="T42" fmla="*/ 2147483646 w 996"/>
              <a:gd name="T43" fmla="*/ 2147483646 h 885"/>
              <a:gd name="T44" fmla="*/ 2147483646 w 996"/>
              <a:gd name="T45" fmla="*/ 2147483646 h 885"/>
              <a:gd name="T46" fmla="*/ 2147483646 w 996"/>
              <a:gd name="T47" fmla="*/ 2147483646 h 885"/>
              <a:gd name="T48" fmla="*/ 2147483646 w 996"/>
              <a:gd name="T49" fmla="*/ 2147483646 h 885"/>
              <a:gd name="T50" fmla="*/ 2147483646 w 996"/>
              <a:gd name="T51" fmla="*/ 2147483646 h 885"/>
              <a:gd name="T52" fmla="*/ 2147483646 w 996"/>
              <a:gd name="T53" fmla="*/ 2147483646 h 885"/>
              <a:gd name="T54" fmla="*/ 2147483646 w 996"/>
              <a:gd name="T55" fmla="*/ 2147483646 h 885"/>
              <a:gd name="T56" fmla="*/ 2147483646 w 996"/>
              <a:gd name="T57" fmla="*/ 2147483646 h 885"/>
              <a:gd name="T58" fmla="*/ 2147483646 w 996"/>
              <a:gd name="T59" fmla="*/ 2147483646 h 885"/>
              <a:gd name="T60" fmla="*/ 2147483646 w 996"/>
              <a:gd name="T61" fmla="*/ 2147483646 h 885"/>
              <a:gd name="T62" fmla="*/ 2147483646 w 996"/>
              <a:gd name="T63" fmla="*/ 2147483646 h 885"/>
              <a:gd name="T64" fmla="*/ 2147483646 w 996"/>
              <a:gd name="T65" fmla="*/ 2147483646 h 885"/>
              <a:gd name="T66" fmla="*/ 2147483646 w 996"/>
              <a:gd name="T67" fmla="*/ 2147483646 h 885"/>
              <a:gd name="T68" fmla="*/ 2147483646 w 996"/>
              <a:gd name="T69" fmla="*/ 2147483646 h 885"/>
              <a:gd name="T70" fmla="*/ 2147483646 w 996"/>
              <a:gd name="T71" fmla="*/ 2147483646 h 885"/>
              <a:gd name="T72" fmla="*/ 2147483646 w 996"/>
              <a:gd name="T73" fmla="*/ 2147483646 h 885"/>
              <a:gd name="T74" fmla="*/ 2147483646 w 996"/>
              <a:gd name="T75" fmla="*/ 2147483646 h 885"/>
              <a:gd name="T76" fmla="*/ 2147483646 w 996"/>
              <a:gd name="T77" fmla="*/ 2147483646 h 885"/>
              <a:gd name="T78" fmla="*/ 2147483646 w 996"/>
              <a:gd name="T79" fmla="*/ 2147483646 h 885"/>
              <a:gd name="T80" fmla="*/ 2147483646 w 996"/>
              <a:gd name="T81" fmla="*/ 2147483646 h 885"/>
              <a:gd name="T82" fmla="*/ 2147483646 w 996"/>
              <a:gd name="T83" fmla="*/ 2147483646 h 885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996"/>
              <a:gd name="T127" fmla="*/ 0 h 885"/>
              <a:gd name="T128" fmla="*/ 996 w 996"/>
              <a:gd name="T129" fmla="*/ 885 h 885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996" h="885">
                <a:moveTo>
                  <a:pt x="616" y="5"/>
                </a:moveTo>
                <a:cubicBezTo>
                  <a:pt x="601" y="4"/>
                  <a:pt x="586" y="0"/>
                  <a:pt x="571" y="2"/>
                </a:cubicBezTo>
                <a:cubicBezTo>
                  <a:pt x="562" y="3"/>
                  <a:pt x="571" y="21"/>
                  <a:pt x="550" y="26"/>
                </a:cubicBezTo>
                <a:cubicBezTo>
                  <a:pt x="549" y="45"/>
                  <a:pt x="554" y="65"/>
                  <a:pt x="547" y="83"/>
                </a:cubicBezTo>
                <a:cubicBezTo>
                  <a:pt x="545" y="89"/>
                  <a:pt x="529" y="77"/>
                  <a:pt x="529" y="77"/>
                </a:cubicBezTo>
                <a:cubicBezTo>
                  <a:pt x="524" y="78"/>
                  <a:pt x="518" y="76"/>
                  <a:pt x="514" y="80"/>
                </a:cubicBezTo>
                <a:cubicBezTo>
                  <a:pt x="500" y="94"/>
                  <a:pt x="523" y="99"/>
                  <a:pt x="502" y="92"/>
                </a:cubicBezTo>
                <a:cubicBezTo>
                  <a:pt x="471" y="95"/>
                  <a:pt x="448" y="99"/>
                  <a:pt x="415" y="101"/>
                </a:cubicBezTo>
                <a:cubicBezTo>
                  <a:pt x="410" y="116"/>
                  <a:pt x="410" y="126"/>
                  <a:pt x="394" y="131"/>
                </a:cubicBezTo>
                <a:cubicBezTo>
                  <a:pt x="363" y="126"/>
                  <a:pt x="340" y="113"/>
                  <a:pt x="307" y="110"/>
                </a:cubicBezTo>
                <a:cubicBezTo>
                  <a:pt x="306" y="102"/>
                  <a:pt x="307" y="93"/>
                  <a:pt x="304" y="86"/>
                </a:cubicBezTo>
                <a:cubicBezTo>
                  <a:pt x="300" y="77"/>
                  <a:pt x="277" y="74"/>
                  <a:pt x="277" y="74"/>
                </a:cubicBezTo>
                <a:cubicBezTo>
                  <a:pt x="251" y="78"/>
                  <a:pt x="252" y="81"/>
                  <a:pt x="256" y="107"/>
                </a:cubicBezTo>
                <a:cubicBezTo>
                  <a:pt x="255" y="130"/>
                  <a:pt x="267" y="174"/>
                  <a:pt x="238" y="167"/>
                </a:cubicBezTo>
                <a:cubicBezTo>
                  <a:pt x="215" y="182"/>
                  <a:pt x="215" y="164"/>
                  <a:pt x="202" y="158"/>
                </a:cubicBezTo>
                <a:cubicBezTo>
                  <a:pt x="190" y="153"/>
                  <a:pt x="176" y="154"/>
                  <a:pt x="163" y="152"/>
                </a:cubicBezTo>
                <a:cubicBezTo>
                  <a:pt x="159" y="148"/>
                  <a:pt x="149" y="126"/>
                  <a:pt x="145" y="125"/>
                </a:cubicBezTo>
                <a:cubicBezTo>
                  <a:pt x="114" y="114"/>
                  <a:pt x="79" y="120"/>
                  <a:pt x="46" y="119"/>
                </a:cubicBezTo>
                <a:cubicBezTo>
                  <a:pt x="18" y="100"/>
                  <a:pt x="37" y="115"/>
                  <a:pt x="16" y="122"/>
                </a:cubicBezTo>
                <a:cubicBezTo>
                  <a:pt x="0" y="117"/>
                  <a:pt x="3" y="127"/>
                  <a:pt x="10" y="137"/>
                </a:cubicBezTo>
                <a:cubicBezTo>
                  <a:pt x="11" y="144"/>
                  <a:pt x="9" y="152"/>
                  <a:pt x="13" y="158"/>
                </a:cubicBezTo>
                <a:cubicBezTo>
                  <a:pt x="26" y="176"/>
                  <a:pt x="33" y="147"/>
                  <a:pt x="25" y="170"/>
                </a:cubicBezTo>
                <a:cubicBezTo>
                  <a:pt x="26" y="174"/>
                  <a:pt x="25" y="179"/>
                  <a:pt x="28" y="182"/>
                </a:cubicBezTo>
                <a:cubicBezTo>
                  <a:pt x="30" y="184"/>
                  <a:pt x="35" y="183"/>
                  <a:pt x="37" y="185"/>
                </a:cubicBezTo>
                <a:cubicBezTo>
                  <a:pt x="53" y="206"/>
                  <a:pt x="16" y="194"/>
                  <a:pt x="61" y="200"/>
                </a:cubicBezTo>
                <a:cubicBezTo>
                  <a:pt x="62" y="203"/>
                  <a:pt x="62" y="207"/>
                  <a:pt x="64" y="209"/>
                </a:cubicBezTo>
                <a:cubicBezTo>
                  <a:pt x="66" y="211"/>
                  <a:pt x="71" y="209"/>
                  <a:pt x="73" y="212"/>
                </a:cubicBezTo>
                <a:cubicBezTo>
                  <a:pt x="88" y="234"/>
                  <a:pt x="60" y="224"/>
                  <a:pt x="91" y="230"/>
                </a:cubicBezTo>
                <a:cubicBezTo>
                  <a:pt x="99" y="255"/>
                  <a:pt x="112" y="251"/>
                  <a:pt x="139" y="254"/>
                </a:cubicBezTo>
                <a:cubicBezTo>
                  <a:pt x="140" y="267"/>
                  <a:pt x="137" y="281"/>
                  <a:pt x="142" y="293"/>
                </a:cubicBezTo>
                <a:cubicBezTo>
                  <a:pt x="144" y="298"/>
                  <a:pt x="155" y="291"/>
                  <a:pt x="157" y="296"/>
                </a:cubicBezTo>
                <a:cubicBezTo>
                  <a:pt x="163" y="309"/>
                  <a:pt x="149" y="315"/>
                  <a:pt x="142" y="320"/>
                </a:cubicBezTo>
                <a:cubicBezTo>
                  <a:pt x="140" y="317"/>
                  <a:pt x="134" y="314"/>
                  <a:pt x="136" y="311"/>
                </a:cubicBezTo>
                <a:cubicBezTo>
                  <a:pt x="137" y="308"/>
                  <a:pt x="144" y="311"/>
                  <a:pt x="145" y="314"/>
                </a:cubicBezTo>
                <a:cubicBezTo>
                  <a:pt x="158" y="348"/>
                  <a:pt x="135" y="338"/>
                  <a:pt x="160" y="344"/>
                </a:cubicBezTo>
                <a:cubicBezTo>
                  <a:pt x="164" y="405"/>
                  <a:pt x="154" y="391"/>
                  <a:pt x="193" y="404"/>
                </a:cubicBezTo>
                <a:cubicBezTo>
                  <a:pt x="192" y="414"/>
                  <a:pt x="193" y="425"/>
                  <a:pt x="190" y="434"/>
                </a:cubicBezTo>
                <a:cubicBezTo>
                  <a:pt x="189" y="437"/>
                  <a:pt x="183" y="434"/>
                  <a:pt x="181" y="437"/>
                </a:cubicBezTo>
                <a:cubicBezTo>
                  <a:pt x="175" y="445"/>
                  <a:pt x="172" y="464"/>
                  <a:pt x="172" y="464"/>
                </a:cubicBezTo>
                <a:cubicBezTo>
                  <a:pt x="170" y="489"/>
                  <a:pt x="178" y="510"/>
                  <a:pt x="154" y="518"/>
                </a:cubicBezTo>
                <a:cubicBezTo>
                  <a:pt x="144" y="533"/>
                  <a:pt x="143" y="552"/>
                  <a:pt x="127" y="563"/>
                </a:cubicBezTo>
                <a:cubicBezTo>
                  <a:pt x="129" y="566"/>
                  <a:pt x="135" y="569"/>
                  <a:pt x="133" y="572"/>
                </a:cubicBezTo>
                <a:cubicBezTo>
                  <a:pt x="131" y="576"/>
                  <a:pt x="125" y="575"/>
                  <a:pt x="121" y="575"/>
                </a:cubicBezTo>
                <a:cubicBezTo>
                  <a:pt x="118" y="575"/>
                  <a:pt x="127" y="573"/>
                  <a:pt x="130" y="572"/>
                </a:cubicBezTo>
                <a:cubicBezTo>
                  <a:pt x="127" y="571"/>
                  <a:pt x="123" y="567"/>
                  <a:pt x="121" y="569"/>
                </a:cubicBezTo>
                <a:cubicBezTo>
                  <a:pt x="117" y="573"/>
                  <a:pt x="115" y="587"/>
                  <a:pt x="115" y="587"/>
                </a:cubicBezTo>
                <a:cubicBezTo>
                  <a:pt x="110" y="628"/>
                  <a:pt x="120" y="627"/>
                  <a:pt x="82" y="632"/>
                </a:cubicBezTo>
                <a:cubicBezTo>
                  <a:pt x="87" y="671"/>
                  <a:pt x="80" y="652"/>
                  <a:pt x="97" y="641"/>
                </a:cubicBezTo>
                <a:cubicBezTo>
                  <a:pt x="98" y="639"/>
                  <a:pt x="106" y="623"/>
                  <a:pt x="94" y="623"/>
                </a:cubicBezTo>
                <a:cubicBezTo>
                  <a:pt x="85" y="623"/>
                  <a:pt x="85" y="654"/>
                  <a:pt x="82" y="656"/>
                </a:cubicBezTo>
                <a:cubicBezTo>
                  <a:pt x="77" y="660"/>
                  <a:pt x="70" y="658"/>
                  <a:pt x="64" y="659"/>
                </a:cubicBezTo>
                <a:cubicBezTo>
                  <a:pt x="60" y="675"/>
                  <a:pt x="47" y="696"/>
                  <a:pt x="70" y="704"/>
                </a:cubicBezTo>
                <a:cubicBezTo>
                  <a:pt x="79" y="717"/>
                  <a:pt x="84" y="719"/>
                  <a:pt x="100" y="722"/>
                </a:cubicBezTo>
                <a:cubicBezTo>
                  <a:pt x="116" y="746"/>
                  <a:pt x="99" y="739"/>
                  <a:pt x="142" y="743"/>
                </a:cubicBezTo>
                <a:cubicBezTo>
                  <a:pt x="154" y="751"/>
                  <a:pt x="167" y="755"/>
                  <a:pt x="181" y="758"/>
                </a:cubicBezTo>
                <a:cubicBezTo>
                  <a:pt x="188" y="757"/>
                  <a:pt x="195" y="754"/>
                  <a:pt x="202" y="755"/>
                </a:cubicBezTo>
                <a:cubicBezTo>
                  <a:pt x="217" y="757"/>
                  <a:pt x="213" y="777"/>
                  <a:pt x="232" y="782"/>
                </a:cubicBezTo>
                <a:cubicBezTo>
                  <a:pt x="242" y="781"/>
                  <a:pt x="252" y="778"/>
                  <a:pt x="262" y="779"/>
                </a:cubicBezTo>
                <a:cubicBezTo>
                  <a:pt x="282" y="780"/>
                  <a:pt x="296" y="797"/>
                  <a:pt x="316" y="800"/>
                </a:cubicBezTo>
                <a:cubicBezTo>
                  <a:pt x="321" y="831"/>
                  <a:pt x="331" y="830"/>
                  <a:pt x="358" y="839"/>
                </a:cubicBezTo>
                <a:cubicBezTo>
                  <a:pt x="380" y="832"/>
                  <a:pt x="374" y="846"/>
                  <a:pt x="397" y="851"/>
                </a:cubicBezTo>
                <a:cubicBezTo>
                  <a:pt x="404" y="830"/>
                  <a:pt x="399" y="828"/>
                  <a:pt x="409" y="842"/>
                </a:cubicBezTo>
                <a:cubicBezTo>
                  <a:pt x="410" y="839"/>
                  <a:pt x="413" y="836"/>
                  <a:pt x="412" y="833"/>
                </a:cubicBezTo>
                <a:cubicBezTo>
                  <a:pt x="409" y="826"/>
                  <a:pt x="391" y="834"/>
                  <a:pt x="412" y="827"/>
                </a:cubicBezTo>
                <a:cubicBezTo>
                  <a:pt x="434" y="831"/>
                  <a:pt x="437" y="830"/>
                  <a:pt x="445" y="851"/>
                </a:cubicBezTo>
                <a:cubicBezTo>
                  <a:pt x="443" y="857"/>
                  <a:pt x="443" y="864"/>
                  <a:pt x="439" y="869"/>
                </a:cubicBezTo>
                <a:cubicBezTo>
                  <a:pt x="437" y="872"/>
                  <a:pt x="431" y="869"/>
                  <a:pt x="430" y="872"/>
                </a:cubicBezTo>
                <a:cubicBezTo>
                  <a:pt x="429" y="875"/>
                  <a:pt x="436" y="885"/>
                  <a:pt x="436" y="881"/>
                </a:cubicBezTo>
                <a:cubicBezTo>
                  <a:pt x="436" y="875"/>
                  <a:pt x="430" y="863"/>
                  <a:pt x="430" y="863"/>
                </a:cubicBezTo>
                <a:cubicBezTo>
                  <a:pt x="433" y="853"/>
                  <a:pt x="445" y="833"/>
                  <a:pt x="454" y="827"/>
                </a:cubicBezTo>
                <a:cubicBezTo>
                  <a:pt x="455" y="815"/>
                  <a:pt x="449" y="800"/>
                  <a:pt x="457" y="791"/>
                </a:cubicBezTo>
                <a:cubicBezTo>
                  <a:pt x="468" y="779"/>
                  <a:pt x="508" y="794"/>
                  <a:pt x="481" y="785"/>
                </a:cubicBezTo>
                <a:cubicBezTo>
                  <a:pt x="478" y="786"/>
                  <a:pt x="474" y="790"/>
                  <a:pt x="472" y="788"/>
                </a:cubicBezTo>
                <a:cubicBezTo>
                  <a:pt x="470" y="786"/>
                  <a:pt x="472" y="781"/>
                  <a:pt x="475" y="779"/>
                </a:cubicBezTo>
                <a:cubicBezTo>
                  <a:pt x="485" y="772"/>
                  <a:pt x="500" y="771"/>
                  <a:pt x="511" y="764"/>
                </a:cubicBezTo>
                <a:cubicBezTo>
                  <a:pt x="516" y="748"/>
                  <a:pt x="555" y="760"/>
                  <a:pt x="568" y="761"/>
                </a:cubicBezTo>
                <a:cubicBezTo>
                  <a:pt x="587" y="773"/>
                  <a:pt x="568" y="789"/>
                  <a:pt x="589" y="782"/>
                </a:cubicBezTo>
                <a:cubicBezTo>
                  <a:pt x="602" y="786"/>
                  <a:pt x="606" y="778"/>
                  <a:pt x="592" y="773"/>
                </a:cubicBezTo>
                <a:cubicBezTo>
                  <a:pt x="577" y="743"/>
                  <a:pt x="592" y="770"/>
                  <a:pt x="589" y="773"/>
                </a:cubicBezTo>
                <a:cubicBezTo>
                  <a:pt x="586" y="776"/>
                  <a:pt x="583" y="769"/>
                  <a:pt x="580" y="767"/>
                </a:cubicBezTo>
                <a:cubicBezTo>
                  <a:pt x="578" y="770"/>
                  <a:pt x="578" y="776"/>
                  <a:pt x="574" y="776"/>
                </a:cubicBezTo>
                <a:cubicBezTo>
                  <a:pt x="568" y="777"/>
                  <a:pt x="556" y="770"/>
                  <a:pt x="556" y="770"/>
                </a:cubicBezTo>
                <a:cubicBezTo>
                  <a:pt x="583" y="761"/>
                  <a:pt x="585" y="775"/>
                  <a:pt x="592" y="797"/>
                </a:cubicBezTo>
                <a:cubicBezTo>
                  <a:pt x="593" y="799"/>
                  <a:pt x="599" y="817"/>
                  <a:pt x="598" y="818"/>
                </a:cubicBezTo>
                <a:cubicBezTo>
                  <a:pt x="595" y="821"/>
                  <a:pt x="592" y="808"/>
                  <a:pt x="589" y="800"/>
                </a:cubicBezTo>
                <a:cubicBezTo>
                  <a:pt x="590" y="793"/>
                  <a:pt x="587" y="784"/>
                  <a:pt x="592" y="779"/>
                </a:cubicBezTo>
                <a:cubicBezTo>
                  <a:pt x="602" y="769"/>
                  <a:pt x="611" y="793"/>
                  <a:pt x="619" y="794"/>
                </a:cubicBezTo>
                <a:cubicBezTo>
                  <a:pt x="640" y="796"/>
                  <a:pt x="661" y="796"/>
                  <a:pt x="682" y="797"/>
                </a:cubicBezTo>
                <a:cubicBezTo>
                  <a:pt x="691" y="843"/>
                  <a:pt x="735" y="817"/>
                  <a:pt x="784" y="815"/>
                </a:cubicBezTo>
                <a:cubicBezTo>
                  <a:pt x="810" y="806"/>
                  <a:pt x="799" y="790"/>
                  <a:pt x="820" y="779"/>
                </a:cubicBezTo>
                <a:cubicBezTo>
                  <a:pt x="825" y="776"/>
                  <a:pt x="836" y="774"/>
                  <a:pt x="841" y="773"/>
                </a:cubicBezTo>
                <a:cubicBezTo>
                  <a:pt x="847" y="771"/>
                  <a:pt x="859" y="767"/>
                  <a:pt x="859" y="767"/>
                </a:cubicBezTo>
                <a:cubicBezTo>
                  <a:pt x="879" y="737"/>
                  <a:pt x="872" y="726"/>
                  <a:pt x="841" y="722"/>
                </a:cubicBezTo>
                <a:cubicBezTo>
                  <a:pt x="833" y="714"/>
                  <a:pt x="820" y="695"/>
                  <a:pt x="820" y="695"/>
                </a:cubicBezTo>
                <a:cubicBezTo>
                  <a:pt x="825" y="658"/>
                  <a:pt x="834" y="681"/>
                  <a:pt x="829" y="644"/>
                </a:cubicBezTo>
                <a:cubicBezTo>
                  <a:pt x="834" y="643"/>
                  <a:pt x="842" y="646"/>
                  <a:pt x="844" y="641"/>
                </a:cubicBezTo>
                <a:cubicBezTo>
                  <a:pt x="847" y="633"/>
                  <a:pt x="843" y="623"/>
                  <a:pt x="841" y="614"/>
                </a:cubicBezTo>
                <a:cubicBezTo>
                  <a:pt x="840" y="608"/>
                  <a:pt x="835" y="596"/>
                  <a:pt x="835" y="596"/>
                </a:cubicBezTo>
                <a:cubicBezTo>
                  <a:pt x="839" y="585"/>
                  <a:pt x="846" y="582"/>
                  <a:pt x="853" y="572"/>
                </a:cubicBezTo>
                <a:cubicBezTo>
                  <a:pt x="852" y="561"/>
                  <a:pt x="855" y="549"/>
                  <a:pt x="850" y="539"/>
                </a:cubicBezTo>
                <a:cubicBezTo>
                  <a:pt x="847" y="533"/>
                  <a:pt x="832" y="533"/>
                  <a:pt x="832" y="533"/>
                </a:cubicBezTo>
                <a:cubicBezTo>
                  <a:pt x="752" y="539"/>
                  <a:pt x="819" y="533"/>
                  <a:pt x="775" y="548"/>
                </a:cubicBezTo>
                <a:cubicBezTo>
                  <a:pt x="767" y="536"/>
                  <a:pt x="762" y="533"/>
                  <a:pt x="775" y="524"/>
                </a:cubicBezTo>
                <a:cubicBezTo>
                  <a:pt x="779" y="518"/>
                  <a:pt x="779" y="511"/>
                  <a:pt x="784" y="506"/>
                </a:cubicBezTo>
                <a:cubicBezTo>
                  <a:pt x="790" y="500"/>
                  <a:pt x="810" y="491"/>
                  <a:pt x="820" y="488"/>
                </a:cubicBezTo>
                <a:cubicBezTo>
                  <a:pt x="828" y="465"/>
                  <a:pt x="852" y="458"/>
                  <a:pt x="874" y="455"/>
                </a:cubicBezTo>
                <a:cubicBezTo>
                  <a:pt x="878" y="443"/>
                  <a:pt x="884" y="440"/>
                  <a:pt x="880" y="428"/>
                </a:cubicBezTo>
                <a:cubicBezTo>
                  <a:pt x="943" y="423"/>
                  <a:pt x="898" y="427"/>
                  <a:pt x="928" y="407"/>
                </a:cubicBezTo>
                <a:cubicBezTo>
                  <a:pt x="932" y="395"/>
                  <a:pt x="939" y="382"/>
                  <a:pt x="946" y="371"/>
                </a:cubicBezTo>
                <a:cubicBezTo>
                  <a:pt x="947" y="357"/>
                  <a:pt x="946" y="343"/>
                  <a:pt x="949" y="329"/>
                </a:cubicBezTo>
                <a:cubicBezTo>
                  <a:pt x="951" y="319"/>
                  <a:pt x="976" y="317"/>
                  <a:pt x="976" y="317"/>
                </a:cubicBezTo>
                <a:cubicBezTo>
                  <a:pt x="993" y="292"/>
                  <a:pt x="996" y="282"/>
                  <a:pt x="961" y="275"/>
                </a:cubicBezTo>
                <a:cubicBezTo>
                  <a:pt x="952" y="266"/>
                  <a:pt x="912" y="247"/>
                  <a:pt x="898" y="242"/>
                </a:cubicBezTo>
                <a:cubicBezTo>
                  <a:pt x="894" y="236"/>
                  <a:pt x="893" y="226"/>
                  <a:pt x="886" y="224"/>
                </a:cubicBezTo>
                <a:cubicBezTo>
                  <a:pt x="858" y="215"/>
                  <a:pt x="830" y="209"/>
                  <a:pt x="802" y="200"/>
                </a:cubicBezTo>
                <a:cubicBezTo>
                  <a:pt x="797" y="192"/>
                  <a:pt x="795" y="188"/>
                  <a:pt x="787" y="182"/>
                </a:cubicBezTo>
                <a:cubicBezTo>
                  <a:pt x="781" y="178"/>
                  <a:pt x="769" y="170"/>
                  <a:pt x="769" y="170"/>
                </a:cubicBezTo>
                <a:cubicBezTo>
                  <a:pt x="758" y="138"/>
                  <a:pt x="765" y="141"/>
                  <a:pt x="727" y="137"/>
                </a:cubicBezTo>
                <a:cubicBezTo>
                  <a:pt x="723" y="123"/>
                  <a:pt x="720" y="110"/>
                  <a:pt x="712" y="98"/>
                </a:cubicBezTo>
                <a:cubicBezTo>
                  <a:pt x="706" y="100"/>
                  <a:pt x="699" y="111"/>
                  <a:pt x="694" y="107"/>
                </a:cubicBezTo>
                <a:cubicBezTo>
                  <a:pt x="689" y="103"/>
                  <a:pt x="693" y="93"/>
                  <a:pt x="688" y="89"/>
                </a:cubicBezTo>
                <a:cubicBezTo>
                  <a:pt x="682" y="85"/>
                  <a:pt x="676" y="81"/>
                  <a:pt x="670" y="77"/>
                </a:cubicBezTo>
                <a:cubicBezTo>
                  <a:pt x="667" y="75"/>
                  <a:pt x="661" y="71"/>
                  <a:pt x="661" y="71"/>
                </a:cubicBezTo>
                <a:cubicBezTo>
                  <a:pt x="659" y="65"/>
                  <a:pt x="660" y="57"/>
                  <a:pt x="655" y="53"/>
                </a:cubicBezTo>
                <a:cubicBezTo>
                  <a:pt x="649" y="49"/>
                  <a:pt x="637" y="41"/>
                  <a:pt x="637" y="41"/>
                </a:cubicBezTo>
                <a:cubicBezTo>
                  <a:pt x="632" y="27"/>
                  <a:pt x="630" y="17"/>
                  <a:pt x="622" y="5"/>
                </a:cubicBezTo>
                <a:cubicBezTo>
                  <a:pt x="610" y="6"/>
                  <a:pt x="598" y="4"/>
                  <a:pt x="586" y="8"/>
                </a:cubicBezTo>
                <a:cubicBezTo>
                  <a:pt x="583" y="9"/>
                  <a:pt x="583" y="17"/>
                  <a:pt x="583" y="17"/>
                </a:cubicBezTo>
              </a:path>
            </a:pathLst>
          </a:custGeom>
          <a:noFill/>
          <a:ln w="254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20" name="AutoShape 24">
            <a:extLst>
              <a:ext uri="{FF2B5EF4-FFF2-40B4-BE49-F238E27FC236}">
                <a16:creationId xmlns:a16="http://schemas.microsoft.com/office/drawing/2014/main" id="{5029B229-E62D-4021-80E5-1CF7E76C98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52888" y="3676650"/>
            <a:ext cx="76200" cy="76200"/>
          </a:xfrm>
          <a:custGeom>
            <a:avLst/>
            <a:gdLst>
              <a:gd name="T0" fmla="*/ 0 w 76200"/>
              <a:gd name="T1" fmla="*/ 29106 h 76200"/>
              <a:gd name="T2" fmla="*/ 29106 w 76200"/>
              <a:gd name="T3" fmla="*/ 29106 h 76200"/>
              <a:gd name="T4" fmla="*/ 38100 w 76200"/>
              <a:gd name="T5" fmla="*/ 0 h 76200"/>
              <a:gd name="T6" fmla="*/ 47094 w 76200"/>
              <a:gd name="T7" fmla="*/ 29106 h 76200"/>
              <a:gd name="T8" fmla="*/ 76200 w 76200"/>
              <a:gd name="T9" fmla="*/ 29106 h 76200"/>
              <a:gd name="T10" fmla="*/ 52653 w 76200"/>
              <a:gd name="T11" fmla="*/ 47094 h 76200"/>
              <a:gd name="T12" fmla="*/ 61647 w 76200"/>
              <a:gd name="T13" fmla="*/ 76200 h 76200"/>
              <a:gd name="T14" fmla="*/ 38100 w 76200"/>
              <a:gd name="T15" fmla="*/ 58211 h 76200"/>
              <a:gd name="T16" fmla="*/ 14553 w 76200"/>
              <a:gd name="T17" fmla="*/ 76200 h 76200"/>
              <a:gd name="T18" fmla="*/ 23547 w 76200"/>
              <a:gd name="T19" fmla="*/ 47094 h 76200"/>
              <a:gd name="T20" fmla="*/ 0 w 76200"/>
              <a:gd name="T21" fmla="*/ 29106 h 762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76200" h="76200">
                <a:moveTo>
                  <a:pt x="0" y="29106"/>
                </a:moveTo>
                <a:lnTo>
                  <a:pt x="29106" y="29106"/>
                </a:lnTo>
                <a:lnTo>
                  <a:pt x="38100" y="0"/>
                </a:lnTo>
                <a:lnTo>
                  <a:pt x="47094" y="29106"/>
                </a:lnTo>
                <a:lnTo>
                  <a:pt x="76200" y="29106"/>
                </a:lnTo>
                <a:lnTo>
                  <a:pt x="52653" y="47094"/>
                </a:lnTo>
                <a:lnTo>
                  <a:pt x="61647" y="76200"/>
                </a:lnTo>
                <a:lnTo>
                  <a:pt x="38100" y="58211"/>
                </a:lnTo>
                <a:lnTo>
                  <a:pt x="14553" y="76200"/>
                </a:lnTo>
                <a:lnTo>
                  <a:pt x="23547" y="47094"/>
                </a:lnTo>
                <a:lnTo>
                  <a:pt x="0" y="29106"/>
                </a:lnTo>
                <a:close/>
              </a:path>
            </a:pathLst>
          </a:custGeom>
          <a:solidFill>
            <a:srgbClr val="FFFF00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5FB5A2B-D316-4BCA-A97D-2F33EC5A3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-50800"/>
            <a:ext cx="12115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mời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chiêm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ngưỡng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 –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97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87" name="Group 7">
            <a:extLst>
              <a:ext uri="{FF2B5EF4-FFF2-40B4-BE49-F238E27FC236}">
                <a16:creationId xmlns:a16="http://schemas.microsoft.com/office/drawing/2014/main" id="{29D7E3A4-33D0-40AB-B1CD-EE72DA26118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710363"/>
            <a:chOff x="0" y="0"/>
            <a:chExt cx="5760" cy="4227"/>
          </a:xfrm>
        </p:grpSpPr>
        <p:pic>
          <p:nvPicPr>
            <p:cNvPr id="40964" name="Picture 5" descr="http://dantri4.vcmedia.vn/6DQQJ7yW5QPfG6EzuGal/Image/2011/07/1/tn1_a6d82.jpg">
              <a:extLst>
                <a:ext uri="{FF2B5EF4-FFF2-40B4-BE49-F238E27FC236}">
                  <a16:creationId xmlns:a16="http://schemas.microsoft.com/office/drawing/2014/main" id="{DC77350F-771B-4E95-BCAB-8CDD58B31E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65" name="Text Box 6">
              <a:extLst>
                <a:ext uri="{FF2B5EF4-FFF2-40B4-BE49-F238E27FC236}">
                  <a16:creationId xmlns:a16="http://schemas.microsoft.com/office/drawing/2014/main" id="{4370B151-C563-4890-8D32-52DFD81E35C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3" y="3936"/>
              <a:ext cx="2047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Pa –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ri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tráng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lệ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nhìn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cao</a:t>
              </a:r>
              <a:endPara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40963" name="Picture 1">
            <a:extLst>
              <a:ext uri="{FF2B5EF4-FFF2-40B4-BE49-F238E27FC236}">
                <a16:creationId xmlns:a16="http://schemas.microsoft.com/office/drawing/2014/main" id="{A6E7EE5C-B4DF-439C-A5AA-4F59A65AB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16FD55AE-1468-4BAD-9F20-87EC834382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236538"/>
            <a:ext cx="8534400" cy="427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4047" tIns="0" rIns="64047" bIns="0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PHIẾU HỌC TẬP</a:t>
            </a:r>
            <a:endParaRPr lang="en-US" altLang="en-US" sz="14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987" name="Line 11">
            <a:extLst>
              <a:ext uri="{FF2B5EF4-FFF2-40B4-BE49-F238E27FC236}">
                <a16:creationId xmlns:a16="http://schemas.microsoft.com/office/drawing/2014/main" id="{1A65C615-A6C2-4F93-B2E2-7F1AC142215A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14478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8" name="Line 12">
            <a:extLst>
              <a:ext uri="{FF2B5EF4-FFF2-40B4-BE49-F238E27FC236}">
                <a16:creationId xmlns:a16="http://schemas.microsoft.com/office/drawing/2014/main" id="{16062074-6AE8-464A-8D3F-86C992BD4F6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4711700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89" name="Line 13">
            <a:extLst>
              <a:ext uri="{FF2B5EF4-FFF2-40B4-BE49-F238E27FC236}">
                <a16:creationId xmlns:a16="http://schemas.microsoft.com/office/drawing/2014/main" id="{5559A331-9CB9-429F-8698-831DF9F569DE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533400"/>
            <a:ext cx="0" cy="5341938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14">
            <a:extLst>
              <a:ext uri="{FF2B5EF4-FFF2-40B4-BE49-F238E27FC236}">
                <a16:creationId xmlns:a16="http://schemas.microsoft.com/office/drawing/2014/main" id="{092251D6-F563-4E50-BB4F-7ADA6E199851}"/>
              </a:ext>
            </a:extLst>
          </p:cNvPr>
          <p:cNvSpPr>
            <a:spLocks noChangeShapeType="1"/>
          </p:cNvSpPr>
          <p:nvPr/>
        </p:nvSpPr>
        <p:spPr bwMode="auto">
          <a:xfrm>
            <a:off x="10363200" y="236538"/>
            <a:ext cx="0" cy="5341937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15">
            <a:extLst>
              <a:ext uri="{FF2B5EF4-FFF2-40B4-BE49-F238E27FC236}">
                <a16:creationId xmlns:a16="http://schemas.microsoft.com/office/drawing/2014/main" id="{6137B17B-A728-4098-82FD-E9DB7F408CB3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36538"/>
            <a:ext cx="8534400" cy="0"/>
          </a:xfrm>
          <a:prstGeom prst="line">
            <a:avLst/>
          </a:prstGeom>
          <a:noFill/>
          <a:ln w="12700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Line 16">
            <a:extLst>
              <a:ext uri="{FF2B5EF4-FFF2-40B4-BE49-F238E27FC236}">
                <a16:creationId xmlns:a16="http://schemas.microsoft.com/office/drawing/2014/main" id="{3729C027-E8F7-44A7-A596-7E0C5E309C15}"/>
              </a:ext>
            </a:extLst>
          </p:cNvPr>
          <p:cNvSpPr>
            <a:spLocks noChangeShapeType="1"/>
          </p:cNvSpPr>
          <p:nvPr/>
        </p:nvSpPr>
        <p:spPr bwMode="auto">
          <a:xfrm>
            <a:off x="1828800" y="2057400"/>
            <a:ext cx="8534400" cy="0"/>
          </a:xfrm>
          <a:prstGeom prst="line">
            <a:avLst/>
          </a:prstGeom>
          <a:noFill/>
          <a:ln w="28575" algn="ctr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91164" name="Group 28">
            <a:extLst>
              <a:ext uri="{FF2B5EF4-FFF2-40B4-BE49-F238E27FC236}">
                <a16:creationId xmlns:a16="http://schemas.microsoft.com/office/drawing/2014/main" id="{48EDD32F-EC54-4DE6-BE4D-FB67E28704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523515"/>
              </p:ext>
            </p:extLst>
          </p:nvPr>
        </p:nvGraphicFramePr>
        <p:xfrm>
          <a:off x="304801" y="762000"/>
          <a:ext cx="11429999" cy="5638802"/>
        </p:xfrm>
        <a:graphic>
          <a:graphicData uri="http://schemas.openxmlformats.org/drawingml/2006/table">
            <a:tbl>
              <a:tblPr/>
              <a:tblGrid>
                <a:gridCol w="3733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9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0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yếu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tố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Đặc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điểm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–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chính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ngành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địa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lí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319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kiện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nhiên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886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4.Sản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hlink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453474D-49D5-409B-9450-753C6F6CF2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75100" y="2112963"/>
            <a:ext cx="601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Pa -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FAD342-EB02-4E6E-98B4-77353BA97F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3276600"/>
            <a:ext cx="753109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lớn.Có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endParaRPr lang="en-US" alt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6D4BA6-959A-46AD-8508-A440E159A8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9" y="4362450"/>
            <a:ext cx="7683491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móc,thiết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vải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0D2EA0-2E9F-49A6-A8BE-4DDCC068B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51308" y="5370512"/>
            <a:ext cx="768348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None/>
            </a:pP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mì,khoai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tây,củ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đường,chăn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nuôi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thịt,sữa</a:t>
            </a:r>
            <a:r>
              <a:rPr lang="en-US" altLang="en-US" sz="2800" b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1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8" name="Picture 8" descr="anh 8">
            <a:extLst>
              <a:ext uri="{FF2B5EF4-FFF2-40B4-BE49-F238E27FC236}">
                <a16:creationId xmlns:a16="http://schemas.microsoft.com/office/drawing/2014/main" id="{6CFF8D54-3322-4E93-A062-76366C33E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9" y="0"/>
            <a:ext cx="12190411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9" descr="vườn nho">
            <a:extLst>
              <a:ext uri="{FF2B5EF4-FFF2-40B4-BE49-F238E27FC236}">
                <a16:creationId xmlns:a16="http://schemas.microsoft.com/office/drawing/2014/main" id="{006BF9A7-493B-4C80-BBC0-BE1188F45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8" y="-1937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11" descr="image">
            <a:extLst>
              <a:ext uri="{FF2B5EF4-FFF2-40B4-BE49-F238E27FC236}">
                <a16:creationId xmlns:a16="http://schemas.microsoft.com/office/drawing/2014/main" id="{18EB1CBA-EBD6-457F-93F1-0799977EF7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" y="-152400"/>
            <a:ext cx="12192000" cy="655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3" name="TextBox 4">
            <a:extLst>
              <a:ext uri="{FF2B5EF4-FFF2-40B4-BE49-F238E27FC236}">
                <a16:creationId xmlns:a16="http://schemas.microsoft.com/office/drawing/2014/main" id="{44150715-6AF1-4387-A795-F27A8D15B7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6324600"/>
            <a:ext cx="586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1800" b="0">
              <a:latin typeface="Times New Roman" panose="02020603050405020304" pitchFamily="18" charset="0"/>
            </a:endParaRPr>
          </a:p>
        </p:txBody>
      </p:sp>
      <p:sp>
        <p:nvSpPr>
          <p:cNvPr id="32775" name="Text Box 7">
            <a:extLst>
              <a:ext uri="{FF2B5EF4-FFF2-40B4-BE49-F238E27FC236}">
                <a16:creationId xmlns:a16="http://schemas.microsoft.com/office/drawing/2014/main" id="{E3562D12-F726-4E01-84A9-D5C21A98A9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6477000"/>
            <a:ext cx="6096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0000CC"/>
                </a:solidFill>
                <a:latin typeface="Times New Roman" panose="02020603050405020304" pitchFamily="18" charset="0"/>
              </a:rPr>
              <a:t>NÔNG TRƯỜNG TRỒNG NHO Ở PHÁP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71FD43-FB27-42E9-8634-6C516CD162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8" y="731838"/>
            <a:ext cx="1188561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đăch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27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5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>
            <a:extLst>
              <a:ext uri="{FF2B5EF4-FFF2-40B4-BE49-F238E27FC236}">
                <a16:creationId xmlns:a16="http://schemas.microsoft.com/office/drawing/2014/main" id="{F53188DE-B8D8-4C7B-918B-B4861E4369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5">
            <a:extLst>
              <a:ext uri="{FF2B5EF4-FFF2-40B4-BE49-F238E27FC236}">
                <a16:creationId xmlns:a16="http://schemas.microsoft.com/office/drawing/2014/main" id="{5EC914E9-FC78-4C76-9DD3-7F0177C0E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589DFBB-1A45-4B19-87C2-D964FED72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" y="152400"/>
            <a:ext cx="118872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600" dirty="0" err="1">
                <a:solidFill>
                  <a:srgbClr val="FF0000"/>
                </a:solidFill>
              </a:rPr>
              <a:t>Ngoài</a:t>
            </a:r>
            <a:r>
              <a:rPr lang="en-US" altLang="en-US" sz="3600" dirty="0">
                <a:solidFill>
                  <a:srgbClr val="FF0000"/>
                </a:solidFill>
              </a:rPr>
              <a:t> ra </a:t>
            </a:r>
            <a:r>
              <a:rPr lang="en-US" altLang="en-US" sz="3600" dirty="0" err="1">
                <a:solidFill>
                  <a:srgbClr val="FF0000"/>
                </a:solidFill>
              </a:rPr>
              <a:t>Pháp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còn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phát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triển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chăn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nuôi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gia</a:t>
            </a:r>
            <a:r>
              <a:rPr lang="en-US" altLang="en-US" sz="3600" dirty="0">
                <a:solidFill>
                  <a:srgbClr val="FF0000"/>
                </a:solidFill>
              </a:rPr>
              <a:t> </a:t>
            </a:r>
            <a:r>
              <a:rPr lang="en-US" altLang="en-US" sz="3600" dirty="0" err="1">
                <a:solidFill>
                  <a:srgbClr val="FF0000"/>
                </a:solidFill>
              </a:rPr>
              <a:t>súc</a:t>
            </a:r>
            <a:endParaRPr lang="en-US" altLang="en-US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368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3" name="Group 5">
            <a:extLst>
              <a:ext uri="{FF2B5EF4-FFF2-40B4-BE49-F238E27FC236}">
                <a16:creationId xmlns:a16="http://schemas.microsoft.com/office/drawing/2014/main" id="{441D17DB-CE1D-4DE9-BE69-B8B7E98E8D41}"/>
              </a:ext>
            </a:extLst>
          </p:cNvPr>
          <p:cNvGrpSpPr>
            <a:grpSpLocks/>
          </p:cNvGrpSpPr>
          <p:nvPr/>
        </p:nvGrpSpPr>
        <p:grpSpPr bwMode="auto">
          <a:xfrm>
            <a:off x="0" y="6913"/>
            <a:ext cx="12192000" cy="6843713"/>
            <a:chOff x="35" y="12"/>
            <a:chExt cx="5689" cy="4311"/>
          </a:xfrm>
        </p:grpSpPr>
        <p:pic>
          <p:nvPicPr>
            <p:cNvPr id="45059" name="Picture 5" descr="61003047_anh15">
              <a:extLst>
                <a:ext uri="{FF2B5EF4-FFF2-40B4-BE49-F238E27FC236}">
                  <a16:creationId xmlns:a16="http://schemas.microsoft.com/office/drawing/2014/main" id="{E8123460-8E53-4491-89F3-E952FE82A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" y="12"/>
              <a:ext cx="5689" cy="40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060" name="Text Box 7">
              <a:extLst>
                <a:ext uri="{FF2B5EF4-FFF2-40B4-BE49-F238E27FC236}">
                  <a16:creationId xmlns:a16="http://schemas.microsoft.com/office/drawing/2014/main" id="{C5A466D9-5DAB-415F-A881-F495C3FBAD9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28" y="4032"/>
              <a:ext cx="2784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FF0000"/>
                  </a:solidFill>
                  <a:latin typeface="Times New Roman" panose="02020603050405020304" pitchFamily="18" charset="0"/>
                </a:rPr>
                <a:t>NHÀ MÁY SẢN XUẤT ÔTÔ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7" name="Group 5">
            <a:extLst>
              <a:ext uri="{FF2B5EF4-FFF2-40B4-BE49-F238E27FC236}">
                <a16:creationId xmlns:a16="http://schemas.microsoft.com/office/drawing/2014/main" id="{F8161501-0E32-425C-A9C2-736371C4E143}"/>
              </a:ext>
            </a:extLst>
          </p:cNvPr>
          <p:cNvGrpSpPr>
            <a:grpSpLocks/>
          </p:cNvGrpSpPr>
          <p:nvPr/>
        </p:nvGrpSpPr>
        <p:grpSpPr bwMode="auto">
          <a:xfrm>
            <a:off x="152400" y="152400"/>
            <a:ext cx="12039600" cy="6634163"/>
            <a:chOff x="96" y="96"/>
            <a:chExt cx="5568" cy="4179"/>
          </a:xfrm>
        </p:grpSpPr>
        <p:pic>
          <p:nvPicPr>
            <p:cNvPr id="46083" name="Picture 4" descr="Copy of MAY BAY">
              <a:extLst>
                <a:ext uri="{FF2B5EF4-FFF2-40B4-BE49-F238E27FC236}">
                  <a16:creationId xmlns:a16="http://schemas.microsoft.com/office/drawing/2014/main" id="{302E7BAB-7D24-44CC-AC6B-8846EE52711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96"/>
              <a:ext cx="5568" cy="38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6084" name="TextBox 7">
              <a:extLst>
                <a:ext uri="{FF2B5EF4-FFF2-40B4-BE49-F238E27FC236}">
                  <a16:creationId xmlns:a16="http://schemas.microsoft.com/office/drawing/2014/main" id="{A54F7801-D1DA-415A-A7A9-3C109119A4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0" y="3984"/>
              <a:ext cx="3312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400">
                  <a:solidFill>
                    <a:srgbClr val="0000CC"/>
                  </a:solidFill>
                  <a:latin typeface="Times New Roman" panose="02020603050405020304" pitchFamily="18" charset="0"/>
                </a:rPr>
                <a:t>NHÀ MÁY SẢN XUẤT MÁY BAY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6" name="Picture 12" descr="Biểu tượng của nước Pháp">
            <a:extLst>
              <a:ext uri="{FF2B5EF4-FFF2-40B4-BE49-F238E27FC236}">
                <a16:creationId xmlns:a16="http://schemas.microsoft.com/office/drawing/2014/main" id="{9D770E1A-E63B-4D7D-9F18-09D87C237F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496"/>
            <a:ext cx="12192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7" name="Picture 5" descr="fkxfr049">
            <a:extLst>
              <a:ext uri="{FF2B5EF4-FFF2-40B4-BE49-F238E27FC236}">
                <a16:creationId xmlns:a16="http://schemas.microsoft.com/office/drawing/2014/main" id="{69370289-9354-464F-873E-B1D8AB805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4413"/>
            <a:ext cx="1226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0118" name="Picture 6" descr="1182509797_466cf43f64d31">
            <a:extLst>
              <a:ext uri="{FF2B5EF4-FFF2-40B4-BE49-F238E27FC236}">
                <a16:creationId xmlns:a16="http://schemas.microsoft.com/office/drawing/2014/main" id="{1080222E-3073-4942-8F37-FDB7B7B263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86" y="-10856"/>
            <a:ext cx="122681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 Box 6">
            <a:extLst>
              <a:ext uri="{FF2B5EF4-FFF2-40B4-BE49-F238E27FC236}">
                <a16:creationId xmlns:a16="http://schemas.microsoft.com/office/drawing/2014/main" id="{F51DF84D-7B92-4DD7-AC3F-A52A071B6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6080125"/>
            <a:ext cx="39624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Tháp</a:t>
            </a:r>
            <a:r>
              <a:rPr lang="en-US" altLang="en-US" sz="4000" dirty="0">
                <a:solidFill>
                  <a:srgbClr val="FFFF00"/>
                </a:solidFill>
                <a:latin typeface=".VnTime" panose="020B7200000000000000" pitchFamily="34" charset="0"/>
              </a:rPr>
              <a:t> </a:t>
            </a:r>
            <a:r>
              <a:rPr lang="en-US" altLang="en-US" sz="40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Ep- </a:t>
            </a:r>
            <a:r>
              <a:rPr lang="en-US" altLang="en-US" sz="4000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</a:t>
            </a:r>
            <a:endParaRPr lang="en-US" altLang="en-US" sz="4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110" name="AutoShape 8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DA01064F-62E1-4200-8D64-2AEE430CB0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22225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47111" name="AutoShape 10" descr="Du lịch Châu Âu - Pháp - Bỉ - Đức - Hà Lan 7N6Đ - Bay Qatar Airways 5*">
            <a:extLst>
              <a:ext uri="{FF2B5EF4-FFF2-40B4-BE49-F238E27FC236}">
                <a16:creationId xmlns:a16="http://schemas.microsoft.com/office/drawing/2014/main" id="{40F6A832-9BF8-4FDB-9773-4F2895A69C8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5925" y="-1524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8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0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2" grpId="0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7" name="Group 5">
            <a:extLst>
              <a:ext uri="{FF2B5EF4-FFF2-40B4-BE49-F238E27FC236}">
                <a16:creationId xmlns:a16="http://schemas.microsoft.com/office/drawing/2014/main" id="{AE48200F-CF5E-42FF-93DF-556D4C9D3165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96" y="0"/>
            <a:chExt cx="5664" cy="4330"/>
          </a:xfrm>
        </p:grpSpPr>
        <p:pic>
          <p:nvPicPr>
            <p:cNvPr id="48131" name="Picture 4" descr="hoàn môn 1">
              <a:extLst>
                <a:ext uri="{FF2B5EF4-FFF2-40B4-BE49-F238E27FC236}">
                  <a16:creationId xmlns:a16="http://schemas.microsoft.com/office/drawing/2014/main" id="{957741A0-C741-4A80-9FAF-E830B49C7B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" y="0"/>
              <a:ext cx="5664" cy="41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8132" name="Text Box 5">
              <a:extLst>
                <a:ext uri="{FF2B5EF4-FFF2-40B4-BE49-F238E27FC236}">
                  <a16:creationId xmlns:a16="http://schemas.microsoft.com/office/drawing/2014/main" id="{1FD747D3-16DF-4A91-B78B-BF858964DB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</a:t>
              </a:r>
              <a:r>
                <a:rPr lang="en-US" altLang="en-US" sz="1800"/>
                <a:t> </a:t>
              </a:r>
              <a:r>
                <a:rPr lang="en-US" altLang="en-US" sz="2000"/>
                <a:t>lẫy</a:t>
              </a:r>
            </a:p>
          </p:txBody>
        </p:sp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6">
            <a:extLst>
              <a:ext uri="{FF2B5EF4-FFF2-40B4-BE49-F238E27FC236}">
                <a16:creationId xmlns:a16="http://schemas.microsoft.com/office/drawing/2014/main" id="{FB3C6F35-014B-4035-85C9-8B2A85247C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64373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/>
          </a:p>
        </p:txBody>
      </p:sp>
      <p:grpSp>
        <p:nvGrpSpPr>
          <p:cNvPr id="98312" name="Group 8">
            <a:extLst>
              <a:ext uri="{FF2B5EF4-FFF2-40B4-BE49-F238E27FC236}">
                <a16:creationId xmlns:a16="http://schemas.microsoft.com/office/drawing/2014/main" id="{25DAB5D4-76EB-471B-827F-F3E3BCEEAD3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73875"/>
            <a:chOff x="0" y="0"/>
            <a:chExt cx="5760" cy="4330"/>
          </a:xfrm>
        </p:grpSpPr>
        <p:pic>
          <p:nvPicPr>
            <p:cNvPr id="49156" name="Picture 5" descr="Image result for thủ &amp;dstrok;ô pa ri">
              <a:extLst>
                <a:ext uri="{FF2B5EF4-FFF2-40B4-BE49-F238E27FC236}">
                  <a16:creationId xmlns:a16="http://schemas.microsoft.com/office/drawing/2014/main" id="{75721FAB-4C54-4774-BBD8-C7C6A2B4CC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9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157" name="Text Box 5">
              <a:extLst>
                <a:ext uri="{FF2B5EF4-FFF2-40B4-BE49-F238E27FC236}">
                  <a16:creationId xmlns:a16="http://schemas.microsoft.com/office/drawing/2014/main" id="{C5313779-62E6-4217-BEEE-F9CD997D62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" y="4080"/>
              <a:ext cx="40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2000"/>
                <a:t>Khải Hoàn Môn hoành tráng giữa Paris lộng lẫy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8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8" descr="anh 6">
            <a:extLst>
              <a:ext uri="{FF2B5EF4-FFF2-40B4-BE49-F238E27FC236}">
                <a16:creationId xmlns:a16="http://schemas.microsoft.com/office/drawing/2014/main" id="{87660EBC-6DDD-4F0D-89B2-E20C813DD2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5867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l Callout 3">
            <a:extLst>
              <a:ext uri="{FF2B5EF4-FFF2-40B4-BE49-F238E27FC236}">
                <a16:creationId xmlns:a16="http://schemas.microsoft.com/office/drawing/2014/main" id="{0D7E8B58-3C35-49D8-BDB4-D6DF52551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829469"/>
            <a:ext cx="5181600" cy="2074862"/>
          </a:xfrm>
          <a:prstGeom prst="wedgeEllipseCallout">
            <a:avLst>
              <a:gd name="adj1" fmla="val 61698"/>
              <a:gd name="adj2" fmla="val 7983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Vertical Scroll 4">
            <a:extLst>
              <a:ext uri="{FF2B5EF4-FFF2-40B4-BE49-F238E27FC236}">
                <a16:creationId xmlns:a16="http://schemas.microsoft.com/office/drawing/2014/main" id="{E7440902-4D6D-45A7-B79C-C56C7C80EC7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733800"/>
            <a:ext cx="6324600" cy="1905000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Thụy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Điển.Ba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Lan,Đức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Na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vi-VN" alt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20" name="Picture 4" descr="nha tho đuc ba">
            <a:extLst>
              <a:ext uri="{FF2B5EF4-FFF2-40B4-BE49-F238E27FC236}">
                <a16:creationId xmlns:a16="http://schemas.microsoft.com/office/drawing/2014/main" id="{FFFD38B9-7C19-4E99-8D71-AA0742E889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2821" name="Picture 5" descr="nha hat lon">
            <a:extLst>
              <a:ext uri="{FF2B5EF4-FFF2-40B4-BE49-F238E27FC236}">
                <a16:creationId xmlns:a16="http://schemas.microsoft.com/office/drawing/2014/main" id="{B6B10428-1594-4D64-A9D1-46BF008E15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lum brigh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6019800" cy="655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6" name="TextBox 3">
            <a:extLst>
              <a:ext uri="{FF2B5EF4-FFF2-40B4-BE49-F238E27FC236}">
                <a16:creationId xmlns:a16="http://schemas.microsoft.com/office/drawing/2014/main" id="{CE555726-F586-4913-AC17-9EDB3D84D1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6553200"/>
            <a:ext cx="3962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THỜ ĐỨC BÀ</a:t>
            </a:r>
          </a:p>
        </p:txBody>
      </p:sp>
      <p:sp>
        <p:nvSpPr>
          <p:cNvPr id="38917" name="TextBox 4">
            <a:extLst>
              <a:ext uri="{FF2B5EF4-FFF2-40B4-BE49-F238E27FC236}">
                <a16:creationId xmlns:a16="http://schemas.microsoft.com/office/drawing/2014/main" id="{B3A04830-DF32-43DC-92D3-C43269936E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4200" y="6553200"/>
            <a:ext cx="4038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dirty="0">
                <a:solidFill>
                  <a:srgbClr val="FF0000"/>
                </a:solidFill>
                <a:latin typeface="Times New Roman" panose="02020603050405020304" pitchFamily="18" charset="0"/>
              </a:rPr>
              <a:t>NHÀ HÁT LỚN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2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2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2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6" grpId="0"/>
      <p:bldP spid="3891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6" name="Picture 4" descr="PHÔ CỖ 3">
            <a:extLst>
              <a:ext uri="{FF2B5EF4-FFF2-40B4-BE49-F238E27FC236}">
                <a16:creationId xmlns:a16="http://schemas.microsoft.com/office/drawing/2014/main" id="{115AB0B9-C4F3-475A-B201-8FC182C92D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9" name="Text Box 5">
            <a:extLst>
              <a:ext uri="{FF2B5EF4-FFF2-40B4-BE49-F238E27FC236}">
                <a16:creationId xmlns:a16="http://schemas.microsoft.com/office/drawing/2014/main" id="{5F719752-6B44-4913-B2D5-5055494AC7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6491288"/>
            <a:ext cx="33353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800000"/>
                </a:solidFill>
                <a:latin typeface="Times New Roman" panose="02020603050405020304" pitchFamily="18" charset="0"/>
              </a:rPr>
              <a:t>PHỐ CỔ Ở THỦ ĐÔ PARI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4" name="Picture 4">
            <a:extLst>
              <a:ext uri="{FF2B5EF4-FFF2-40B4-BE49-F238E27FC236}">
                <a16:creationId xmlns:a16="http://schemas.microsoft.com/office/drawing/2014/main" id="{EA8D33F4-F5B7-40B9-97E9-1A5B142888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5" name="Text Box 3">
            <a:extLst>
              <a:ext uri="{FF2B5EF4-FFF2-40B4-BE49-F238E27FC236}">
                <a16:creationId xmlns:a16="http://schemas.microsoft.com/office/drawing/2014/main" id="{B6A0372D-4C73-475A-8280-7B71D0BFD0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76200"/>
            <a:ext cx="5029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>
                <a:solidFill>
                  <a:srgbClr val="0000CC"/>
                </a:solidFill>
              </a:rPr>
              <a:t>Lâu đài nổi tiếng ở Pa-ri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A013">
            <a:extLst>
              <a:ext uri="{FF2B5EF4-FFF2-40B4-BE49-F238E27FC236}">
                <a16:creationId xmlns:a16="http://schemas.microsoft.com/office/drawing/2014/main" id="{DE9E72E1-0C45-423A-AA67-98B8F4218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875"/>
            <a:ext cx="12192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6" name="WordArt 10">
            <a:extLst>
              <a:ext uri="{FF2B5EF4-FFF2-40B4-BE49-F238E27FC236}">
                <a16:creationId xmlns:a16="http://schemas.microsoft.com/office/drawing/2014/main" id="{DE4A02CB-5F0A-4600-A00B-E0368839AF6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81000" y="6096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2.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7" name="Text Box 7">
            <a:extLst>
              <a:ext uri="{FF2B5EF4-FFF2-40B4-BE49-F238E27FC236}">
                <a16:creationId xmlns:a16="http://schemas.microsoft.com/office/drawing/2014/main" id="{50266EC7-5E12-4BC7-BEB1-2F44440A38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1981200"/>
            <a:ext cx="93726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WordArt 10">
            <a:extLst>
              <a:ext uri="{FF2B5EF4-FFF2-40B4-BE49-F238E27FC236}">
                <a16:creationId xmlns:a16="http://schemas.microsoft.com/office/drawing/2014/main" id="{8195E28C-D742-4DDE-8259-0E573B7ABE9A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6368" y="381000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pic>
        <p:nvPicPr>
          <p:cNvPr id="5" name="Picture 18" descr="anh 6">
            <a:extLst>
              <a:ext uri="{FF2B5EF4-FFF2-40B4-BE49-F238E27FC236}">
                <a16:creationId xmlns:a16="http://schemas.microsoft.com/office/drawing/2014/main" id="{CCAB913E-B21D-4D55-8D7E-1ED61ECF6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60325"/>
            <a:ext cx="7169150" cy="6757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loud Callout 1">
            <a:extLst>
              <a:ext uri="{FF2B5EF4-FFF2-40B4-BE49-F238E27FC236}">
                <a16:creationId xmlns:a16="http://schemas.microsoft.com/office/drawing/2014/main" id="{5ADA9051-D6B4-4254-82A9-0246180B03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98563" y="2047875"/>
            <a:ext cx="3581400" cy="1600200"/>
          </a:xfrm>
          <a:prstGeom prst="cloudCallout">
            <a:avLst>
              <a:gd name="adj1" fmla="val -18514"/>
              <a:gd name="adj2" fmla="val 5557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dirty="0"/>
              <a:t>Quan sát lược đồ xác định vị trí địa lý Hy Lạp?</a:t>
            </a:r>
            <a:endParaRPr lang="en-US" altLang="en-US" sz="180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CEC8443-80BA-4DC7-BB20-5C79A449ED12}"/>
              </a:ext>
            </a:extLst>
          </p:cNvPr>
          <p:cNvSpPr/>
          <p:nvPr/>
        </p:nvSpPr>
        <p:spPr bwMode="auto">
          <a:xfrm>
            <a:off x="8686800" y="5105400"/>
            <a:ext cx="560387" cy="814387"/>
          </a:xfrm>
          <a:prstGeom prst="ellipse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endParaRPr lang="en-US" sz="180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4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https://upload.wikimedia.org/wikipedia/commons/a/ad/Parthenon_from_west.jpg">
            <a:extLst>
              <a:ext uri="{FF2B5EF4-FFF2-40B4-BE49-F238E27FC236}">
                <a16:creationId xmlns:a16="http://schemas.microsoft.com/office/drawing/2014/main" id="{15441107-D119-4228-B55F-B3351C1B8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-20638"/>
            <a:ext cx="8077200" cy="6878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Box 1">
            <a:extLst>
              <a:ext uri="{FF2B5EF4-FFF2-40B4-BE49-F238E27FC236}">
                <a16:creationId xmlns:a16="http://schemas.microsoft.com/office/drawing/2014/main" id="{5FE1D2C0-B90C-4384-8BCF-4297FE623D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838200"/>
            <a:ext cx="33528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vi-VN" altLang="en-US" sz="2800" b="0" dirty="0"/>
              <a:t>Đền </a:t>
            </a:r>
            <a:r>
              <a:rPr lang="vi-VN" altLang="en-US" sz="2800" b="0" dirty="0">
                <a:hlinkClick r:id="rId3" tooltip="Parthenon"/>
              </a:rPr>
              <a:t>Parthenon</a:t>
            </a:r>
            <a:r>
              <a:rPr lang="vi-VN" altLang="en-US" sz="2800" b="0" dirty="0"/>
              <a:t>, một ngôi đền được xây dựng cho nữ thần </a:t>
            </a:r>
            <a:r>
              <a:rPr lang="vi-VN" altLang="en-US" sz="2800" b="0" dirty="0">
                <a:hlinkClick r:id="rId4" tooltip="Athena"/>
              </a:rPr>
              <a:t>Athena</a:t>
            </a:r>
            <a:r>
              <a:rPr lang="vi-VN" altLang="en-US" sz="2800" b="0" dirty="0"/>
              <a:t> nằm trên khu vực </a:t>
            </a:r>
            <a:r>
              <a:rPr lang="vi-VN" altLang="en-US" sz="2800" b="0" dirty="0">
                <a:hlinkClick r:id="rId5" tooltip="Acropolis"/>
              </a:rPr>
              <a:t>Acropolis</a:t>
            </a:r>
            <a:r>
              <a:rPr lang="vi-VN" altLang="en-US" sz="2800" b="0" dirty="0"/>
              <a:t> ở </a:t>
            </a:r>
            <a:r>
              <a:rPr lang="vi-VN" altLang="en-US" sz="2800" b="0" dirty="0">
                <a:hlinkClick r:id="rId6" tooltip="Athens"/>
              </a:rPr>
              <a:t>Athens</a:t>
            </a:r>
            <a:r>
              <a:rPr lang="vi-VN" altLang="en-US" sz="2800" b="0" dirty="0"/>
              <a:t>, là một trong những biểu tượng tiêu biểu nhất cho văn hóa và sự tài hoa của người Hy Lạp cổ đại.</a:t>
            </a:r>
            <a:endParaRPr lang="en-US" altLang="en-US" sz="2800" dirty="0"/>
          </a:p>
        </p:txBody>
      </p: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Callout 1">
            <a:extLst>
              <a:ext uri="{FF2B5EF4-FFF2-40B4-BE49-F238E27FC236}">
                <a16:creationId xmlns:a16="http://schemas.microsoft.com/office/drawing/2014/main" id="{54AAEBBB-489D-45B3-9807-AE1B8FCC48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95600" y="1600200"/>
            <a:ext cx="5638800" cy="1828800"/>
          </a:xfrm>
          <a:prstGeom prst="wedgeEllipseCallout">
            <a:avLst>
              <a:gd name="adj1" fmla="val -20833"/>
              <a:gd name="adj2" fmla="val 625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800"/>
              <a:t>Kể một số câu chuyện Olympic mà em biết?</a:t>
            </a:r>
            <a:endParaRPr lang="en-US" altLang="en-US" sz="2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WordArt 10">
            <a:extLst>
              <a:ext uri="{FF2B5EF4-FFF2-40B4-BE49-F238E27FC236}">
                <a16:creationId xmlns:a16="http://schemas.microsoft.com/office/drawing/2014/main" id="{936F210E-EC36-4330-AB5D-CB1D34674A2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11931" y="434585"/>
            <a:ext cx="2624138" cy="12557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3. Hy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Lạp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BB590C-8075-4459-AD7A-DC62C9EB6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633" y="1746668"/>
            <a:ext cx="11768137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3600" dirty="0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26262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endParaRPr lang="en-US" altLang="en-US" sz="3600" dirty="0"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9" name="Text Box 7">
            <a:extLst>
              <a:ext uri="{FF2B5EF4-FFF2-40B4-BE49-F238E27FC236}">
                <a16:creationId xmlns:a16="http://schemas.microsoft.com/office/drawing/2014/main" id="{2F761086-5271-441E-B449-FFC6EFDA10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825" y="2951946"/>
            <a:ext cx="113538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2800" b="0" dirty="0">
                <a:solidFill>
                  <a:srgbClr val="0000CC"/>
                </a:solidFill>
              </a:rPr>
              <a:t>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du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9401" name="Text Box 9">
            <a:extLst>
              <a:ext uri="{FF2B5EF4-FFF2-40B4-BE49-F238E27FC236}">
                <a16:creationId xmlns:a16="http://schemas.microsoft.com/office/drawing/2014/main" id="{CDB4FDB6-3F8C-40CF-AA8A-EB74AA70A7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1720381"/>
            <a:ext cx="113538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sz="3600" b="0" dirty="0">
                <a:solidFill>
                  <a:srgbClr val="0000CC"/>
                </a:solidFill>
              </a:rPr>
              <a:t>   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8376" name="WordArt 11">
            <a:extLst>
              <a:ext uri="{FF2B5EF4-FFF2-40B4-BE49-F238E27FC236}">
                <a16:creationId xmlns:a16="http://schemas.microsoft.com/office/drawing/2014/main" id="{C9B84A45-D22D-47CC-ABDB-5AAFF2202207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4800600" y="1146934"/>
            <a:ext cx="1938338" cy="419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Ghi</a:t>
            </a:r>
            <a:r>
              <a:rPr lang="en-US" sz="3600" kern="10" dirty="0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 </a:t>
            </a:r>
            <a:r>
              <a:rPr lang="en-US" sz="3600" kern="10" dirty="0" err="1">
                <a:ln w="1905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.VnTime" panose="020B7200000000000000" pitchFamily="34" charset="0"/>
              </a:rPr>
              <a:t>nhỚ</a:t>
            </a:r>
            <a:endParaRPr lang="en-US" sz="3600" kern="10" dirty="0">
              <a:ln w="19050">
                <a:solidFill>
                  <a:srgbClr val="FF00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.VnTime" panose="020B7200000000000000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56DB3E3-9956-4E6A-B6A7-CC0BA96C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5300" y="4060400"/>
            <a:ext cx="113538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nam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Ê-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giê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da-DK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yếu là đồi núi,đất đai khô cằn.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ô-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vịnh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tàu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ẩn</a:t>
            </a:r>
            <a:r>
              <a:rPr lang="en-US" altLang="en-US" sz="28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800" dirty="0">
              <a:solidFill>
                <a:srgbClr val="0000CC"/>
              </a:solidFill>
              <a:latin typeface=".VnTime" panose="020B7200000000000000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9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9" grpId="0"/>
      <p:bldP spid="59401" grpId="0"/>
      <p:bldP spid="9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WordArt 2">
            <a:extLst>
              <a:ext uri="{FF2B5EF4-FFF2-40B4-BE49-F238E27FC236}">
                <a16:creationId xmlns:a16="http://schemas.microsoft.com/office/drawing/2014/main" id="{CF91871C-A690-4630-93A6-92E47799955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667000" y="1676400"/>
            <a:ext cx="7239000" cy="2286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</a:t>
            </a:r>
          </a:p>
          <a:p>
            <a:pPr algn="ctr"/>
            <a:r>
              <a:rPr lang="it-IT" sz="3600" kern="10" dirty="0">
                <a:ln w="6350">
                  <a:solidFill>
                    <a:srgbClr val="9933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nhanh- ai đúng</a:t>
            </a:r>
            <a:endParaRPr lang="en-US" sz="3600" kern="10" dirty="0">
              <a:ln w="6350">
                <a:solidFill>
                  <a:srgbClr val="9933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395" name="Picture 3" descr="LIN_109">
            <a:extLst>
              <a:ext uri="{FF2B5EF4-FFF2-40B4-BE49-F238E27FC236}">
                <a16:creationId xmlns:a16="http://schemas.microsoft.com/office/drawing/2014/main" id="{1D46C02A-8977-459B-9194-FBD11E672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7848600" cy="7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3">
            <a:extLst>
              <a:ext uri="{FF2B5EF4-FFF2-40B4-BE49-F238E27FC236}">
                <a16:creationId xmlns:a16="http://schemas.microsoft.com/office/drawing/2014/main" id="{8233E8D0-9A6F-4608-A954-E5DA7BDA96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0"/>
            <a:ext cx="409619" cy="6704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6">
            <a:extLst>
              <a:ext uri="{FF2B5EF4-FFF2-40B4-BE49-F238E27FC236}">
                <a16:creationId xmlns:a16="http://schemas.microsoft.com/office/drawing/2014/main" id="{23C6CD6B-59D7-4120-B273-14DC1AEAD2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2" y="6477000"/>
            <a:ext cx="12010530" cy="453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9">
            <a:extLst>
              <a:ext uri="{FF2B5EF4-FFF2-40B4-BE49-F238E27FC236}">
                <a16:creationId xmlns:a16="http://schemas.microsoft.com/office/drawing/2014/main" id="{8DED412E-EF79-4A50-BD24-83F92FC63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4799" y="57456"/>
            <a:ext cx="409619" cy="6800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>
            <a:extLst>
              <a:ext uri="{FF2B5EF4-FFF2-40B4-BE49-F238E27FC236}">
                <a16:creationId xmlns:a16="http://schemas.microsoft.com/office/drawing/2014/main" id="{48E51E58-FE5F-4F3B-8AEB-F3EAC31023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62" y="-1"/>
            <a:ext cx="11744338" cy="4861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5">
            <a:extLst>
              <a:ext uri="{FF2B5EF4-FFF2-40B4-BE49-F238E27FC236}">
                <a16:creationId xmlns:a16="http://schemas.microsoft.com/office/drawing/2014/main" id="{7DB169EE-7B6D-43CB-ADB4-03BF5CC0ED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3048000"/>
            <a:ext cx="2971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54280" name="WordArt 8">
            <a:extLst>
              <a:ext uri="{FF2B5EF4-FFF2-40B4-BE49-F238E27FC236}">
                <a16:creationId xmlns:a16="http://schemas.microsoft.com/office/drawing/2014/main" id="{4E2D37B1-ED19-4329-98E7-FE0A0B46246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46185" y="152400"/>
            <a:ext cx="4419600" cy="990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.VnTime" panose="020B7200000000000000" pitchFamily="34" charset="0"/>
              </a:rPr>
              <a:t>1. </a:t>
            </a:r>
            <a:r>
              <a:rPr lang="en-US" sz="3600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Bang Nga</a:t>
            </a:r>
            <a:endParaRPr lang="en-US" sz="3600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563972" dir="14049741" sx="125000" sy="125000" algn="tl" rotWithShape="0">
                  <a:srgbClr val="C7DFD3">
                    <a:alpha val="79999"/>
                  </a:srgbClr>
                </a:outerShdw>
              </a:effectLst>
              <a:latin typeface=".VnTime" panose="020B7200000000000000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4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 Box 5">
            <a:extLst>
              <a:ext uri="{FF2B5EF4-FFF2-40B4-BE49-F238E27FC236}">
                <a16:creationId xmlns:a16="http://schemas.microsoft.com/office/drawing/2014/main" id="{211FB275-0D2B-460F-B248-571A8954E1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3700" y="3810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526" name="Text Box 6">
            <a:extLst>
              <a:ext uri="{FF2B5EF4-FFF2-40B4-BE49-F238E27FC236}">
                <a16:creationId xmlns:a16="http://schemas.microsoft.com/office/drawing/2014/main" id="{ABC6FB14-BAA1-4E8F-BA2D-CFBF7CF87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0" y="1600200"/>
            <a:ext cx="6934200" cy="440055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355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355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6">
            <a:extLst>
              <a:ext uri="{FF2B5EF4-FFF2-40B4-BE49-F238E27FC236}">
                <a16:creationId xmlns:a16="http://schemas.microsoft.com/office/drawing/2014/main" id="{26DE92F9-1B69-4915-8DD3-AE4F8C487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19400" y="2286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FF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7575" name="Text Box 7">
            <a:extLst>
              <a:ext uri="{FF2B5EF4-FFF2-40B4-BE49-F238E27FC236}">
                <a16:creationId xmlns:a16="http://schemas.microsoft.com/office/drawing/2014/main" id="{E1BEECE9-4031-4370-8950-47D4B2FBB9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295400"/>
            <a:ext cx="11201400" cy="50165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40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Nga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alt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375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72" name="Text Box 10">
            <a:extLst>
              <a:ext uri="{FF2B5EF4-FFF2-40B4-BE49-F238E27FC236}">
                <a16:creationId xmlns:a16="http://schemas.microsoft.com/office/drawing/2014/main" id="{5186EEA1-A421-4BE3-8E80-D214D44A9E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3048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câu trả lời đúng</a:t>
            </a:r>
          </a:p>
        </p:txBody>
      </p:sp>
      <p:sp>
        <p:nvSpPr>
          <p:cNvPr id="241675" name="Text Box 11">
            <a:extLst>
              <a:ext uri="{FF2B5EF4-FFF2-40B4-BE49-F238E27FC236}">
                <a16:creationId xmlns:a16="http://schemas.microsoft.com/office/drawing/2014/main" id="{F89125F6-1552-4C10-889A-5B097E9D2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" y="1676400"/>
            <a:ext cx="116586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Gió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Biển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nằm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sz="3600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08333E-6 -1.11111E-6 L 2.08333E-6 -0.07222 " pathEditMode="relative" rAng="0" ptsTypes="AA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1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Text Box 72">
            <a:extLst>
              <a:ext uri="{FF2B5EF4-FFF2-40B4-BE49-F238E27FC236}">
                <a16:creationId xmlns:a16="http://schemas.microsoft.com/office/drawing/2014/main" id="{AC36986A-AF44-4C73-9898-33C74D7CBF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95600" y="457200"/>
            <a:ext cx="6934200" cy="9144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altLang="en-US" sz="54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altLang="en-US" sz="54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857" name="Text Box 73">
            <a:extLst>
              <a:ext uri="{FF2B5EF4-FFF2-40B4-BE49-F238E27FC236}">
                <a16:creationId xmlns:a16="http://schemas.microsoft.com/office/drawing/2014/main" id="{01173548-7D01-4A28-951A-75CE0B3BE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11963400" cy="3970318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hút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lịch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d/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alt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1.66667E-6 -4.44444E-6 L -1.66667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19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F0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2468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Premium Vector | Kids in classroom">
            <a:extLst>
              <a:ext uri="{FF2B5EF4-FFF2-40B4-BE49-F238E27FC236}">
                <a16:creationId xmlns:a16="http://schemas.microsoft.com/office/drawing/2014/main" id="{E634642D-A0C7-5558-129A-9B184D4F7B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2BEBE01-93D6-883B-C9AC-C4D912893030}"/>
              </a:ext>
            </a:extLst>
          </p:cNvPr>
          <p:cNvSpPr/>
          <p:nvPr/>
        </p:nvSpPr>
        <p:spPr>
          <a:xfrm>
            <a:off x="3973616" y="2209800"/>
            <a:ext cx="4634603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>
              <a:defRPr/>
            </a:pPr>
            <a:r>
              <a:rPr lang="en-US" sz="8800" b="1" dirty="0">
                <a:ln/>
                <a:latin typeface="Arial" panose="020B0604020202020204" pitchFamily="34" charset="0"/>
                <a:cs typeface="Arial" panose="020B0604020202020204" pitchFamily="34" charset="0"/>
              </a:rPr>
              <a:t>DẶN DÒ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95833E-6 -3.7037E-7 L 3.95833E-6 -0.07222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Untitled-1">
            <a:extLst>
              <a:ext uri="{FF2B5EF4-FFF2-40B4-BE49-F238E27FC236}">
                <a16:creationId xmlns:a16="http://schemas.microsoft.com/office/drawing/2014/main" id="{5940F16C-A94E-485C-9999-E45FDA5E02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513"/>
            <a:ext cx="121158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6627" name="AutoShape 9">
            <a:extLst>
              <a:ext uri="{FF2B5EF4-FFF2-40B4-BE49-F238E27FC236}">
                <a16:creationId xmlns:a16="http://schemas.microsoft.com/office/drawing/2014/main" id="{E85B497A-3505-4246-A213-E8F76C4B762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96000" y="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2" name="Group 37">
            <a:extLst>
              <a:ext uri="{FF2B5EF4-FFF2-40B4-BE49-F238E27FC236}">
                <a16:creationId xmlns:a16="http://schemas.microsoft.com/office/drawing/2014/main" id="{58EE4E14-CDB0-4553-89D5-362A2834906D}"/>
              </a:ext>
            </a:extLst>
          </p:cNvPr>
          <p:cNvGrpSpPr>
            <a:grpSpLocks/>
          </p:cNvGrpSpPr>
          <p:nvPr/>
        </p:nvGrpSpPr>
        <p:grpSpPr bwMode="auto">
          <a:xfrm>
            <a:off x="2852738" y="927100"/>
            <a:ext cx="4157662" cy="1344613"/>
            <a:chOff x="1345" y="570"/>
            <a:chExt cx="1973" cy="847"/>
          </a:xfrm>
        </p:grpSpPr>
        <p:sp>
          <p:nvSpPr>
            <p:cNvPr id="26633" name="Freeform 38">
              <a:extLst>
                <a:ext uri="{FF2B5EF4-FFF2-40B4-BE49-F238E27FC236}">
                  <a16:creationId xmlns:a16="http://schemas.microsoft.com/office/drawing/2014/main" id="{961811AF-C1B3-43E6-B692-9E7316EA9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45" y="653"/>
              <a:ext cx="1973" cy="764"/>
            </a:xfrm>
            <a:custGeom>
              <a:avLst/>
              <a:gdLst>
                <a:gd name="T0" fmla="*/ 1849 w 1973"/>
                <a:gd name="T1" fmla="*/ 204 h 764"/>
                <a:gd name="T2" fmla="*/ 1955 w 1973"/>
                <a:gd name="T3" fmla="*/ 252 h 764"/>
                <a:gd name="T4" fmla="*/ 1900 w 1973"/>
                <a:gd name="T5" fmla="*/ 295 h 764"/>
                <a:gd name="T6" fmla="*/ 1823 w 1973"/>
                <a:gd name="T7" fmla="*/ 290 h 764"/>
                <a:gd name="T8" fmla="*/ 1768 w 1973"/>
                <a:gd name="T9" fmla="*/ 367 h 764"/>
                <a:gd name="T10" fmla="*/ 1669 w 1973"/>
                <a:gd name="T11" fmla="*/ 396 h 764"/>
                <a:gd name="T12" fmla="*/ 1629 w 1973"/>
                <a:gd name="T13" fmla="*/ 513 h 764"/>
                <a:gd name="T14" fmla="*/ 1585 w 1973"/>
                <a:gd name="T15" fmla="*/ 530 h 764"/>
                <a:gd name="T16" fmla="*/ 1653 w 1973"/>
                <a:gd name="T17" fmla="*/ 379 h 764"/>
                <a:gd name="T18" fmla="*/ 1624 w 1973"/>
                <a:gd name="T19" fmla="*/ 350 h 764"/>
                <a:gd name="T20" fmla="*/ 1463 w 1973"/>
                <a:gd name="T21" fmla="*/ 410 h 764"/>
                <a:gd name="T22" fmla="*/ 1396 w 1973"/>
                <a:gd name="T23" fmla="*/ 482 h 764"/>
                <a:gd name="T24" fmla="*/ 1417 w 1973"/>
                <a:gd name="T25" fmla="*/ 511 h 764"/>
                <a:gd name="T26" fmla="*/ 1405 w 1973"/>
                <a:gd name="T27" fmla="*/ 701 h 764"/>
                <a:gd name="T28" fmla="*/ 1331 w 1973"/>
                <a:gd name="T29" fmla="*/ 710 h 764"/>
                <a:gd name="T30" fmla="*/ 1312 w 1973"/>
                <a:gd name="T31" fmla="*/ 626 h 764"/>
                <a:gd name="T32" fmla="*/ 1206 w 1973"/>
                <a:gd name="T33" fmla="*/ 523 h 764"/>
                <a:gd name="T34" fmla="*/ 1117 w 1973"/>
                <a:gd name="T35" fmla="*/ 595 h 764"/>
                <a:gd name="T36" fmla="*/ 966 w 1973"/>
                <a:gd name="T37" fmla="*/ 581 h 764"/>
                <a:gd name="T38" fmla="*/ 829 w 1973"/>
                <a:gd name="T39" fmla="*/ 583 h 764"/>
                <a:gd name="T40" fmla="*/ 733 w 1973"/>
                <a:gd name="T41" fmla="*/ 600 h 764"/>
                <a:gd name="T42" fmla="*/ 630 w 1973"/>
                <a:gd name="T43" fmla="*/ 547 h 764"/>
                <a:gd name="T44" fmla="*/ 534 w 1973"/>
                <a:gd name="T45" fmla="*/ 470 h 764"/>
                <a:gd name="T46" fmla="*/ 510 w 1973"/>
                <a:gd name="T47" fmla="*/ 475 h 764"/>
                <a:gd name="T48" fmla="*/ 311 w 1973"/>
                <a:gd name="T49" fmla="*/ 557 h 764"/>
                <a:gd name="T50" fmla="*/ 215 w 1973"/>
                <a:gd name="T51" fmla="*/ 537 h 764"/>
                <a:gd name="T52" fmla="*/ 162 w 1973"/>
                <a:gd name="T53" fmla="*/ 653 h 764"/>
                <a:gd name="T54" fmla="*/ 141 w 1973"/>
                <a:gd name="T55" fmla="*/ 727 h 764"/>
                <a:gd name="T56" fmla="*/ 6 w 1973"/>
                <a:gd name="T57" fmla="*/ 657 h 764"/>
                <a:gd name="T58" fmla="*/ 73 w 1973"/>
                <a:gd name="T59" fmla="*/ 576 h 764"/>
                <a:gd name="T60" fmla="*/ 30 w 1973"/>
                <a:gd name="T61" fmla="*/ 429 h 764"/>
                <a:gd name="T62" fmla="*/ 78 w 1973"/>
                <a:gd name="T63" fmla="*/ 319 h 764"/>
                <a:gd name="T64" fmla="*/ 138 w 1973"/>
                <a:gd name="T65" fmla="*/ 259 h 764"/>
                <a:gd name="T66" fmla="*/ 184 w 1973"/>
                <a:gd name="T67" fmla="*/ 199 h 764"/>
                <a:gd name="T68" fmla="*/ 215 w 1973"/>
                <a:gd name="T69" fmla="*/ 137 h 764"/>
                <a:gd name="T70" fmla="*/ 277 w 1973"/>
                <a:gd name="T71" fmla="*/ 146 h 764"/>
                <a:gd name="T72" fmla="*/ 220 w 1973"/>
                <a:gd name="T73" fmla="*/ 192 h 764"/>
                <a:gd name="T74" fmla="*/ 232 w 1973"/>
                <a:gd name="T75" fmla="*/ 225 h 764"/>
                <a:gd name="T76" fmla="*/ 347 w 1973"/>
                <a:gd name="T77" fmla="*/ 189 h 764"/>
                <a:gd name="T78" fmla="*/ 376 w 1973"/>
                <a:gd name="T79" fmla="*/ 199 h 764"/>
                <a:gd name="T80" fmla="*/ 477 w 1973"/>
                <a:gd name="T81" fmla="*/ 168 h 764"/>
                <a:gd name="T82" fmla="*/ 505 w 1973"/>
                <a:gd name="T83" fmla="*/ 180 h 764"/>
                <a:gd name="T84" fmla="*/ 613 w 1973"/>
                <a:gd name="T85" fmla="*/ 161 h 764"/>
                <a:gd name="T86" fmla="*/ 695 w 1973"/>
                <a:gd name="T87" fmla="*/ 115 h 764"/>
                <a:gd name="T88" fmla="*/ 724 w 1973"/>
                <a:gd name="T89" fmla="*/ 122 h 764"/>
                <a:gd name="T90" fmla="*/ 671 w 1973"/>
                <a:gd name="T91" fmla="*/ 216 h 764"/>
                <a:gd name="T92" fmla="*/ 762 w 1973"/>
                <a:gd name="T93" fmla="*/ 206 h 764"/>
                <a:gd name="T94" fmla="*/ 750 w 1973"/>
                <a:gd name="T95" fmla="*/ 125 h 764"/>
                <a:gd name="T96" fmla="*/ 784 w 1973"/>
                <a:gd name="T97" fmla="*/ 127 h 764"/>
                <a:gd name="T98" fmla="*/ 834 w 1973"/>
                <a:gd name="T99" fmla="*/ 115 h 764"/>
                <a:gd name="T100" fmla="*/ 844 w 1973"/>
                <a:gd name="T101" fmla="*/ 103 h 764"/>
                <a:gd name="T102" fmla="*/ 949 w 1973"/>
                <a:gd name="T103" fmla="*/ 43 h 764"/>
                <a:gd name="T104" fmla="*/ 1120 w 1973"/>
                <a:gd name="T105" fmla="*/ 0 h 764"/>
                <a:gd name="T106" fmla="*/ 1218 w 1973"/>
                <a:gd name="T107" fmla="*/ 31 h 764"/>
                <a:gd name="T108" fmla="*/ 1151 w 1973"/>
                <a:gd name="T109" fmla="*/ 103 h 764"/>
                <a:gd name="T110" fmla="*/ 1305 w 1973"/>
                <a:gd name="T111" fmla="*/ 105 h 764"/>
                <a:gd name="T112" fmla="*/ 1381 w 1973"/>
                <a:gd name="T113" fmla="*/ 153 h 764"/>
                <a:gd name="T114" fmla="*/ 1482 w 1973"/>
                <a:gd name="T115" fmla="*/ 120 h 764"/>
                <a:gd name="T116" fmla="*/ 1516 w 1973"/>
                <a:gd name="T117" fmla="*/ 156 h 764"/>
                <a:gd name="T118" fmla="*/ 1547 w 1973"/>
                <a:gd name="T119" fmla="*/ 141 h 764"/>
                <a:gd name="T120" fmla="*/ 1590 w 1973"/>
                <a:gd name="T121" fmla="*/ 146 h 76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73"/>
                <a:gd name="T184" fmla="*/ 0 h 764"/>
                <a:gd name="T185" fmla="*/ 1973 w 1973"/>
                <a:gd name="T186" fmla="*/ 764 h 76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73" h="764">
                  <a:moveTo>
                    <a:pt x="1732" y="175"/>
                  </a:moveTo>
                  <a:cubicBezTo>
                    <a:pt x="1767" y="179"/>
                    <a:pt x="1769" y="180"/>
                    <a:pt x="1818" y="182"/>
                  </a:cubicBezTo>
                  <a:cubicBezTo>
                    <a:pt x="1820" y="187"/>
                    <a:pt x="1819" y="194"/>
                    <a:pt x="1823" y="197"/>
                  </a:cubicBezTo>
                  <a:cubicBezTo>
                    <a:pt x="1828" y="201"/>
                    <a:pt x="1843" y="201"/>
                    <a:pt x="1849" y="204"/>
                  </a:cubicBezTo>
                  <a:cubicBezTo>
                    <a:pt x="1855" y="219"/>
                    <a:pt x="1868" y="218"/>
                    <a:pt x="1883" y="221"/>
                  </a:cubicBezTo>
                  <a:cubicBezTo>
                    <a:pt x="1887" y="235"/>
                    <a:pt x="1895" y="243"/>
                    <a:pt x="1909" y="247"/>
                  </a:cubicBezTo>
                  <a:cubicBezTo>
                    <a:pt x="1911" y="245"/>
                    <a:pt x="1911" y="241"/>
                    <a:pt x="1914" y="240"/>
                  </a:cubicBezTo>
                  <a:cubicBezTo>
                    <a:pt x="1916" y="239"/>
                    <a:pt x="1950" y="250"/>
                    <a:pt x="1955" y="252"/>
                  </a:cubicBezTo>
                  <a:cubicBezTo>
                    <a:pt x="1959" y="277"/>
                    <a:pt x="1973" y="275"/>
                    <a:pt x="1938" y="281"/>
                  </a:cubicBezTo>
                  <a:cubicBezTo>
                    <a:pt x="1936" y="306"/>
                    <a:pt x="1944" y="322"/>
                    <a:pt x="1909" y="307"/>
                  </a:cubicBezTo>
                  <a:cubicBezTo>
                    <a:pt x="1906" y="306"/>
                    <a:pt x="1909" y="300"/>
                    <a:pt x="1907" y="297"/>
                  </a:cubicBezTo>
                  <a:cubicBezTo>
                    <a:pt x="1906" y="295"/>
                    <a:pt x="1902" y="296"/>
                    <a:pt x="1900" y="295"/>
                  </a:cubicBezTo>
                  <a:cubicBezTo>
                    <a:pt x="1893" y="285"/>
                    <a:pt x="1890" y="283"/>
                    <a:pt x="1878" y="281"/>
                  </a:cubicBezTo>
                  <a:cubicBezTo>
                    <a:pt x="1869" y="277"/>
                    <a:pt x="1868" y="272"/>
                    <a:pt x="1859" y="269"/>
                  </a:cubicBezTo>
                  <a:cubicBezTo>
                    <a:pt x="1840" y="256"/>
                    <a:pt x="1853" y="281"/>
                    <a:pt x="1845" y="288"/>
                  </a:cubicBezTo>
                  <a:cubicBezTo>
                    <a:pt x="1839" y="293"/>
                    <a:pt x="1830" y="289"/>
                    <a:pt x="1823" y="290"/>
                  </a:cubicBezTo>
                  <a:cubicBezTo>
                    <a:pt x="1812" y="295"/>
                    <a:pt x="1814" y="304"/>
                    <a:pt x="1825" y="307"/>
                  </a:cubicBezTo>
                  <a:cubicBezTo>
                    <a:pt x="1832" y="316"/>
                    <a:pt x="1838" y="324"/>
                    <a:pt x="1845" y="333"/>
                  </a:cubicBezTo>
                  <a:cubicBezTo>
                    <a:pt x="1836" y="361"/>
                    <a:pt x="1850" y="328"/>
                    <a:pt x="1794" y="345"/>
                  </a:cubicBezTo>
                  <a:cubicBezTo>
                    <a:pt x="1787" y="347"/>
                    <a:pt x="1787" y="363"/>
                    <a:pt x="1768" y="367"/>
                  </a:cubicBezTo>
                  <a:cubicBezTo>
                    <a:pt x="1759" y="373"/>
                    <a:pt x="1749" y="375"/>
                    <a:pt x="1739" y="381"/>
                  </a:cubicBezTo>
                  <a:cubicBezTo>
                    <a:pt x="1736" y="396"/>
                    <a:pt x="1729" y="389"/>
                    <a:pt x="1713" y="391"/>
                  </a:cubicBezTo>
                  <a:cubicBezTo>
                    <a:pt x="1703" y="400"/>
                    <a:pt x="1701" y="398"/>
                    <a:pt x="1689" y="393"/>
                  </a:cubicBezTo>
                  <a:cubicBezTo>
                    <a:pt x="1682" y="394"/>
                    <a:pt x="1675" y="393"/>
                    <a:pt x="1669" y="396"/>
                  </a:cubicBezTo>
                  <a:cubicBezTo>
                    <a:pt x="1666" y="398"/>
                    <a:pt x="1669" y="414"/>
                    <a:pt x="1657" y="422"/>
                  </a:cubicBezTo>
                  <a:cubicBezTo>
                    <a:pt x="1652" y="439"/>
                    <a:pt x="1654" y="457"/>
                    <a:pt x="1660" y="473"/>
                  </a:cubicBezTo>
                  <a:cubicBezTo>
                    <a:pt x="1659" y="486"/>
                    <a:pt x="1665" y="501"/>
                    <a:pt x="1657" y="511"/>
                  </a:cubicBezTo>
                  <a:cubicBezTo>
                    <a:pt x="1651" y="518"/>
                    <a:pt x="1636" y="507"/>
                    <a:pt x="1629" y="513"/>
                  </a:cubicBezTo>
                  <a:cubicBezTo>
                    <a:pt x="1581" y="558"/>
                    <a:pt x="1648" y="535"/>
                    <a:pt x="1614" y="545"/>
                  </a:cubicBezTo>
                  <a:cubicBezTo>
                    <a:pt x="1612" y="578"/>
                    <a:pt x="1620" y="577"/>
                    <a:pt x="1597" y="583"/>
                  </a:cubicBezTo>
                  <a:cubicBezTo>
                    <a:pt x="1579" y="579"/>
                    <a:pt x="1582" y="579"/>
                    <a:pt x="1588" y="564"/>
                  </a:cubicBezTo>
                  <a:cubicBezTo>
                    <a:pt x="1590" y="551"/>
                    <a:pt x="1589" y="542"/>
                    <a:pt x="1585" y="530"/>
                  </a:cubicBezTo>
                  <a:cubicBezTo>
                    <a:pt x="1583" y="525"/>
                    <a:pt x="1581" y="516"/>
                    <a:pt x="1581" y="516"/>
                  </a:cubicBezTo>
                  <a:cubicBezTo>
                    <a:pt x="1583" y="460"/>
                    <a:pt x="1566" y="457"/>
                    <a:pt x="1602" y="451"/>
                  </a:cubicBezTo>
                  <a:cubicBezTo>
                    <a:pt x="1609" y="428"/>
                    <a:pt x="1608" y="435"/>
                    <a:pt x="1631" y="429"/>
                  </a:cubicBezTo>
                  <a:cubicBezTo>
                    <a:pt x="1644" y="411"/>
                    <a:pt x="1632" y="392"/>
                    <a:pt x="1653" y="379"/>
                  </a:cubicBezTo>
                  <a:cubicBezTo>
                    <a:pt x="1656" y="368"/>
                    <a:pt x="1672" y="358"/>
                    <a:pt x="1679" y="348"/>
                  </a:cubicBezTo>
                  <a:cubicBezTo>
                    <a:pt x="1667" y="339"/>
                    <a:pt x="1657" y="342"/>
                    <a:pt x="1648" y="353"/>
                  </a:cubicBezTo>
                  <a:cubicBezTo>
                    <a:pt x="1644" y="362"/>
                    <a:pt x="1643" y="367"/>
                    <a:pt x="1636" y="374"/>
                  </a:cubicBezTo>
                  <a:cubicBezTo>
                    <a:pt x="1624" y="371"/>
                    <a:pt x="1626" y="361"/>
                    <a:pt x="1624" y="350"/>
                  </a:cubicBezTo>
                  <a:cubicBezTo>
                    <a:pt x="1611" y="356"/>
                    <a:pt x="1600" y="352"/>
                    <a:pt x="1590" y="362"/>
                  </a:cubicBezTo>
                  <a:cubicBezTo>
                    <a:pt x="1588" y="375"/>
                    <a:pt x="1589" y="382"/>
                    <a:pt x="1576" y="386"/>
                  </a:cubicBezTo>
                  <a:cubicBezTo>
                    <a:pt x="1569" y="395"/>
                    <a:pt x="1574" y="427"/>
                    <a:pt x="1566" y="408"/>
                  </a:cubicBezTo>
                  <a:cubicBezTo>
                    <a:pt x="1532" y="409"/>
                    <a:pt x="1497" y="405"/>
                    <a:pt x="1463" y="410"/>
                  </a:cubicBezTo>
                  <a:cubicBezTo>
                    <a:pt x="1459" y="411"/>
                    <a:pt x="1463" y="419"/>
                    <a:pt x="1461" y="422"/>
                  </a:cubicBezTo>
                  <a:cubicBezTo>
                    <a:pt x="1459" y="426"/>
                    <a:pt x="1422" y="455"/>
                    <a:pt x="1417" y="458"/>
                  </a:cubicBezTo>
                  <a:cubicBezTo>
                    <a:pt x="1414" y="469"/>
                    <a:pt x="1409" y="470"/>
                    <a:pt x="1398" y="473"/>
                  </a:cubicBezTo>
                  <a:cubicBezTo>
                    <a:pt x="1397" y="476"/>
                    <a:pt x="1398" y="480"/>
                    <a:pt x="1396" y="482"/>
                  </a:cubicBezTo>
                  <a:cubicBezTo>
                    <a:pt x="1393" y="485"/>
                    <a:pt x="1386" y="481"/>
                    <a:pt x="1384" y="485"/>
                  </a:cubicBezTo>
                  <a:cubicBezTo>
                    <a:pt x="1373" y="508"/>
                    <a:pt x="1391" y="505"/>
                    <a:pt x="1403" y="506"/>
                  </a:cubicBezTo>
                  <a:cubicBezTo>
                    <a:pt x="1404" y="515"/>
                    <a:pt x="1402" y="533"/>
                    <a:pt x="1420" y="518"/>
                  </a:cubicBezTo>
                  <a:cubicBezTo>
                    <a:pt x="1422" y="516"/>
                    <a:pt x="1415" y="512"/>
                    <a:pt x="1417" y="511"/>
                  </a:cubicBezTo>
                  <a:cubicBezTo>
                    <a:pt x="1423" y="509"/>
                    <a:pt x="1430" y="512"/>
                    <a:pt x="1437" y="513"/>
                  </a:cubicBezTo>
                  <a:cubicBezTo>
                    <a:pt x="1480" y="531"/>
                    <a:pt x="1471" y="634"/>
                    <a:pt x="1429" y="645"/>
                  </a:cubicBezTo>
                  <a:cubicBezTo>
                    <a:pt x="1426" y="658"/>
                    <a:pt x="1425" y="668"/>
                    <a:pt x="1417" y="679"/>
                  </a:cubicBezTo>
                  <a:cubicBezTo>
                    <a:pt x="1415" y="688"/>
                    <a:pt x="1410" y="693"/>
                    <a:pt x="1405" y="701"/>
                  </a:cubicBezTo>
                  <a:cubicBezTo>
                    <a:pt x="1402" y="711"/>
                    <a:pt x="1397" y="708"/>
                    <a:pt x="1391" y="717"/>
                  </a:cubicBezTo>
                  <a:cubicBezTo>
                    <a:pt x="1386" y="739"/>
                    <a:pt x="1376" y="750"/>
                    <a:pt x="1353" y="753"/>
                  </a:cubicBezTo>
                  <a:cubicBezTo>
                    <a:pt x="1335" y="764"/>
                    <a:pt x="1331" y="761"/>
                    <a:pt x="1319" y="744"/>
                  </a:cubicBezTo>
                  <a:cubicBezTo>
                    <a:pt x="1335" y="737"/>
                    <a:pt x="1327" y="727"/>
                    <a:pt x="1331" y="710"/>
                  </a:cubicBezTo>
                  <a:cubicBezTo>
                    <a:pt x="1332" y="706"/>
                    <a:pt x="1359" y="678"/>
                    <a:pt x="1365" y="669"/>
                  </a:cubicBezTo>
                  <a:cubicBezTo>
                    <a:pt x="1363" y="651"/>
                    <a:pt x="1363" y="618"/>
                    <a:pt x="1343" y="645"/>
                  </a:cubicBezTo>
                  <a:cubicBezTo>
                    <a:pt x="1337" y="644"/>
                    <a:pt x="1331" y="645"/>
                    <a:pt x="1326" y="643"/>
                  </a:cubicBezTo>
                  <a:cubicBezTo>
                    <a:pt x="1318" y="640"/>
                    <a:pt x="1322" y="630"/>
                    <a:pt x="1312" y="626"/>
                  </a:cubicBezTo>
                  <a:cubicBezTo>
                    <a:pt x="1303" y="614"/>
                    <a:pt x="1291" y="592"/>
                    <a:pt x="1276" y="588"/>
                  </a:cubicBezTo>
                  <a:cubicBezTo>
                    <a:pt x="1271" y="575"/>
                    <a:pt x="1271" y="551"/>
                    <a:pt x="1257" y="547"/>
                  </a:cubicBezTo>
                  <a:cubicBezTo>
                    <a:pt x="1250" y="537"/>
                    <a:pt x="1242" y="531"/>
                    <a:pt x="1230" y="528"/>
                  </a:cubicBezTo>
                  <a:cubicBezTo>
                    <a:pt x="1220" y="521"/>
                    <a:pt x="1218" y="521"/>
                    <a:pt x="1206" y="523"/>
                  </a:cubicBezTo>
                  <a:cubicBezTo>
                    <a:pt x="1198" y="550"/>
                    <a:pt x="1212" y="567"/>
                    <a:pt x="1182" y="573"/>
                  </a:cubicBezTo>
                  <a:cubicBezTo>
                    <a:pt x="1180" y="586"/>
                    <a:pt x="1182" y="593"/>
                    <a:pt x="1170" y="597"/>
                  </a:cubicBezTo>
                  <a:cubicBezTo>
                    <a:pt x="1166" y="615"/>
                    <a:pt x="1155" y="608"/>
                    <a:pt x="1137" y="607"/>
                  </a:cubicBezTo>
                  <a:cubicBezTo>
                    <a:pt x="1126" y="604"/>
                    <a:pt x="1128" y="598"/>
                    <a:pt x="1117" y="595"/>
                  </a:cubicBezTo>
                  <a:cubicBezTo>
                    <a:pt x="1097" y="597"/>
                    <a:pt x="1093" y="597"/>
                    <a:pt x="1077" y="602"/>
                  </a:cubicBezTo>
                  <a:cubicBezTo>
                    <a:pt x="1066" y="612"/>
                    <a:pt x="1065" y="613"/>
                    <a:pt x="1050" y="609"/>
                  </a:cubicBezTo>
                  <a:cubicBezTo>
                    <a:pt x="1043" y="605"/>
                    <a:pt x="1037" y="600"/>
                    <a:pt x="1029" y="597"/>
                  </a:cubicBezTo>
                  <a:cubicBezTo>
                    <a:pt x="1016" y="579"/>
                    <a:pt x="984" y="582"/>
                    <a:pt x="966" y="581"/>
                  </a:cubicBezTo>
                  <a:cubicBezTo>
                    <a:pt x="951" y="574"/>
                    <a:pt x="937" y="566"/>
                    <a:pt x="921" y="561"/>
                  </a:cubicBezTo>
                  <a:cubicBezTo>
                    <a:pt x="910" y="564"/>
                    <a:pt x="899" y="563"/>
                    <a:pt x="904" y="576"/>
                  </a:cubicBezTo>
                  <a:cubicBezTo>
                    <a:pt x="901" y="588"/>
                    <a:pt x="900" y="593"/>
                    <a:pt x="887" y="597"/>
                  </a:cubicBezTo>
                  <a:cubicBezTo>
                    <a:pt x="865" y="595"/>
                    <a:pt x="850" y="588"/>
                    <a:pt x="829" y="583"/>
                  </a:cubicBezTo>
                  <a:cubicBezTo>
                    <a:pt x="822" y="578"/>
                    <a:pt x="816" y="576"/>
                    <a:pt x="808" y="573"/>
                  </a:cubicBezTo>
                  <a:cubicBezTo>
                    <a:pt x="780" y="577"/>
                    <a:pt x="787" y="588"/>
                    <a:pt x="762" y="595"/>
                  </a:cubicBezTo>
                  <a:cubicBezTo>
                    <a:pt x="757" y="599"/>
                    <a:pt x="755" y="609"/>
                    <a:pt x="748" y="609"/>
                  </a:cubicBezTo>
                  <a:cubicBezTo>
                    <a:pt x="742" y="609"/>
                    <a:pt x="738" y="603"/>
                    <a:pt x="733" y="600"/>
                  </a:cubicBezTo>
                  <a:cubicBezTo>
                    <a:pt x="719" y="591"/>
                    <a:pt x="704" y="585"/>
                    <a:pt x="688" y="583"/>
                  </a:cubicBezTo>
                  <a:cubicBezTo>
                    <a:pt x="673" y="579"/>
                    <a:pt x="688" y="585"/>
                    <a:pt x="678" y="573"/>
                  </a:cubicBezTo>
                  <a:cubicBezTo>
                    <a:pt x="674" y="568"/>
                    <a:pt x="663" y="566"/>
                    <a:pt x="657" y="564"/>
                  </a:cubicBezTo>
                  <a:cubicBezTo>
                    <a:pt x="651" y="555"/>
                    <a:pt x="641" y="550"/>
                    <a:pt x="630" y="547"/>
                  </a:cubicBezTo>
                  <a:cubicBezTo>
                    <a:pt x="617" y="529"/>
                    <a:pt x="616" y="504"/>
                    <a:pt x="604" y="487"/>
                  </a:cubicBezTo>
                  <a:cubicBezTo>
                    <a:pt x="590" y="488"/>
                    <a:pt x="582" y="490"/>
                    <a:pt x="570" y="494"/>
                  </a:cubicBezTo>
                  <a:cubicBezTo>
                    <a:pt x="556" y="492"/>
                    <a:pt x="535" y="481"/>
                    <a:pt x="522" y="473"/>
                  </a:cubicBezTo>
                  <a:cubicBezTo>
                    <a:pt x="526" y="472"/>
                    <a:pt x="531" y="473"/>
                    <a:pt x="534" y="470"/>
                  </a:cubicBezTo>
                  <a:cubicBezTo>
                    <a:pt x="536" y="468"/>
                    <a:pt x="525" y="469"/>
                    <a:pt x="527" y="468"/>
                  </a:cubicBezTo>
                  <a:cubicBezTo>
                    <a:pt x="531" y="466"/>
                    <a:pt x="549" y="462"/>
                    <a:pt x="556" y="461"/>
                  </a:cubicBezTo>
                  <a:cubicBezTo>
                    <a:pt x="570" y="455"/>
                    <a:pt x="558" y="453"/>
                    <a:pt x="551" y="463"/>
                  </a:cubicBezTo>
                  <a:cubicBezTo>
                    <a:pt x="546" y="482"/>
                    <a:pt x="550" y="474"/>
                    <a:pt x="510" y="475"/>
                  </a:cubicBezTo>
                  <a:cubicBezTo>
                    <a:pt x="479" y="476"/>
                    <a:pt x="448" y="476"/>
                    <a:pt x="417" y="477"/>
                  </a:cubicBezTo>
                  <a:cubicBezTo>
                    <a:pt x="415" y="489"/>
                    <a:pt x="417" y="498"/>
                    <a:pt x="405" y="501"/>
                  </a:cubicBezTo>
                  <a:cubicBezTo>
                    <a:pt x="397" y="509"/>
                    <a:pt x="396" y="514"/>
                    <a:pt x="390" y="523"/>
                  </a:cubicBezTo>
                  <a:cubicBezTo>
                    <a:pt x="377" y="569"/>
                    <a:pt x="378" y="554"/>
                    <a:pt x="311" y="557"/>
                  </a:cubicBezTo>
                  <a:cubicBezTo>
                    <a:pt x="276" y="552"/>
                    <a:pt x="299" y="550"/>
                    <a:pt x="277" y="545"/>
                  </a:cubicBezTo>
                  <a:cubicBezTo>
                    <a:pt x="265" y="537"/>
                    <a:pt x="255" y="530"/>
                    <a:pt x="241" y="525"/>
                  </a:cubicBezTo>
                  <a:cubicBezTo>
                    <a:pt x="233" y="526"/>
                    <a:pt x="224" y="525"/>
                    <a:pt x="217" y="528"/>
                  </a:cubicBezTo>
                  <a:cubicBezTo>
                    <a:pt x="214" y="529"/>
                    <a:pt x="217" y="534"/>
                    <a:pt x="215" y="537"/>
                  </a:cubicBezTo>
                  <a:cubicBezTo>
                    <a:pt x="213" y="539"/>
                    <a:pt x="210" y="541"/>
                    <a:pt x="208" y="542"/>
                  </a:cubicBezTo>
                  <a:cubicBezTo>
                    <a:pt x="193" y="551"/>
                    <a:pt x="178" y="548"/>
                    <a:pt x="167" y="564"/>
                  </a:cubicBezTo>
                  <a:cubicBezTo>
                    <a:pt x="176" y="594"/>
                    <a:pt x="154" y="627"/>
                    <a:pt x="186" y="641"/>
                  </a:cubicBezTo>
                  <a:cubicBezTo>
                    <a:pt x="174" y="644"/>
                    <a:pt x="167" y="641"/>
                    <a:pt x="162" y="653"/>
                  </a:cubicBezTo>
                  <a:cubicBezTo>
                    <a:pt x="154" y="650"/>
                    <a:pt x="148" y="645"/>
                    <a:pt x="141" y="641"/>
                  </a:cubicBezTo>
                  <a:cubicBezTo>
                    <a:pt x="146" y="657"/>
                    <a:pt x="143" y="651"/>
                    <a:pt x="148" y="662"/>
                  </a:cubicBezTo>
                  <a:cubicBezTo>
                    <a:pt x="133" y="668"/>
                    <a:pt x="140" y="684"/>
                    <a:pt x="124" y="689"/>
                  </a:cubicBezTo>
                  <a:cubicBezTo>
                    <a:pt x="126" y="713"/>
                    <a:pt x="123" y="715"/>
                    <a:pt x="141" y="727"/>
                  </a:cubicBezTo>
                  <a:cubicBezTo>
                    <a:pt x="145" y="740"/>
                    <a:pt x="131" y="737"/>
                    <a:pt x="121" y="739"/>
                  </a:cubicBezTo>
                  <a:cubicBezTo>
                    <a:pt x="81" y="736"/>
                    <a:pt x="87" y="724"/>
                    <a:pt x="57" y="708"/>
                  </a:cubicBezTo>
                  <a:cubicBezTo>
                    <a:pt x="46" y="702"/>
                    <a:pt x="35" y="704"/>
                    <a:pt x="23" y="703"/>
                  </a:cubicBezTo>
                  <a:cubicBezTo>
                    <a:pt x="21" y="688"/>
                    <a:pt x="14" y="670"/>
                    <a:pt x="6" y="657"/>
                  </a:cubicBezTo>
                  <a:cubicBezTo>
                    <a:pt x="14" y="652"/>
                    <a:pt x="17" y="646"/>
                    <a:pt x="25" y="641"/>
                  </a:cubicBezTo>
                  <a:cubicBezTo>
                    <a:pt x="29" y="627"/>
                    <a:pt x="51" y="613"/>
                    <a:pt x="64" y="605"/>
                  </a:cubicBezTo>
                  <a:cubicBezTo>
                    <a:pt x="70" y="583"/>
                    <a:pt x="62" y="610"/>
                    <a:pt x="69" y="590"/>
                  </a:cubicBezTo>
                  <a:cubicBezTo>
                    <a:pt x="71" y="585"/>
                    <a:pt x="73" y="576"/>
                    <a:pt x="73" y="576"/>
                  </a:cubicBezTo>
                  <a:cubicBezTo>
                    <a:pt x="71" y="546"/>
                    <a:pt x="73" y="546"/>
                    <a:pt x="49" y="537"/>
                  </a:cubicBezTo>
                  <a:cubicBezTo>
                    <a:pt x="37" y="516"/>
                    <a:pt x="35" y="499"/>
                    <a:pt x="9" y="492"/>
                  </a:cubicBezTo>
                  <a:cubicBezTo>
                    <a:pt x="0" y="470"/>
                    <a:pt x="21" y="476"/>
                    <a:pt x="40" y="475"/>
                  </a:cubicBezTo>
                  <a:cubicBezTo>
                    <a:pt x="34" y="460"/>
                    <a:pt x="36" y="444"/>
                    <a:pt x="30" y="429"/>
                  </a:cubicBezTo>
                  <a:cubicBezTo>
                    <a:pt x="27" y="409"/>
                    <a:pt x="20" y="398"/>
                    <a:pt x="13" y="381"/>
                  </a:cubicBezTo>
                  <a:cubicBezTo>
                    <a:pt x="18" y="369"/>
                    <a:pt x="15" y="359"/>
                    <a:pt x="28" y="355"/>
                  </a:cubicBezTo>
                  <a:cubicBezTo>
                    <a:pt x="41" y="337"/>
                    <a:pt x="26" y="342"/>
                    <a:pt x="61" y="338"/>
                  </a:cubicBezTo>
                  <a:cubicBezTo>
                    <a:pt x="68" y="332"/>
                    <a:pt x="74" y="328"/>
                    <a:pt x="78" y="319"/>
                  </a:cubicBezTo>
                  <a:cubicBezTo>
                    <a:pt x="82" y="312"/>
                    <a:pt x="79" y="299"/>
                    <a:pt x="90" y="297"/>
                  </a:cubicBezTo>
                  <a:cubicBezTo>
                    <a:pt x="98" y="295"/>
                    <a:pt x="106" y="296"/>
                    <a:pt x="114" y="295"/>
                  </a:cubicBezTo>
                  <a:cubicBezTo>
                    <a:pt x="123" y="286"/>
                    <a:pt x="133" y="282"/>
                    <a:pt x="141" y="271"/>
                  </a:cubicBezTo>
                  <a:cubicBezTo>
                    <a:pt x="136" y="259"/>
                    <a:pt x="124" y="263"/>
                    <a:pt x="138" y="259"/>
                  </a:cubicBezTo>
                  <a:cubicBezTo>
                    <a:pt x="140" y="257"/>
                    <a:pt x="142" y="255"/>
                    <a:pt x="143" y="252"/>
                  </a:cubicBezTo>
                  <a:cubicBezTo>
                    <a:pt x="144" y="250"/>
                    <a:pt x="140" y="247"/>
                    <a:pt x="141" y="245"/>
                  </a:cubicBezTo>
                  <a:cubicBezTo>
                    <a:pt x="142" y="242"/>
                    <a:pt x="146" y="242"/>
                    <a:pt x="148" y="240"/>
                  </a:cubicBezTo>
                  <a:cubicBezTo>
                    <a:pt x="161" y="227"/>
                    <a:pt x="171" y="212"/>
                    <a:pt x="184" y="199"/>
                  </a:cubicBezTo>
                  <a:cubicBezTo>
                    <a:pt x="182" y="197"/>
                    <a:pt x="181" y="194"/>
                    <a:pt x="179" y="192"/>
                  </a:cubicBezTo>
                  <a:cubicBezTo>
                    <a:pt x="176" y="190"/>
                    <a:pt x="169" y="191"/>
                    <a:pt x="169" y="187"/>
                  </a:cubicBezTo>
                  <a:cubicBezTo>
                    <a:pt x="169" y="181"/>
                    <a:pt x="186" y="164"/>
                    <a:pt x="191" y="161"/>
                  </a:cubicBezTo>
                  <a:cubicBezTo>
                    <a:pt x="193" y="153"/>
                    <a:pt x="207" y="141"/>
                    <a:pt x="215" y="137"/>
                  </a:cubicBezTo>
                  <a:cubicBezTo>
                    <a:pt x="220" y="134"/>
                    <a:pt x="232" y="132"/>
                    <a:pt x="232" y="132"/>
                  </a:cubicBezTo>
                  <a:cubicBezTo>
                    <a:pt x="244" y="123"/>
                    <a:pt x="245" y="120"/>
                    <a:pt x="268" y="129"/>
                  </a:cubicBezTo>
                  <a:cubicBezTo>
                    <a:pt x="271" y="130"/>
                    <a:pt x="268" y="136"/>
                    <a:pt x="270" y="139"/>
                  </a:cubicBezTo>
                  <a:cubicBezTo>
                    <a:pt x="272" y="142"/>
                    <a:pt x="274" y="145"/>
                    <a:pt x="277" y="146"/>
                  </a:cubicBezTo>
                  <a:cubicBezTo>
                    <a:pt x="286" y="149"/>
                    <a:pt x="295" y="148"/>
                    <a:pt x="304" y="151"/>
                  </a:cubicBezTo>
                  <a:cubicBezTo>
                    <a:pt x="307" y="180"/>
                    <a:pt x="308" y="162"/>
                    <a:pt x="316" y="180"/>
                  </a:cubicBezTo>
                  <a:cubicBezTo>
                    <a:pt x="311" y="193"/>
                    <a:pt x="265" y="198"/>
                    <a:pt x="253" y="199"/>
                  </a:cubicBezTo>
                  <a:cubicBezTo>
                    <a:pt x="239" y="197"/>
                    <a:pt x="232" y="196"/>
                    <a:pt x="220" y="192"/>
                  </a:cubicBezTo>
                  <a:cubicBezTo>
                    <a:pt x="204" y="180"/>
                    <a:pt x="213" y="201"/>
                    <a:pt x="215" y="209"/>
                  </a:cubicBezTo>
                  <a:cubicBezTo>
                    <a:pt x="212" y="219"/>
                    <a:pt x="206" y="218"/>
                    <a:pt x="203" y="228"/>
                  </a:cubicBezTo>
                  <a:cubicBezTo>
                    <a:pt x="215" y="231"/>
                    <a:pt x="215" y="235"/>
                    <a:pt x="213" y="247"/>
                  </a:cubicBezTo>
                  <a:cubicBezTo>
                    <a:pt x="226" y="270"/>
                    <a:pt x="230" y="234"/>
                    <a:pt x="232" y="225"/>
                  </a:cubicBezTo>
                  <a:cubicBezTo>
                    <a:pt x="242" y="229"/>
                    <a:pt x="244" y="231"/>
                    <a:pt x="258" y="230"/>
                  </a:cubicBezTo>
                  <a:cubicBezTo>
                    <a:pt x="268" y="229"/>
                    <a:pt x="287" y="225"/>
                    <a:pt x="287" y="225"/>
                  </a:cubicBezTo>
                  <a:cubicBezTo>
                    <a:pt x="312" y="211"/>
                    <a:pt x="298" y="212"/>
                    <a:pt x="340" y="216"/>
                  </a:cubicBezTo>
                  <a:cubicBezTo>
                    <a:pt x="345" y="197"/>
                    <a:pt x="350" y="218"/>
                    <a:pt x="347" y="189"/>
                  </a:cubicBezTo>
                  <a:cubicBezTo>
                    <a:pt x="354" y="166"/>
                    <a:pt x="341" y="203"/>
                    <a:pt x="361" y="180"/>
                  </a:cubicBezTo>
                  <a:cubicBezTo>
                    <a:pt x="365" y="176"/>
                    <a:pt x="364" y="169"/>
                    <a:pt x="366" y="163"/>
                  </a:cubicBezTo>
                  <a:cubicBezTo>
                    <a:pt x="382" y="166"/>
                    <a:pt x="380" y="168"/>
                    <a:pt x="383" y="182"/>
                  </a:cubicBezTo>
                  <a:cubicBezTo>
                    <a:pt x="373" y="186"/>
                    <a:pt x="369" y="189"/>
                    <a:pt x="376" y="199"/>
                  </a:cubicBezTo>
                  <a:cubicBezTo>
                    <a:pt x="401" y="195"/>
                    <a:pt x="382" y="193"/>
                    <a:pt x="397" y="182"/>
                  </a:cubicBezTo>
                  <a:cubicBezTo>
                    <a:pt x="414" y="169"/>
                    <a:pt x="439" y="176"/>
                    <a:pt x="460" y="175"/>
                  </a:cubicBezTo>
                  <a:cubicBezTo>
                    <a:pt x="468" y="169"/>
                    <a:pt x="473" y="169"/>
                    <a:pt x="479" y="161"/>
                  </a:cubicBezTo>
                  <a:cubicBezTo>
                    <a:pt x="478" y="163"/>
                    <a:pt x="475" y="167"/>
                    <a:pt x="477" y="168"/>
                  </a:cubicBezTo>
                  <a:cubicBezTo>
                    <a:pt x="484" y="172"/>
                    <a:pt x="494" y="169"/>
                    <a:pt x="501" y="173"/>
                  </a:cubicBezTo>
                  <a:cubicBezTo>
                    <a:pt x="505" y="175"/>
                    <a:pt x="509" y="178"/>
                    <a:pt x="513" y="180"/>
                  </a:cubicBezTo>
                  <a:cubicBezTo>
                    <a:pt x="515" y="181"/>
                    <a:pt x="522" y="182"/>
                    <a:pt x="520" y="182"/>
                  </a:cubicBezTo>
                  <a:cubicBezTo>
                    <a:pt x="515" y="182"/>
                    <a:pt x="510" y="181"/>
                    <a:pt x="505" y="180"/>
                  </a:cubicBezTo>
                  <a:cubicBezTo>
                    <a:pt x="514" y="167"/>
                    <a:pt x="524" y="167"/>
                    <a:pt x="539" y="163"/>
                  </a:cubicBezTo>
                  <a:cubicBezTo>
                    <a:pt x="533" y="185"/>
                    <a:pt x="545" y="178"/>
                    <a:pt x="561" y="175"/>
                  </a:cubicBezTo>
                  <a:cubicBezTo>
                    <a:pt x="564" y="160"/>
                    <a:pt x="570" y="163"/>
                    <a:pt x="573" y="146"/>
                  </a:cubicBezTo>
                  <a:cubicBezTo>
                    <a:pt x="590" y="150"/>
                    <a:pt x="600" y="150"/>
                    <a:pt x="613" y="161"/>
                  </a:cubicBezTo>
                  <a:cubicBezTo>
                    <a:pt x="617" y="170"/>
                    <a:pt x="622" y="168"/>
                    <a:pt x="628" y="177"/>
                  </a:cubicBezTo>
                  <a:cubicBezTo>
                    <a:pt x="632" y="193"/>
                    <a:pt x="648" y="192"/>
                    <a:pt x="657" y="180"/>
                  </a:cubicBezTo>
                  <a:cubicBezTo>
                    <a:pt x="655" y="172"/>
                    <a:pt x="650" y="166"/>
                    <a:pt x="649" y="158"/>
                  </a:cubicBezTo>
                  <a:cubicBezTo>
                    <a:pt x="646" y="134"/>
                    <a:pt x="676" y="120"/>
                    <a:pt x="695" y="115"/>
                  </a:cubicBezTo>
                  <a:cubicBezTo>
                    <a:pt x="706" y="99"/>
                    <a:pt x="700" y="103"/>
                    <a:pt x="712" y="98"/>
                  </a:cubicBezTo>
                  <a:cubicBezTo>
                    <a:pt x="723" y="82"/>
                    <a:pt x="710" y="79"/>
                    <a:pt x="736" y="84"/>
                  </a:cubicBezTo>
                  <a:cubicBezTo>
                    <a:pt x="740" y="98"/>
                    <a:pt x="732" y="92"/>
                    <a:pt x="736" y="110"/>
                  </a:cubicBezTo>
                  <a:cubicBezTo>
                    <a:pt x="731" y="114"/>
                    <a:pt x="727" y="115"/>
                    <a:pt x="724" y="122"/>
                  </a:cubicBezTo>
                  <a:cubicBezTo>
                    <a:pt x="722" y="127"/>
                    <a:pt x="719" y="139"/>
                    <a:pt x="719" y="139"/>
                  </a:cubicBezTo>
                  <a:cubicBezTo>
                    <a:pt x="721" y="150"/>
                    <a:pt x="725" y="159"/>
                    <a:pt x="712" y="163"/>
                  </a:cubicBezTo>
                  <a:cubicBezTo>
                    <a:pt x="708" y="196"/>
                    <a:pt x="713" y="184"/>
                    <a:pt x="695" y="197"/>
                  </a:cubicBezTo>
                  <a:cubicBezTo>
                    <a:pt x="690" y="215"/>
                    <a:pt x="693" y="213"/>
                    <a:pt x="671" y="216"/>
                  </a:cubicBezTo>
                  <a:cubicBezTo>
                    <a:pt x="655" y="239"/>
                    <a:pt x="700" y="225"/>
                    <a:pt x="712" y="216"/>
                  </a:cubicBezTo>
                  <a:cubicBezTo>
                    <a:pt x="716" y="201"/>
                    <a:pt x="714" y="192"/>
                    <a:pt x="731" y="187"/>
                  </a:cubicBezTo>
                  <a:cubicBezTo>
                    <a:pt x="734" y="163"/>
                    <a:pt x="731" y="178"/>
                    <a:pt x="745" y="182"/>
                  </a:cubicBezTo>
                  <a:cubicBezTo>
                    <a:pt x="747" y="194"/>
                    <a:pt x="746" y="213"/>
                    <a:pt x="762" y="206"/>
                  </a:cubicBezTo>
                  <a:cubicBezTo>
                    <a:pt x="766" y="197"/>
                    <a:pt x="767" y="187"/>
                    <a:pt x="769" y="177"/>
                  </a:cubicBezTo>
                  <a:cubicBezTo>
                    <a:pt x="762" y="173"/>
                    <a:pt x="756" y="170"/>
                    <a:pt x="748" y="168"/>
                  </a:cubicBezTo>
                  <a:cubicBezTo>
                    <a:pt x="744" y="165"/>
                    <a:pt x="734" y="166"/>
                    <a:pt x="733" y="161"/>
                  </a:cubicBezTo>
                  <a:cubicBezTo>
                    <a:pt x="730" y="148"/>
                    <a:pt x="737" y="129"/>
                    <a:pt x="750" y="125"/>
                  </a:cubicBezTo>
                  <a:cubicBezTo>
                    <a:pt x="753" y="120"/>
                    <a:pt x="753" y="112"/>
                    <a:pt x="757" y="108"/>
                  </a:cubicBezTo>
                  <a:cubicBezTo>
                    <a:pt x="759" y="106"/>
                    <a:pt x="764" y="105"/>
                    <a:pt x="767" y="105"/>
                  </a:cubicBezTo>
                  <a:cubicBezTo>
                    <a:pt x="770" y="105"/>
                    <a:pt x="762" y="107"/>
                    <a:pt x="760" y="108"/>
                  </a:cubicBezTo>
                  <a:cubicBezTo>
                    <a:pt x="763" y="127"/>
                    <a:pt x="767" y="124"/>
                    <a:pt x="784" y="127"/>
                  </a:cubicBezTo>
                  <a:cubicBezTo>
                    <a:pt x="787" y="139"/>
                    <a:pt x="791" y="138"/>
                    <a:pt x="801" y="132"/>
                  </a:cubicBezTo>
                  <a:cubicBezTo>
                    <a:pt x="804" y="121"/>
                    <a:pt x="791" y="118"/>
                    <a:pt x="781" y="113"/>
                  </a:cubicBezTo>
                  <a:cubicBezTo>
                    <a:pt x="787" y="97"/>
                    <a:pt x="796" y="103"/>
                    <a:pt x="813" y="105"/>
                  </a:cubicBezTo>
                  <a:cubicBezTo>
                    <a:pt x="817" y="122"/>
                    <a:pt x="811" y="106"/>
                    <a:pt x="834" y="115"/>
                  </a:cubicBezTo>
                  <a:cubicBezTo>
                    <a:pt x="838" y="116"/>
                    <a:pt x="848" y="130"/>
                    <a:pt x="851" y="134"/>
                  </a:cubicBezTo>
                  <a:cubicBezTo>
                    <a:pt x="828" y="140"/>
                    <a:pt x="825" y="168"/>
                    <a:pt x="851" y="163"/>
                  </a:cubicBezTo>
                  <a:cubicBezTo>
                    <a:pt x="856" y="146"/>
                    <a:pt x="850" y="128"/>
                    <a:pt x="865" y="117"/>
                  </a:cubicBezTo>
                  <a:cubicBezTo>
                    <a:pt x="858" y="110"/>
                    <a:pt x="853" y="106"/>
                    <a:pt x="844" y="103"/>
                  </a:cubicBezTo>
                  <a:cubicBezTo>
                    <a:pt x="843" y="97"/>
                    <a:pt x="836" y="89"/>
                    <a:pt x="841" y="86"/>
                  </a:cubicBezTo>
                  <a:cubicBezTo>
                    <a:pt x="858" y="75"/>
                    <a:pt x="889" y="88"/>
                    <a:pt x="858" y="79"/>
                  </a:cubicBezTo>
                  <a:cubicBezTo>
                    <a:pt x="878" y="77"/>
                    <a:pt x="893" y="74"/>
                    <a:pt x="913" y="72"/>
                  </a:cubicBezTo>
                  <a:cubicBezTo>
                    <a:pt x="915" y="71"/>
                    <a:pt x="944" y="43"/>
                    <a:pt x="949" y="43"/>
                  </a:cubicBezTo>
                  <a:cubicBezTo>
                    <a:pt x="988" y="40"/>
                    <a:pt x="1067" y="38"/>
                    <a:pt x="1067" y="38"/>
                  </a:cubicBezTo>
                  <a:cubicBezTo>
                    <a:pt x="1075" y="33"/>
                    <a:pt x="1080" y="31"/>
                    <a:pt x="1089" y="29"/>
                  </a:cubicBezTo>
                  <a:cubicBezTo>
                    <a:pt x="1094" y="19"/>
                    <a:pt x="1097" y="20"/>
                    <a:pt x="1108" y="17"/>
                  </a:cubicBezTo>
                  <a:cubicBezTo>
                    <a:pt x="1110" y="7"/>
                    <a:pt x="1110" y="3"/>
                    <a:pt x="1120" y="0"/>
                  </a:cubicBezTo>
                  <a:cubicBezTo>
                    <a:pt x="1153" y="5"/>
                    <a:pt x="1118" y="15"/>
                    <a:pt x="1153" y="19"/>
                  </a:cubicBezTo>
                  <a:cubicBezTo>
                    <a:pt x="1146" y="32"/>
                    <a:pt x="1158" y="28"/>
                    <a:pt x="1168" y="31"/>
                  </a:cubicBezTo>
                  <a:cubicBezTo>
                    <a:pt x="1178" y="29"/>
                    <a:pt x="1185" y="25"/>
                    <a:pt x="1194" y="19"/>
                  </a:cubicBezTo>
                  <a:cubicBezTo>
                    <a:pt x="1199" y="30"/>
                    <a:pt x="1207" y="29"/>
                    <a:pt x="1218" y="31"/>
                  </a:cubicBezTo>
                  <a:cubicBezTo>
                    <a:pt x="1200" y="57"/>
                    <a:pt x="1230" y="58"/>
                    <a:pt x="1192" y="62"/>
                  </a:cubicBezTo>
                  <a:cubicBezTo>
                    <a:pt x="1179" y="80"/>
                    <a:pt x="1172" y="79"/>
                    <a:pt x="1151" y="81"/>
                  </a:cubicBezTo>
                  <a:cubicBezTo>
                    <a:pt x="1142" y="84"/>
                    <a:pt x="1136" y="88"/>
                    <a:pt x="1127" y="91"/>
                  </a:cubicBezTo>
                  <a:cubicBezTo>
                    <a:pt x="1121" y="112"/>
                    <a:pt x="1105" y="106"/>
                    <a:pt x="1151" y="103"/>
                  </a:cubicBezTo>
                  <a:cubicBezTo>
                    <a:pt x="1156" y="96"/>
                    <a:pt x="1166" y="86"/>
                    <a:pt x="1173" y="84"/>
                  </a:cubicBezTo>
                  <a:cubicBezTo>
                    <a:pt x="1182" y="91"/>
                    <a:pt x="1194" y="102"/>
                    <a:pt x="1204" y="105"/>
                  </a:cubicBezTo>
                  <a:cubicBezTo>
                    <a:pt x="1230" y="103"/>
                    <a:pt x="1237" y="101"/>
                    <a:pt x="1264" y="103"/>
                  </a:cubicBezTo>
                  <a:cubicBezTo>
                    <a:pt x="1280" y="114"/>
                    <a:pt x="1271" y="110"/>
                    <a:pt x="1305" y="105"/>
                  </a:cubicBezTo>
                  <a:cubicBezTo>
                    <a:pt x="1310" y="104"/>
                    <a:pt x="1319" y="101"/>
                    <a:pt x="1319" y="101"/>
                  </a:cubicBezTo>
                  <a:cubicBezTo>
                    <a:pt x="1330" y="103"/>
                    <a:pt x="1335" y="107"/>
                    <a:pt x="1345" y="110"/>
                  </a:cubicBezTo>
                  <a:cubicBezTo>
                    <a:pt x="1350" y="123"/>
                    <a:pt x="1340" y="142"/>
                    <a:pt x="1357" y="149"/>
                  </a:cubicBezTo>
                  <a:cubicBezTo>
                    <a:pt x="1361" y="159"/>
                    <a:pt x="1361" y="165"/>
                    <a:pt x="1381" y="153"/>
                  </a:cubicBezTo>
                  <a:cubicBezTo>
                    <a:pt x="1384" y="151"/>
                    <a:pt x="1381" y="144"/>
                    <a:pt x="1384" y="141"/>
                  </a:cubicBezTo>
                  <a:cubicBezTo>
                    <a:pt x="1388" y="138"/>
                    <a:pt x="1398" y="137"/>
                    <a:pt x="1398" y="137"/>
                  </a:cubicBezTo>
                  <a:cubicBezTo>
                    <a:pt x="1420" y="150"/>
                    <a:pt x="1424" y="143"/>
                    <a:pt x="1458" y="141"/>
                  </a:cubicBezTo>
                  <a:cubicBezTo>
                    <a:pt x="1452" y="121"/>
                    <a:pt x="1465" y="122"/>
                    <a:pt x="1482" y="120"/>
                  </a:cubicBezTo>
                  <a:cubicBezTo>
                    <a:pt x="1501" y="112"/>
                    <a:pt x="1519" y="127"/>
                    <a:pt x="1537" y="132"/>
                  </a:cubicBezTo>
                  <a:cubicBezTo>
                    <a:pt x="1530" y="133"/>
                    <a:pt x="1522" y="130"/>
                    <a:pt x="1516" y="134"/>
                  </a:cubicBezTo>
                  <a:cubicBezTo>
                    <a:pt x="1513" y="136"/>
                    <a:pt x="1518" y="141"/>
                    <a:pt x="1518" y="144"/>
                  </a:cubicBezTo>
                  <a:cubicBezTo>
                    <a:pt x="1518" y="148"/>
                    <a:pt x="1513" y="154"/>
                    <a:pt x="1516" y="156"/>
                  </a:cubicBezTo>
                  <a:cubicBezTo>
                    <a:pt x="1521" y="159"/>
                    <a:pt x="1527" y="154"/>
                    <a:pt x="1533" y="153"/>
                  </a:cubicBezTo>
                  <a:cubicBezTo>
                    <a:pt x="1534" y="146"/>
                    <a:pt x="1530" y="137"/>
                    <a:pt x="1535" y="132"/>
                  </a:cubicBezTo>
                  <a:cubicBezTo>
                    <a:pt x="1538" y="128"/>
                    <a:pt x="1545" y="131"/>
                    <a:pt x="1549" y="134"/>
                  </a:cubicBezTo>
                  <a:cubicBezTo>
                    <a:pt x="1551" y="135"/>
                    <a:pt x="1548" y="139"/>
                    <a:pt x="1547" y="141"/>
                  </a:cubicBezTo>
                  <a:cubicBezTo>
                    <a:pt x="1548" y="147"/>
                    <a:pt x="1546" y="153"/>
                    <a:pt x="1549" y="158"/>
                  </a:cubicBezTo>
                  <a:cubicBezTo>
                    <a:pt x="1551" y="160"/>
                    <a:pt x="1552" y="153"/>
                    <a:pt x="1554" y="151"/>
                  </a:cubicBezTo>
                  <a:cubicBezTo>
                    <a:pt x="1560" y="147"/>
                    <a:pt x="1569" y="146"/>
                    <a:pt x="1576" y="141"/>
                  </a:cubicBezTo>
                  <a:cubicBezTo>
                    <a:pt x="1585" y="147"/>
                    <a:pt x="1580" y="146"/>
                    <a:pt x="1590" y="146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39">
              <a:extLst>
                <a:ext uri="{FF2B5EF4-FFF2-40B4-BE49-F238E27FC236}">
                  <a16:creationId xmlns:a16="http://schemas.microsoft.com/office/drawing/2014/main" id="{6D1F6D90-80BC-47A9-BA79-012B927BD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804"/>
              <a:ext cx="149" cy="56"/>
            </a:xfrm>
            <a:custGeom>
              <a:avLst/>
              <a:gdLst>
                <a:gd name="T0" fmla="*/ 0 w 149"/>
                <a:gd name="T1" fmla="*/ 0 h 56"/>
                <a:gd name="T2" fmla="*/ 15 w 149"/>
                <a:gd name="T3" fmla="*/ 19 h 56"/>
                <a:gd name="T4" fmla="*/ 22 w 149"/>
                <a:gd name="T5" fmla="*/ 14 h 56"/>
                <a:gd name="T6" fmla="*/ 34 w 149"/>
                <a:gd name="T7" fmla="*/ 26 h 56"/>
                <a:gd name="T8" fmla="*/ 77 w 149"/>
                <a:gd name="T9" fmla="*/ 31 h 56"/>
                <a:gd name="T10" fmla="*/ 123 w 149"/>
                <a:gd name="T11" fmla="*/ 43 h 56"/>
                <a:gd name="T12" fmla="*/ 130 w 149"/>
                <a:gd name="T13" fmla="*/ 48 h 56"/>
                <a:gd name="T14" fmla="*/ 149 w 149"/>
                <a:gd name="T15" fmla="*/ 29 h 5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49"/>
                <a:gd name="T25" fmla="*/ 0 h 56"/>
                <a:gd name="T26" fmla="*/ 149 w 149"/>
                <a:gd name="T27" fmla="*/ 56 h 5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49" h="56">
                  <a:moveTo>
                    <a:pt x="0" y="0"/>
                  </a:moveTo>
                  <a:cubicBezTo>
                    <a:pt x="3" y="11"/>
                    <a:pt x="3" y="16"/>
                    <a:pt x="15" y="19"/>
                  </a:cubicBezTo>
                  <a:cubicBezTo>
                    <a:pt x="17" y="17"/>
                    <a:pt x="19" y="13"/>
                    <a:pt x="22" y="14"/>
                  </a:cubicBezTo>
                  <a:cubicBezTo>
                    <a:pt x="27" y="15"/>
                    <a:pt x="29" y="24"/>
                    <a:pt x="34" y="26"/>
                  </a:cubicBezTo>
                  <a:cubicBezTo>
                    <a:pt x="46" y="29"/>
                    <a:pt x="66" y="30"/>
                    <a:pt x="77" y="31"/>
                  </a:cubicBezTo>
                  <a:cubicBezTo>
                    <a:pt x="90" y="40"/>
                    <a:pt x="108" y="41"/>
                    <a:pt x="123" y="43"/>
                  </a:cubicBezTo>
                  <a:cubicBezTo>
                    <a:pt x="125" y="45"/>
                    <a:pt x="127" y="47"/>
                    <a:pt x="130" y="48"/>
                  </a:cubicBezTo>
                  <a:cubicBezTo>
                    <a:pt x="146" y="56"/>
                    <a:pt x="132" y="29"/>
                    <a:pt x="149" y="2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5" name="Freeform 40">
              <a:extLst>
                <a:ext uri="{FF2B5EF4-FFF2-40B4-BE49-F238E27FC236}">
                  <a16:creationId xmlns:a16="http://schemas.microsoft.com/office/drawing/2014/main" id="{52668FB7-AFD7-40B4-B2D5-6549E8D98F1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46" y="653"/>
              <a:ext cx="263" cy="124"/>
            </a:xfrm>
            <a:custGeom>
              <a:avLst/>
              <a:gdLst>
                <a:gd name="T0" fmla="*/ 7 w 263"/>
                <a:gd name="T1" fmla="*/ 93 h 124"/>
                <a:gd name="T2" fmla="*/ 31 w 263"/>
                <a:gd name="T3" fmla="*/ 79 h 124"/>
                <a:gd name="T4" fmla="*/ 48 w 263"/>
                <a:gd name="T5" fmla="*/ 62 h 124"/>
                <a:gd name="T6" fmla="*/ 79 w 263"/>
                <a:gd name="T7" fmla="*/ 48 h 124"/>
                <a:gd name="T8" fmla="*/ 110 w 263"/>
                <a:gd name="T9" fmla="*/ 19 h 124"/>
                <a:gd name="T10" fmla="*/ 206 w 263"/>
                <a:gd name="T11" fmla="*/ 9 h 124"/>
                <a:gd name="T12" fmla="*/ 230 w 263"/>
                <a:gd name="T13" fmla="*/ 0 h 124"/>
                <a:gd name="T14" fmla="*/ 242 w 263"/>
                <a:gd name="T15" fmla="*/ 9 h 124"/>
                <a:gd name="T16" fmla="*/ 163 w 263"/>
                <a:gd name="T17" fmla="*/ 26 h 124"/>
                <a:gd name="T18" fmla="*/ 105 w 263"/>
                <a:gd name="T19" fmla="*/ 45 h 124"/>
                <a:gd name="T20" fmla="*/ 88 w 263"/>
                <a:gd name="T21" fmla="*/ 60 h 124"/>
                <a:gd name="T22" fmla="*/ 84 w 263"/>
                <a:gd name="T23" fmla="*/ 74 h 124"/>
                <a:gd name="T24" fmla="*/ 69 w 263"/>
                <a:gd name="T25" fmla="*/ 77 h 124"/>
                <a:gd name="T26" fmla="*/ 67 w 263"/>
                <a:gd name="T27" fmla="*/ 93 h 124"/>
                <a:gd name="T28" fmla="*/ 60 w 263"/>
                <a:gd name="T29" fmla="*/ 96 h 124"/>
                <a:gd name="T30" fmla="*/ 24 w 263"/>
                <a:gd name="T31" fmla="*/ 120 h 124"/>
                <a:gd name="T32" fmla="*/ 9 w 263"/>
                <a:gd name="T33" fmla="*/ 117 h 124"/>
                <a:gd name="T34" fmla="*/ 12 w 263"/>
                <a:gd name="T35" fmla="*/ 110 h 124"/>
                <a:gd name="T36" fmla="*/ 0 w 263"/>
                <a:gd name="T37" fmla="*/ 98 h 124"/>
                <a:gd name="T38" fmla="*/ 31 w 263"/>
                <a:gd name="T39" fmla="*/ 89 h 12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263"/>
                <a:gd name="T61" fmla="*/ 0 h 124"/>
                <a:gd name="T62" fmla="*/ 263 w 263"/>
                <a:gd name="T63" fmla="*/ 124 h 124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263" h="124">
                  <a:moveTo>
                    <a:pt x="7" y="93"/>
                  </a:moveTo>
                  <a:cubicBezTo>
                    <a:pt x="19" y="86"/>
                    <a:pt x="43" y="96"/>
                    <a:pt x="31" y="79"/>
                  </a:cubicBezTo>
                  <a:cubicBezTo>
                    <a:pt x="34" y="69"/>
                    <a:pt x="38" y="66"/>
                    <a:pt x="48" y="62"/>
                  </a:cubicBezTo>
                  <a:cubicBezTo>
                    <a:pt x="56" y="48"/>
                    <a:pt x="63" y="50"/>
                    <a:pt x="79" y="48"/>
                  </a:cubicBezTo>
                  <a:cubicBezTo>
                    <a:pt x="84" y="32"/>
                    <a:pt x="94" y="24"/>
                    <a:pt x="110" y="19"/>
                  </a:cubicBezTo>
                  <a:cubicBezTo>
                    <a:pt x="132" y="3"/>
                    <a:pt x="177" y="12"/>
                    <a:pt x="206" y="9"/>
                  </a:cubicBezTo>
                  <a:cubicBezTo>
                    <a:pt x="216" y="7"/>
                    <a:pt x="221" y="3"/>
                    <a:pt x="230" y="0"/>
                  </a:cubicBezTo>
                  <a:cubicBezTo>
                    <a:pt x="263" y="3"/>
                    <a:pt x="261" y="3"/>
                    <a:pt x="242" y="9"/>
                  </a:cubicBezTo>
                  <a:cubicBezTo>
                    <a:pt x="236" y="33"/>
                    <a:pt x="178" y="25"/>
                    <a:pt x="163" y="26"/>
                  </a:cubicBezTo>
                  <a:cubicBezTo>
                    <a:pt x="145" y="51"/>
                    <a:pt x="145" y="43"/>
                    <a:pt x="105" y="45"/>
                  </a:cubicBezTo>
                  <a:cubicBezTo>
                    <a:pt x="97" y="49"/>
                    <a:pt x="91" y="51"/>
                    <a:pt x="88" y="60"/>
                  </a:cubicBezTo>
                  <a:cubicBezTo>
                    <a:pt x="86" y="65"/>
                    <a:pt x="84" y="74"/>
                    <a:pt x="84" y="74"/>
                  </a:cubicBezTo>
                  <a:cubicBezTo>
                    <a:pt x="79" y="62"/>
                    <a:pt x="74" y="68"/>
                    <a:pt x="69" y="77"/>
                  </a:cubicBezTo>
                  <a:cubicBezTo>
                    <a:pt x="68" y="82"/>
                    <a:pt x="69" y="88"/>
                    <a:pt x="67" y="93"/>
                  </a:cubicBezTo>
                  <a:cubicBezTo>
                    <a:pt x="66" y="95"/>
                    <a:pt x="61" y="94"/>
                    <a:pt x="60" y="96"/>
                  </a:cubicBezTo>
                  <a:cubicBezTo>
                    <a:pt x="47" y="124"/>
                    <a:pt x="64" y="115"/>
                    <a:pt x="24" y="120"/>
                  </a:cubicBezTo>
                  <a:cubicBezTo>
                    <a:pt x="19" y="119"/>
                    <a:pt x="13" y="120"/>
                    <a:pt x="9" y="117"/>
                  </a:cubicBezTo>
                  <a:cubicBezTo>
                    <a:pt x="7" y="115"/>
                    <a:pt x="12" y="113"/>
                    <a:pt x="12" y="110"/>
                  </a:cubicBezTo>
                  <a:cubicBezTo>
                    <a:pt x="12" y="99"/>
                    <a:pt x="8" y="101"/>
                    <a:pt x="0" y="98"/>
                  </a:cubicBezTo>
                  <a:cubicBezTo>
                    <a:pt x="7" y="85"/>
                    <a:pt x="16" y="89"/>
                    <a:pt x="31" y="89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41">
              <a:extLst>
                <a:ext uri="{FF2B5EF4-FFF2-40B4-BE49-F238E27FC236}">
                  <a16:creationId xmlns:a16="http://schemas.microsoft.com/office/drawing/2014/main" id="{8AAB2891-53B5-4987-8CF0-6BDE5B39F6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66" y="570"/>
              <a:ext cx="130" cy="94"/>
            </a:xfrm>
            <a:custGeom>
              <a:avLst/>
              <a:gdLst>
                <a:gd name="T0" fmla="*/ 0 w 130"/>
                <a:gd name="T1" fmla="*/ 23 h 94"/>
                <a:gd name="T2" fmla="*/ 15 w 130"/>
                <a:gd name="T3" fmla="*/ 20 h 94"/>
                <a:gd name="T4" fmla="*/ 17 w 130"/>
                <a:gd name="T5" fmla="*/ 4 h 94"/>
                <a:gd name="T6" fmla="*/ 68 w 130"/>
                <a:gd name="T7" fmla="*/ 6 h 94"/>
                <a:gd name="T8" fmla="*/ 5 w 130"/>
                <a:gd name="T9" fmla="*/ 35 h 94"/>
                <a:gd name="T10" fmla="*/ 10 w 130"/>
                <a:gd name="T11" fmla="*/ 37 h 94"/>
                <a:gd name="T12" fmla="*/ 24 w 130"/>
                <a:gd name="T13" fmla="*/ 32 h 94"/>
                <a:gd name="T14" fmla="*/ 39 w 130"/>
                <a:gd name="T15" fmla="*/ 59 h 94"/>
                <a:gd name="T16" fmla="*/ 68 w 130"/>
                <a:gd name="T17" fmla="*/ 61 h 94"/>
                <a:gd name="T18" fmla="*/ 80 w 130"/>
                <a:gd name="T19" fmla="*/ 59 h 94"/>
                <a:gd name="T20" fmla="*/ 82 w 130"/>
                <a:gd name="T21" fmla="*/ 40 h 94"/>
                <a:gd name="T22" fmla="*/ 104 w 130"/>
                <a:gd name="T23" fmla="*/ 52 h 94"/>
                <a:gd name="T24" fmla="*/ 130 w 130"/>
                <a:gd name="T25" fmla="*/ 66 h 94"/>
                <a:gd name="T26" fmla="*/ 75 w 130"/>
                <a:gd name="T27" fmla="*/ 78 h 94"/>
                <a:gd name="T28" fmla="*/ 58 w 130"/>
                <a:gd name="T29" fmla="*/ 61 h 94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130"/>
                <a:gd name="T46" fmla="*/ 0 h 94"/>
                <a:gd name="T47" fmla="*/ 130 w 130"/>
                <a:gd name="T48" fmla="*/ 94 h 94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130" h="94">
                  <a:moveTo>
                    <a:pt x="0" y="23"/>
                  </a:moveTo>
                  <a:cubicBezTo>
                    <a:pt x="5" y="22"/>
                    <a:pt x="12" y="24"/>
                    <a:pt x="15" y="20"/>
                  </a:cubicBezTo>
                  <a:cubicBezTo>
                    <a:pt x="19" y="16"/>
                    <a:pt x="12" y="5"/>
                    <a:pt x="17" y="4"/>
                  </a:cubicBezTo>
                  <a:cubicBezTo>
                    <a:pt x="33" y="0"/>
                    <a:pt x="51" y="5"/>
                    <a:pt x="68" y="6"/>
                  </a:cubicBezTo>
                  <a:cubicBezTo>
                    <a:pt x="62" y="37"/>
                    <a:pt x="38" y="33"/>
                    <a:pt x="5" y="35"/>
                  </a:cubicBezTo>
                  <a:cubicBezTo>
                    <a:pt x="11" y="53"/>
                    <a:pt x="5" y="42"/>
                    <a:pt x="10" y="37"/>
                  </a:cubicBezTo>
                  <a:cubicBezTo>
                    <a:pt x="14" y="33"/>
                    <a:pt x="19" y="34"/>
                    <a:pt x="24" y="32"/>
                  </a:cubicBezTo>
                  <a:cubicBezTo>
                    <a:pt x="42" y="39"/>
                    <a:pt x="17" y="49"/>
                    <a:pt x="39" y="59"/>
                  </a:cubicBezTo>
                  <a:cubicBezTo>
                    <a:pt x="49" y="55"/>
                    <a:pt x="57" y="60"/>
                    <a:pt x="68" y="61"/>
                  </a:cubicBezTo>
                  <a:cubicBezTo>
                    <a:pt x="72" y="60"/>
                    <a:pt x="79" y="63"/>
                    <a:pt x="80" y="59"/>
                  </a:cubicBezTo>
                  <a:cubicBezTo>
                    <a:pt x="85" y="42"/>
                    <a:pt x="69" y="20"/>
                    <a:pt x="82" y="40"/>
                  </a:cubicBezTo>
                  <a:cubicBezTo>
                    <a:pt x="85" y="58"/>
                    <a:pt x="88" y="48"/>
                    <a:pt x="104" y="52"/>
                  </a:cubicBezTo>
                  <a:cubicBezTo>
                    <a:pt x="108" y="65"/>
                    <a:pt x="120" y="59"/>
                    <a:pt x="130" y="66"/>
                  </a:cubicBezTo>
                  <a:cubicBezTo>
                    <a:pt x="122" y="94"/>
                    <a:pt x="123" y="80"/>
                    <a:pt x="75" y="78"/>
                  </a:cubicBezTo>
                  <a:cubicBezTo>
                    <a:pt x="53" y="75"/>
                    <a:pt x="58" y="82"/>
                    <a:pt x="58" y="61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7" name="Freeform 42">
              <a:extLst>
                <a:ext uri="{FF2B5EF4-FFF2-40B4-BE49-F238E27FC236}">
                  <a16:creationId xmlns:a16="http://schemas.microsoft.com/office/drawing/2014/main" id="{5537C143-6DD0-46EB-8E12-4EC42892049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65" y="687"/>
              <a:ext cx="99" cy="50"/>
            </a:xfrm>
            <a:custGeom>
              <a:avLst/>
              <a:gdLst>
                <a:gd name="T0" fmla="*/ 26 w 99"/>
                <a:gd name="T1" fmla="*/ 14 h 50"/>
                <a:gd name="T2" fmla="*/ 86 w 99"/>
                <a:gd name="T3" fmla="*/ 38 h 50"/>
                <a:gd name="T4" fmla="*/ 67 w 99"/>
                <a:gd name="T5" fmla="*/ 50 h 50"/>
                <a:gd name="T6" fmla="*/ 14 w 99"/>
                <a:gd name="T7" fmla="*/ 38 h 50"/>
                <a:gd name="T8" fmla="*/ 12 w 99"/>
                <a:gd name="T9" fmla="*/ 31 h 50"/>
                <a:gd name="T10" fmla="*/ 17 w 99"/>
                <a:gd name="T11" fmla="*/ 16 h 50"/>
                <a:gd name="T12" fmla="*/ 36 w 99"/>
                <a:gd name="T13" fmla="*/ 16 h 50"/>
                <a:gd name="T14" fmla="*/ 43 w 99"/>
                <a:gd name="T15" fmla="*/ 14 h 5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99"/>
                <a:gd name="T25" fmla="*/ 0 h 50"/>
                <a:gd name="T26" fmla="*/ 99 w 99"/>
                <a:gd name="T27" fmla="*/ 50 h 5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99" h="50">
                  <a:moveTo>
                    <a:pt x="26" y="14"/>
                  </a:moveTo>
                  <a:cubicBezTo>
                    <a:pt x="69" y="15"/>
                    <a:pt x="99" y="0"/>
                    <a:pt x="86" y="38"/>
                  </a:cubicBezTo>
                  <a:cubicBezTo>
                    <a:pt x="68" y="34"/>
                    <a:pt x="76" y="38"/>
                    <a:pt x="67" y="50"/>
                  </a:cubicBezTo>
                  <a:cubicBezTo>
                    <a:pt x="61" y="30"/>
                    <a:pt x="28" y="39"/>
                    <a:pt x="14" y="38"/>
                  </a:cubicBezTo>
                  <a:cubicBezTo>
                    <a:pt x="13" y="36"/>
                    <a:pt x="14" y="33"/>
                    <a:pt x="12" y="31"/>
                  </a:cubicBezTo>
                  <a:cubicBezTo>
                    <a:pt x="4" y="22"/>
                    <a:pt x="0" y="27"/>
                    <a:pt x="17" y="16"/>
                  </a:cubicBezTo>
                  <a:cubicBezTo>
                    <a:pt x="23" y="5"/>
                    <a:pt x="27" y="10"/>
                    <a:pt x="36" y="16"/>
                  </a:cubicBezTo>
                  <a:cubicBezTo>
                    <a:pt x="44" y="10"/>
                    <a:pt x="43" y="8"/>
                    <a:pt x="43" y="14"/>
                  </a:cubicBezTo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43">
              <a:extLst>
                <a:ext uri="{FF2B5EF4-FFF2-40B4-BE49-F238E27FC236}">
                  <a16:creationId xmlns:a16="http://schemas.microsoft.com/office/drawing/2014/main" id="{7DADDACD-00E0-4AD0-80A3-A6F48224E09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6" y="747"/>
              <a:ext cx="42" cy="30"/>
            </a:xfrm>
            <a:custGeom>
              <a:avLst/>
              <a:gdLst>
                <a:gd name="T0" fmla="*/ 41 w 42"/>
                <a:gd name="T1" fmla="*/ 14 h 30"/>
                <a:gd name="T2" fmla="*/ 10 w 42"/>
                <a:gd name="T3" fmla="*/ 7 h 30"/>
                <a:gd name="T4" fmla="*/ 41 w 42"/>
                <a:gd name="T5" fmla="*/ 16 h 30"/>
                <a:gd name="T6" fmla="*/ 41 w 42"/>
                <a:gd name="T7" fmla="*/ 14 h 3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"/>
                <a:gd name="T13" fmla="*/ 0 h 30"/>
                <a:gd name="T14" fmla="*/ 42 w 42"/>
                <a:gd name="T15" fmla="*/ 30 h 3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" h="30">
                  <a:moveTo>
                    <a:pt x="41" y="14"/>
                  </a:moveTo>
                  <a:cubicBezTo>
                    <a:pt x="35" y="0"/>
                    <a:pt x="22" y="3"/>
                    <a:pt x="10" y="7"/>
                  </a:cubicBezTo>
                  <a:cubicBezTo>
                    <a:pt x="0" y="30"/>
                    <a:pt x="29" y="25"/>
                    <a:pt x="41" y="16"/>
                  </a:cubicBezTo>
                  <a:cubicBezTo>
                    <a:pt x="42" y="16"/>
                    <a:pt x="41" y="15"/>
                    <a:pt x="41" y="14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25400">
              <a:solidFill>
                <a:schemeClr val="bg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677" name="Freeform 46">
            <a:extLst>
              <a:ext uri="{FF2B5EF4-FFF2-40B4-BE49-F238E27FC236}">
                <a16:creationId xmlns:a16="http://schemas.microsoft.com/office/drawing/2014/main" id="{93043B25-5CF6-44A1-972B-8993C72FFCAD}"/>
              </a:ext>
            </a:extLst>
          </p:cNvPr>
          <p:cNvSpPr>
            <a:spLocks/>
          </p:cNvSpPr>
          <p:nvPr/>
        </p:nvSpPr>
        <p:spPr bwMode="auto">
          <a:xfrm>
            <a:off x="4191000" y="1295400"/>
            <a:ext cx="228600" cy="609600"/>
          </a:xfrm>
          <a:custGeom>
            <a:avLst/>
            <a:gdLst>
              <a:gd name="T0" fmla="*/ 2147483646 w 192"/>
              <a:gd name="T1" fmla="*/ 0 h 384"/>
              <a:gd name="T2" fmla="*/ 2147483646 w 192"/>
              <a:gd name="T3" fmla="*/ 2147483646 h 384"/>
              <a:gd name="T4" fmla="*/ 2147483646 w 192"/>
              <a:gd name="T5" fmla="*/ 2147483646 h 384"/>
              <a:gd name="T6" fmla="*/ 2147483646 w 192"/>
              <a:gd name="T7" fmla="*/ 2147483646 h 384"/>
              <a:gd name="T8" fmla="*/ 2147483646 w 192"/>
              <a:gd name="T9" fmla="*/ 2147483646 h 384"/>
              <a:gd name="T10" fmla="*/ 2147483646 w 192"/>
              <a:gd name="T11" fmla="*/ 2147483646 h 384"/>
              <a:gd name="T12" fmla="*/ 2147483646 w 192"/>
              <a:gd name="T13" fmla="*/ 2147483646 h 384"/>
              <a:gd name="T14" fmla="*/ 2147483646 w 192"/>
              <a:gd name="T15" fmla="*/ 2147483646 h 384"/>
              <a:gd name="T16" fmla="*/ 2147483646 w 192"/>
              <a:gd name="T17" fmla="*/ 2147483646 h 384"/>
              <a:gd name="T18" fmla="*/ 0 w 192"/>
              <a:gd name="T19" fmla="*/ 2147483646 h 3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92"/>
              <a:gd name="T31" fmla="*/ 0 h 384"/>
              <a:gd name="T32" fmla="*/ 192 w 192"/>
              <a:gd name="T33" fmla="*/ 384 h 3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92" h="384">
                <a:moveTo>
                  <a:pt x="192" y="0"/>
                </a:moveTo>
                <a:cubicBezTo>
                  <a:pt x="172" y="16"/>
                  <a:pt x="152" y="32"/>
                  <a:pt x="144" y="48"/>
                </a:cubicBezTo>
                <a:cubicBezTo>
                  <a:pt x="136" y="64"/>
                  <a:pt x="144" y="80"/>
                  <a:pt x="144" y="96"/>
                </a:cubicBezTo>
                <a:cubicBezTo>
                  <a:pt x="144" y="112"/>
                  <a:pt x="152" y="128"/>
                  <a:pt x="144" y="144"/>
                </a:cubicBezTo>
                <a:cubicBezTo>
                  <a:pt x="136" y="160"/>
                  <a:pt x="104" y="176"/>
                  <a:pt x="96" y="192"/>
                </a:cubicBezTo>
                <a:cubicBezTo>
                  <a:pt x="88" y="208"/>
                  <a:pt x="104" y="232"/>
                  <a:pt x="96" y="240"/>
                </a:cubicBezTo>
                <a:cubicBezTo>
                  <a:pt x="88" y="248"/>
                  <a:pt x="56" y="232"/>
                  <a:pt x="48" y="240"/>
                </a:cubicBezTo>
                <a:cubicBezTo>
                  <a:pt x="40" y="248"/>
                  <a:pt x="48" y="272"/>
                  <a:pt x="48" y="288"/>
                </a:cubicBezTo>
                <a:cubicBezTo>
                  <a:pt x="48" y="304"/>
                  <a:pt x="56" y="320"/>
                  <a:pt x="48" y="336"/>
                </a:cubicBezTo>
                <a:cubicBezTo>
                  <a:pt x="40" y="352"/>
                  <a:pt x="8" y="376"/>
                  <a:pt x="0" y="384"/>
                </a:cubicBezTo>
              </a:path>
            </a:pathLst>
          </a:custGeom>
          <a:noFill/>
          <a:ln w="25400">
            <a:solidFill>
              <a:srgbClr val="00FF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b="0">
                <a:solidFill>
                  <a:srgbClr val="800000"/>
                </a:solidFill>
                <a:latin typeface="Times New Roman" panose="02020603050405020304" pitchFamily="18" charset="0"/>
              </a:rPr>
              <a:t>`</a:t>
            </a:r>
          </a:p>
        </p:txBody>
      </p:sp>
      <p:sp>
        <p:nvSpPr>
          <p:cNvPr id="26630" name="Text Box 47">
            <a:extLst>
              <a:ext uri="{FF2B5EF4-FFF2-40B4-BE49-F238E27FC236}">
                <a16:creationId xmlns:a16="http://schemas.microsoft.com/office/drawing/2014/main" id="{4D23CEA8-48CA-48F8-8EEB-046C8EDEFBFE}"/>
              </a:ext>
            </a:extLst>
          </p:cNvPr>
          <p:cNvSpPr txBox="1">
            <a:spLocks noChangeArrowheads="1"/>
          </p:cNvSpPr>
          <p:nvPr/>
        </p:nvSpPr>
        <p:spPr bwMode="auto">
          <a:xfrm rot="-2815935">
            <a:off x="7557294" y="5641182"/>
            <a:ext cx="3810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6631" name="Text Box 64">
            <a:extLst>
              <a:ext uri="{FF2B5EF4-FFF2-40B4-BE49-F238E27FC236}">
                <a16:creationId xmlns:a16="http://schemas.microsoft.com/office/drawing/2014/main" id="{374ADF06-F277-4A0E-A261-E53AB0512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7543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en-US" sz="1800" b="0"/>
          </a:p>
        </p:txBody>
      </p:sp>
      <p:sp>
        <p:nvSpPr>
          <p:cNvPr id="6206" name="AutoShape 62">
            <a:extLst>
              <a:ext uri="{FF2B5EF4-FFF2-40B4-BE49-F238E27FC236}">
                <a16:creationId xmlns:a16="http://schemas.microsoft.com/office/drawing/2014/main" id="{185195B1-6878-44E3-8DD1-07F9CA6962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5450" y="1665288"/>
            <a:ext cx="311150" cy="239712"/>
          </a:xfrm>
          <a:prstGeom prst="star5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800" b="0">
              <a:latin typeface="Times New Roman" pitchFamily="18" charset="0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1" presetClass="entr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28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3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6" dur="10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1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 tmFilter="0,0; .5, 1; 1, 1"/>
                                        <p:tgtEl>
                                          <p:spTgt spid="6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7" grpId="0" animBg="1"/>
      <p:bldP spid="28677" grpId="1" animBg="1"/>
      <p:bldP spid="28677" grpId="2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85" name="Group 41">
            <a:extLst>
              <a:ext uri="{FF2B5EF4-FFF2-40B4-BE49-F238E27FC236}">
                <a16:creationId xmlns:a16="http://schemas.microsoft.com/office/drawing/2014/main" id="{8ABE91FD-F319-4AE7-8CB1-4602B20C9D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2960968"/>
              </p:ext>
            </p:extLst>
          </p:nvPr>
        </p:nvGraphicFramePr>
        <p:xfrm>
          <a:off x="0" y="609600"/>
          <a:ext cx="12192000" cy="6248398"/>
        </p:xfrm>
        <a:graphic>
          <a:graphicData uri="http://schemas.openxmlformats.org/drawingml/2006/table">
            <a:tbl>
              <a:tblPr/>
              <a:tblGrid>
                <a:gridCol w="3810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381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533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vi-V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08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Các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yếu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tố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chính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ngành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xuất</a:t>
                      </a:r>
                      <a:endParaRPr kumimoji="0" lang="en-US" sz="2600" b="1" i="0" u="none" strike="noStrike" cap="none" normalizeH="0" baseline="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2540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431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Vị trí địa lí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Diện tích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7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3. Dân số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318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Khí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hậu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3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Tài nguyên, khoáng sản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6. Sản phẩm công nghiệp</a:t>
                      </a: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255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Sản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phẩm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nông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984807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nghiệp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984807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FBFB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3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kumimoji="0" 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047" marR="64047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7DE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5395" name="Text Box 30">
            <a:extLst>
              <a:ext uri="{FF2B5EF4-FFF2-40B4-BE49-F238E27FC236}">
                <a16:creationId xmlns:a16="http://schemas.microsoft.com/office/drawing/2014/main" id="{9310C79A-B952-4CEB-B0A2-0615750CB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2294885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 17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km</a:t>
            </a:r>
            <a:r>
              <a:rPr lang="en-US" altLang="en-US" sz="2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2 .</a:t>
            </a:r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96" name="Text Box 31">
            <a:extLst>
              <a:ext uri="{FF2B5EF4-FFF2-40B4-BE49-F238E27FC236}">
                <a16:creationId xmlns:a16="http://schemas.microsoft.com/office/drawing/2014/main" id="{B2052E33-92D4-4D7E-8422-2290B8CC50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2839779"/>
            <a:ext cx="65532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144,1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97" name="Text Box 32">
            <a:extLst>
              <a:ext uri="{FF2B5EF4-FFF2-40B4-BE49-F238E27FC236}">
                <a16:creationId xmlns:a16="http://schemas.microsoft.com/office/drawing/2014/main" id="{DF6D1CE9-3BCC-45E5-9413-B395227D65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3408749"/>
            <a:ext cx="8305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lục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Nga).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thổ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Nga ở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Á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3523" y="1779874"/>
            <a:ext cx="64008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99" name="Text Box 32">
            <a:extLst>
              <a:ext uri="{FF2B5EF4-FFF2-40B4-BE49-F238E27FC236}">
                <a16:creationId xmlns:a16="http://schemas.microsoft.com/office/drawing/2014/main" id="{123EB9E0-2871-4637-B43D-B94A740ED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4544546"/>
            <a:ext cx="8146077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tai-ga,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than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quặng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0" name="Text Box 32">
            <a:extLst>
              <a:ext uri="{FF2B5EF4-FFF2-40B4-BE49-F238E27FC236}">
                <a16:creationId xmlns:a16="http://schemas.microsoft.com/office/drawing/2014/main" id="{497B14DB-FA9C-482E-8FC5-6447269D06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9942" y="5291522"/>
            <a:ext cx="8114122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80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móc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thông,vũ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...</a:t>
            </a:r>
          </a:p>
        </p:txBody>
      </p:sp>
      <p:sp>
        <p:nvSpPr>
          <p:cNvPr id="15401" name="Text Box 30">
            <a:extLst>
              <a:ext uri="{FF2B5EF4-FFF2-40B4-BE49-F238E27FC236}">
                <a16:creationId xmlns:a16="http://schemas.microsoft.com/office/drawing/2014/main" id="{2EE57905-5345-4B3B-ACBA-CEB7CFDCAB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7987" y="6096128"/>
            <a:ext cx="5867400" cy="457200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Lúa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ngô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bò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688" name="Rectangle 2">
            <a:extLst>
              <a:ext uri="{FF2B5EF4-FFF2-40B4-BE49-F238E27FC236}">
                <a16:creationId xmlns:a16="http://schemas.microsoft.com/office/drawing/2014/main" id="{6EF1D502-17D7-48D1-B761-01630912DF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6988" y="0"/>
            <a:ext cx="12218988" cy="628650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18,hình 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21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VE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s-VE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5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5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/>
      <p:bldP spid="15396" grpId="0"/>
      <p:bldP spid="15397" grpId="0"/>
      <p:bldP spid="13" grpId="0"/>
      <p:bldP spid="15399" grpId="0"/>
      <p:bldP spid="15400" grpId="0"/>
      <p:bldP spid="1540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530228"/>
              </p:ext>
            </p:extLst>
          </p:nvPr>
        </p:nvGraphicFramePr>
        <p:xfrm>
          <a:off x="152400" y="152400"/>
          <a:ext cx="9982200" cy="277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trí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đô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Nga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60885" y="685800"/>
            <a:ext cx="2971800" cy="830997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Á.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685799"/>
            <a:ext cx="29718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Mat-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37085" y="1752600"/>
            <a:ext cx="29718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Âu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 Box 40">
            <a:extLst>
              <a:ext uri="{FF2B5EF4-FFF2-40B4-BE49-F238E27FC236}">
                <a16:creationId xmlns:a16="http://schemas.microsoft.com/office/drawing/2014/main" id="{C451CF43-F8E2-4C0F-B816-E5CEA6F048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1905000"/>
            <a:ext cx="2971800" cy="461665"/>
          </a:xfrm>
          <a:prstGeom prst="rect">
            <a:avLst/>
          </a:prstGeom>
          <a:noFill/>
          <a:ln>
            <a:noFill/>
          </a:ln>
          <a:effectLst>
            <a:prstShdw prst="shdw11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ct val="20000"/>
              </a:spcBef>
              <a:defRPr/>
            </a:pP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Pa-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ri</a:t>
            </a:r>
            <a:endParaRPr lang="en-US" sz="2400" b="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7477544"/>
              </p:ext>
            </p:extLst>
          </p:nvPr>
        </p:nvGraphicFramePr>
        <p:xfrm>
          <a:off x="131885" y="3276600"/>
          <a:ext cx="9982200" cy="290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nước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nông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Sản</a:t>
                      </a:r>
                      <a:r>
                        <a:rPr lang="en-US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baseline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baseline="0" dirty="0" err="1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endParaRPr lang="en-US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Liên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Bang Nga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lợn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bò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cộng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nghiệp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endParaRPr lang="en-US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Lúa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mì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khoai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tây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đường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thịt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sữa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Máy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móc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thiết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phương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tiện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mĩ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dược</a:t>
                      </a:r>
                      <a:r>
                        <a:rPr lang="en-US" sz="24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phẩm</a:t>
                      </a:r>
                      <a:endParaRPr lang="en-US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266250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Q trường Đỏ 2">
            <a:extLst>
              <a:ext uri="{FF2B5EF4-FFF2-40B4-BE49-F238E27FC236}">
                <a16:creationId xmlns:a16="http://schemas.microsoft.com/office/drawing/2014/main" id="{2CE47C60-6CFC-4A2F-99B0-7996706D6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5" name="TextBox 2">
            <a:extLst>
              <a:ext uri="{FF2B5EF4-FFF2-40B4-BE49-F238E27FC236}">
                <a16:creationId xmlns:a16="http://schemas.microsoft.com/office/drawing/2014/main" id="{3EFEDB2A-9799-4C4D-86CF-604AF569AB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6461125"/>
            <a:ext cx="8153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000099"/>
                </a:solidFill>
                <a:latin typeface="Times New Roman" panose="02020603050405020304" pitchFamily="18" charset="0"/>
              </a:rPr>
              <a:t>TRUNG TÂM THỦ ĐÔ MÁT-XCƠ-VA</a:t>
            </a:r>
          </a:p>
        </p:txBody>
      </p:sp>
      <p:sp>
        <p:nvSpPr>
          <p:cNvPr id="28676" name="AutoShape 10" descr="dia-diem-du-lich-nga">
            <a:extLst>
              <a:ext uri="{FF2B5EF4-FFF2-40B4-BE49-F238E27FC236}">
                <a16:creationId xmlns:a16="http://schemas.microsoft.com/office/drawing/2014/main" id="{0C7E1956-F8BE-47B2-AF7F-BBABAE88D93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7" name="AutoShape 12" descr="dia-diem-du-lich-nga">
            <a:extLst>
              <a:ext uri="{FF2B5EF4-FFF2-40B4-BE49-F238E27FC236}">
                <a16:creationId xmlns:a16="http://schemas.microsoft.com/office/drawing/2014/main" id="{3DBD70CF-A116-4D27-AADF-290722F04C5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476625" y="1685925"/>
            <a:ext cx="5238750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8678" name="AutoShape 14" descr="https://www.naciholidays.vn/Media/giangggg/dia-diem-du-lich-nga.jpg">
            <a:extLst>
              <a:ext uri="{FF2B5EF4-FFF2-40B4-BE49-F238E27FC236}">
                <a16:creationId xmlns:a16="http://schemas.microsoft.com/office/drawing/2014/main" id="{973D3CBB-6283-46D0-8B19-7BABE18F6F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20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2949A56-7927-406F-A8C0-0F4A649F29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17475"/>
            <a:ext cx="11887200" cy="83099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bang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/>
      <p:bldP spid="2" grpId="0" animBg="1"/>
      <p:bldP spid="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6260" name="Group 4">
            <a:extLst>
              <a:ext uri="{FF2B5EF4-FFF2-40B4-BE49-F238E27FC236}">
                <a16:creationId xmlns:a16="http://schemas.microsoft.com/office/drawing/2014/main" id="{0C9CE7BE-3AFD-4CA6-83C2-8D0FD7C03550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12192000" cy="6862763"/>
            <a:chOff x="0" y="0"/>
            <a:chExt cx="5760" cy="4323"/>
          </a:xfrm>
        </p:grpSpPr>
        <p:pic>
          <p:nvPicPr>
            <p:cNvPr id="29699" name="Picture 5" descr="https://www.naciholidays.vn/Media/giangggg/dia-diem-du-lich-nga.jpg">
              <a:extLst>
                <a:ext uri="{FF2B5EF4-FFF2-40B4-BE49-F238E27FC236}">
                  <a16:creationId xmlns:a16="http://schemas.microsoft.com/office/drawing/2014/main" id="{161AFC03-B3E8-4AA8-9FAA-B2BB415851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0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700" name="Text Box 6">
              <a:extLst>
                <a:ext uri="{FF2B5EF4-FFF2-40B4-BE49-F238E27FC236}">
                  <a16:creationId xmlns:a16="http://schemas.microsoft.com/office/drawing/2014/main" id="{D119DD28-2C00-4708-AF2C-ECE2D8A552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95" y="4032"/>
              <a:ext cx="1305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Cung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điện</a:t>
              </a:r>
              <a:r>
                <a:rPr lang="en-US" altLang="en-US" sz="2400" dirty="0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altLang="en-US" sz="2400" dirty="0" err="1">
                  <a:solidFill>
                    <a:srgbClr val="000099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krem-lin</a:t>
              </a:r>
              <a:endParaRPr lang="en-US" altLang="en-US" sz="24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302&quot;/&gt;&lt;/object&gt;&lt;object type=&quot;3&quot; unique_id=&quot;10005&quot;&gt;&lt;property id=&quot;20148&quot; value=&quot;5&quot;/&gt;&lt;property id=&quot;20300&quot; value=&quot;Slide 2&quot;/&gt;&lt;property id=&quot;20307&quot; value=&quot;316&quot;/&gt;&lt;/object&gt;&lt;object type=&quot;3&quot; unique_id=&quot;10006&quot;&gt;&lt;property id=&quot;20148&quot; value=&quot;5&quot;/&gt;&lt;property id=&quot;20300&quot; value=&quot;Slide 3&quot;/&gt;&lt;property id=&quot;20307&quot; value=&quot;308&quot;/&gt;&lt;/object&gt;&lt;object type=&quot;3&quot; unique_id=&quot;10007&quot;&gt;&lt;property id=&quot;20148&quot; value=&quot;5&quot;/&gt;&lt;property id=&quot;20300&quot; value=&quot;Slide 4&quot;/&gt;&lt;property id=&quot;20307&quot; value=&quot;267&quot;/&gt;&lt;/object&gt;&lt;object type=&quot;3&quot; unique_id=&quot;10008&quot;&gt;&lt;property id=&quot;20148&quot; value=&quot;5&quot;/&gt;&lt;property id=&quot;20300&quot; value=&quot;Slide 5&quot;/&gt;&lt;property id=&quot;20307&quot; value=&quot;269&quot;/&gt;&lt;/object&gt;&lt;object type=&quot;3&quot; unique_id=&quot;10009&quot;&gt;&lt;property id=&quot;20148&quot; value=&quot;5&quot;/&gt;&lt;property id=&quot;20300&quot; value=&quot;Slide 6&quot;/&gt;&lt;property id=&quot;20307&quot; value=&quot;297&quot;/&gt;&lt;/object&gt;&lt;object type=&quot;3&quot; unique_id=&quot;10010&quot;&gt;&lt;property id=&quot;20148&quot; value=&quot;5&quot;/&gt;&lt;property id=&quot;20300&quot; value=&quot;Slide 7&quot;/&gt;&lt;property id=&quot;20307&quot; value=&quot;270&quot;/&gt;&lt;/object&gt;&lt;object type=&quot;3&quot; unique_id=&quot;10011&quot;&gt;&lt;property id=&quot;20148&quot; value=&quot;5&quot;/&gt;&lt;property id=&quot;20300&quot; value=&quot;Slide 8&quot;/&gt;&lt;property id=&quot;20307&quot; value=&quot;320&quot;/&gt;&lt;/object&gt;&lt;object type=&quot;3&quot; unique_id=&quot;10012&quot;&gt;&lt;property id=&quot;20148&quot; value=&quot;5&quot;/&gt;&lt;property id=&quot;20300&quot; value=&quot;Slide 9&quot;/&gt;&lt;property id=&quot;20307&quot; value=&quot;271&quot;/&gt;&lt;/object&gt;&lt;object type=&quot;3&quot; unique_id=&quot;10013&quot;&gt;&lt;property id=&quot;20148&quot; value=&quot;5&quot;/&gt;&lt;property id=&quot;20300&quot; value=&quot;Slide 10&quot;/&gt;&lt;property id=&quot;20307&quot; value=&quot;324&quot;/&gt;&lt;/object&gt;&lt;object type=&quot;3&quot; unique_id=&quot;10014&quot;&gt;&lt;property id=&quot;20148&quot; value=&quot;5&quot;/&gt;&lt;property id=&quot;20300&quot; value=&quot;Slide 11&quot;/&gt;&lt;property id=&quot;20307&quot; value=&quot;323&quot;/&gt;&lt;/object&gt;&lt;object type=&quot;3&quot; unique_id=&quot;10015&quot;&gt;&lt;property id=&quot;20148&quot; value=&quot;5&quot;/&gt;&lt;property id=&quot;20300&quot; value=&quot;Slide 12&quot;/&gt;&lt;property id=&quot;20307&quot; value=&quot;321&quot;/&gt;&lt;/object&gt;&lt;object type=&quot;3&quot; unique_id=&quot;10016&quot;&gt;&lt;property id=&quot;20148&quot; value=&quot;5&quot;/&gt;&lt;property id=&quot;20300&quot; value=&quot;Slide 13&quot;/&gt;&lt;property id=&quot;20307&quot; value=&quot;322&quot;/&gt;&lt;/object&gt;&lt;object type=&quot;3&quot; unique_id=&quot;10017&quot;&gt;&lt;property id=&quot;20148&quot; value=&quot;5&quot;/&gt;&lt;property id=&quot;20300&quot; value=&quot;Slide 14&quot;/&gt;&lt;property id=&quot;20307&quot; value=&quot;315&quot;/&gt;&lt;/object&gt;&lt;object type=&quot;3&quot; unique_id=&quot;10018&quot;&gt;&lt;property id=&quot;20148&quot; value=&quot;5&quot;/&gt;&lt;property id=&quot;20300&quot; value=&quot;Slide 15&quot;/&gt;&lt;property id=&quot;20307&quot; value=&quot;273&quot;/&gt;&lt;/object&gt;&lt;object type=&quot;3&quot; unique_id=&quot;10019&quot;&gt;&lt;property id=&quot;20148&quot; value=&quot;5&quot;/&gt;&lt;property id=&quot;20300&quot; value=&quot;Slide 16&quot;/&gt;&lt;property id=&quot;20307&quot; value=&quot;274&quot;/&gt;&lt;/object&gt;&lt;object type=&quot;3&quot; unique_id=&quot;10020&quot;&gt;&lt;property id=&quot;20148&quot; value=&quot;5&quot;/&gt;&lt;property id=&quot;20300&quot; value=&quot;Slide 17&quot;/&gt;&lt;property id=&quot;20307&quot; value=&quot;275&quot;/&gt;&lt;/object&gt;&lt;object type=&quot;3&quot; unique_id=&quot;10021&quot;&gt;&lt;property id=&quot;20148&quot; value=&quot;5&quot;/&gt;&lt;property id=&quot;20300&quot; value=&quot;Slide 18&quot;/&gt;&lt;property id=&quot;20307&quot; value=&quot;276&quot;/&gt;&lt;/object&gt;&lt;object type=&quot;3&quot; unique_id=&quot;10022&quot;&gt;&lt;property id=&quot;20148&quot; value=&quot;5&quot;/&gt;&lt;property id=&quot;20300&quot; value=&quot;Slide 19&quot;/&gt;&lt;property id=&quot;20307&quot; value=&quot;278&quot;/&gt;&lt;/object&gt;&lt;object type=&quot;3&quot; unique_id=&quot;10023&quot;&gt;&lt;property id=&quot;20148&quot; value=&quot;5&quot;/&gt;&lt;property id=&quot;20300&quot; value=&quot;Slide 20&quot;/&gt;&lt;property id=&quot;20307&quot; value=&quot;279&quot;/&gt;&lt;/object&gt;&lt;object type=&quot;3&quot; unique_id=&quot;10024&quot;&gt;&lt;property id=&quot;20148&quot; value=&quot;5&quot;/&gt;&lt;property id=&quot;20300&quot; value=&quot;Slide 21&quot;/&gt;&lt;property id=&quot;20307&quot; value=&quot;280&quot;/&gt;&lt;/object&gt;&lt;object type=&quot;3&quot; unique_id=&quot;10025&quot;&gt;&lt;property id=&quot;20148&quot; value=&quot;5&quot;/&gt;&lt;property id=&quot;20300&quot; value=&quot;Slide 22&quot;/&gt;&lt;property id=&quot;20307&quot; value=&quot;327&quot;/&gt;&lt;/object&gt;&lt;object type=&quot;3&quot; unique_id=&quot;10026&quot;&gt;&lt;property id=&quot;20148&quot; value=&quot;5&quot;/&gt;&lt;property id=&quot;20300&quot; value=&quot;Slide 23&quot;/&gt;&lt;property id=&quot;20307&quot; value=&quot;325&quot;/&gt;&lt;/object&gt;&lt;object type=&quot;3&quot; unique_id=&quot;10027&quot;&gt;&lt;property id=&quot;20148&quot; value=&quot;5&quot;/&gt;&lt;property id=&quot;20300&quot; value=&quot;Slide 24&quot;/&gt;&lt;property id=&quot;20307&quot; value=&quot;319&quot;/&gt;&lt;/object&gt;&lt;object type=&quot;3&quot; unique_id=&quot;10028&quot;&gt;&lt;property id=&quot;20148&quot; value=&quot;5&quot;/&gt;&lt;property id=&quot;20300&quot; value=&quot;Slide 25&quot;/&gt;&lt;property id=&quot;20307&quot; value=&quot;318&quot;/&gt;&lt;/object&gt;&lt;object type=&quot;3&quot; unique_id=&quot;10029&quot;&gt;&lt;property id=&quot;20148&quot; value=&quot;5&quot;/&gt;&lt;property id=&quot;20300&quot; value=&quot;Slide 26&quot;/&gt;&lt;property id=&quot;20307&quot; value=&quot;284&quot;/&gt;&lt;/object&gt;&lt;object type=&quot;3&quot; unique_id=&quot;10030&quot;&gt;&lt;property id=&quot;20148&quot; value=&quot;5&quot;/&gt;&lt;property id=&quot;20300&quot; value=&quot;Slide 27&quot;/&gt;&lt;property id=&quot;20307&quot; value=&quot;285&quot;/&gt;&lt;/object&gt;&lt;object type=&quot;3&quot; unique_id=&quot;10031&quot;&gt;&lt;property id=&quot;20148&quot; value=&quot;5&quot;/&gt;&lt;property id=&quot;20300&quot; value=&quot;Slide 28&quot;/&gt;&lt;property id=&quot;20307&quot; value=&quot;286&quot;/&gt;&lt;/object&gt;&lt;object type=&quot;3&quot; unique_id=&quot;10032&quot;&gt;&lt;property id=&quot;20148&quot; value=&quot;5&quot;/&gt;&lt;property id=&quot;20300&quot; value=&quot;Slide 29&quot;/&gt;&lt;property id=&quot;20307&quot; value=&quot;287&quot;/&gt;&lt;/object&gt;&lt;object type=&quot;3&quot; unique_id=&quot;10033&quot;&gt;&lt;property id=&quot;20148&quot; value=&quot;5&quot;/&gt;&lt;property id=&quot;20300&quot; value=&quot;Slide 30&quot;/&gt;&lt;property id=&quot;20307&quot; value=&quot;289&quot;/&gt;&lt;/object&gt;&lt;object type=&quot;3&quot; unique_id=&quot;10034&quot;&gt;&lt;property id=&quot;20148&quot; value=&quot;5&quot;/&gt;&lt;property id=&quot;20300&quot; value=&quot;Slide 31&quot;/&gt;&lt;property id=&quot;20307&quot; value=&quot;290&quot;/&gt;&lt;/object&gt;&lt;object type=&quot;3&quot; unique_id=&quot;10035&quot;&gt;&lt;property id=&quot;20148&quot; value=&quot;5&quot;/&gt;&lt;property id=&quot;20300&quot; value=&quot;Slide 32&quot;/&gt;&lt;property id=&quot;20307&quot; value=&quot;326&quot;/&gt;&lt;/object&gt;&lt;object type=&quot;3&quot; unique_id=&quot;10036&quot;&gt;&lt;property id=&quot;20148&quot; value=&quot;5&quot;/&gt;&lt;property id=&quot;20300&quot; value=&quot;Slide 33&quot;/&gt;&lt;property id=&quot;20307&quot; value=&quot;291&quot;/&gt;&lt;/object&gt;&lt;object type=&quot;3&quot; unique_id=&quot;10037&quot;&gt;&lt;property id=&quot;20148&quot; value=&quot;5&quot;/&gt;&lt;property id=&quot;20300&quot; value=&quot;Slide 34&quot;/&gt;&lt;property id=&quot;20307&quot; value=&quot;292&quot;/&gt;&lt;/object&gt;&lt;object type=&quot;3&quot; unique_id=&quot;10038&quot;&gt;&lt;property id=&quot;20148&quot; value=&quot;5&quot;/&gt;&lt;property id=&quot;20300&quot; value=&quot;Slide 35&quot;/&gt;&lt;property id=&quot;20307&quot; value=&quot;293&quot;/&gt;&lt;/object&gt;&lt;object type=&quot;3&quot; unique_id=&quot;10039&quot;&gt;&lt;property id=&quot;20148&quot; value=&quot;5&quot;/&gt;&lt;property id=&quot;20300&quot; value=&quot;Slide 36&quot;/&gt;&lt;property id=&quot;20307&quot; value=&quot;298&quot;/&gt;&lt;/object&gt;&lt;object type=&quot;3&quot; unique_id=&quot;10040&quot;&gt;&lt;property id=&quot;20148&quot; value=&quot;5&quot;/&gt;&lt;property id=&quot;20300&quot; value=&quot;Slide 37&quot;/&gt;&lt;property id=&quot;20307&quot; value=&quot;305&quot;/&gt;&lt;/object&gt;&lt;object type=&quot;3&quot; unique_id=&quot;10041&quot;&gt;&lt;property id=&quot;20148&quot; value=&quot;5&quot;/&gt;&lt;property id=&quot;20300&quot; value=&quot;Slide 38&quot;/&gt;&lt;property id=&quot;20307&quot; value=&quot;299&quot;/&gt;&lt;/object&gt;&lt;object type=&quot;3&quot; unique_id=&quot;10042&quot;&gt;&lt;property id=&quot;20148&quot; value=&quot;5&quot;/&gt;&lt;property id=&quot;20300&quot; value=&quot;Slide 39&quot;/&gt;&lt;property id=&quot;20307&quot; value=&quot;309&quot;/&gt;&lt;/object&gt;&lt;object type=&quot;3&quot; unique_id=&quot;10043&quot;&gt;&lt;property id=&quot;20148&quot; value=&quot;5&quot;/&gt;&lt;property id=&quot;20300&quot; value=&quot;Slide 40&quot;/&gt;&lt;property id=&quot;20307&quot; value=&quot;310&quot;/&gt;&lt;/object&gt;&lt;object type=&quot;3&quot; unique_id=&quot;10044&quot;&gt;&lt;property id=&quot;20148&quot; value=&quot;5&quot;/&gt;&lt;property id=&quot;20300&quot; value=&quot;Slide 41&quot;/&gt;&lt;property id=&quot;20307&quot; value=&quot;311&quot;/&gt;&lt;/object&gt;&lt;object type=&quot;3&quot; unique_id=&quot;10045&quot;&gt;&lt;property id=&quot;20148&quot; value=&quot;5&quot;/&gt;&lt;property id=&quot;20300&quot; value=&quot;Slide 42&quot;/&gt;&lt;property id=&quot;20307&quot; value=&quot;312&quot;/&gt;&lt;/object&gt;&lt;object type=&quot;3&quot; unique_id=&quot;10046&quot;&gt;&lt;property id=&quot;20148&quot; value=&quot;5&quot;/&gt;&lt;property id=&quot;20300&quot; value=&quot;Slide 43&quot;/&gt;&lt;property id=&quot;20307&quot; value=&quot;313&quot;/&gt;&lt;/object&gt;&lt;object type=&quot;3&quot; unique_id=&quot;10047&quot;&gt;&lt;property id=&quot;20148&quot; value=&quot;5&quot;/&gt;&lt;property id=&quot;20300&quot; value=&quot;Slide 44&quot;/&gt;&lt;property id=&quot;20307&quot; value=&quot;314&quot;/&gt;&lt;/object&gt;&lt;object type=&quot;3&quot; unique_id=&quot;10048&quot;&gt;&lt;property id=&quot;20148&quot; value=&quot;5&quot;/&gt;&lt;property id=&quot;20300&quot; value=&quot;Slide 45&quot;/&gt;&lt;property id=&quot;20307&quot; value=&quot;29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6_Default Design">
  <a:themeElements>
    <a:clrScheme name="6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6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1355</TotalTime>
  <Words>1379</Words>
  <Application>Microsoft Office PowerPoint</Application>
  <PresentationFormat>Widescreen</PresentationFormat>
  <Paragraphs>160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9" baseType="lpstr">
      <vt:lpstr>.VnTime</vt:lpstr>
      <vt:lpstr>Arial</vt:lpstr>
      <vt:lpstr>Calibri</vt:lpstr>
      <vt:lpstr>Times New Roman</vt:lpstr>
      <vt:lpstr>6_Default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Xuan Quynh</dc:creator>
  <cp:lastModifiedBy>ASUS</cp:lastModifiedBy>
  <cp:revision>137</cp:revision>
  <dcterms:created xsi:type="dcterms:W3CDTF">2010-02-01T14:53:08Z</dcterms:created>
  <dcterms:modified xsi:type="dcterms:W3CDTF">2024-05-21T05:44:48Z</dcterms:modified>
</cp:coreProperties>
</file>