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13"/>
  </p:notesMasterIdLst>
  <p:sldIdLst>
    <p:sldId id="299" r:id="rId4"/>
    <p:sldId id="3267" r:id="rId5"/>
    <p:sldId id="264" r:id="rId6"/>
    <p:sldId id="310" r:id="rId7"/>
    <p:sldId id="3268" r:id="rId8"/>
    <p:sldId id="3269" r:id="rId9"/>
    <p:sldId id="2683" r:id="rId10"/>
    <p:sldId id="27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9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7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322</Words>
  <Application>Microsoft Office PowerPoint</Application>
  <PresentationFormat>Widescreen</PresentationFormat>
  <Paragraphs>85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UVF Lobster12</vt:lpstr>
      <vt:lpstr>Arial</vt:lpstr>
      <vt:lpstr>Calibri</vt:lpstr>
      <vt:lpstr>Calibri Light</vt:lpstr>
      <vt:lpstr>Cambria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2023-02-05T22:00:07Z</dcterms:created>
  <dcterms:modified xsi:type="dcterms:W3CDTF">2023-02-06T14:29:57Z</dcterms:modified>
</cp:coreProperties>
</file>