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11" r:id="rId5"/>
    <p:sldMasterId id="2147483723" r:id="rId6"/>
    <p:sldMasterId id="2147483728" r:id="rId7"/>
    <p:sldMasterId id="2147483732" r:id="rId8"/>
  </p:sldMasterIdLst>
  <p:notesMasterIdLst>
    <p:notesMasterId r:id="rId35"/>
  </p:notesMasterIdLst>
  <p:sldIdLst>
    <p:sldId id="258" r:id="rId9"/>
    <p:sldId id="259" r:id="rId10"/>
    <p:sldId id="260" r:id="rId11"/>
    <p:sldId id="261" r:id="rId12"/>
    <p:sldId id="262" r:id="rId13"/>
    <p:sldId id="263" r:id="rId14"/>
    <p:sldId id="276" r:id="rId15"/>
    <p:sldId id="2007577122" r:id="rId16"/>
    <p:sldId id="257" r:id="rId17"/>
    <p:sldId id="2007577123" r:id="rId18"/>
    <p:sldId id="2007577124" r:id="rId19"/>
    <p:sldId id="2007577096" r:id="rId20"/>
    <p:sldId id="282" r:id="rId21"/>
    <p:sldId id="2007577125" r:id="rId22"/>
    <p:sldId id="2007577126" r:id="rId23"/>
    <p:sldId id="2007577127" r:id="rId24"/>
    <p:sldId id="2007577106" r:id="rId25"/>
    <p:sldId id="2007577128" r:id="rId26"/>
    <p:sldId id="2007577129" r:id="rId27"/>
    <p:sldId id="2007577130" r:id="rId28"/>
    <p:sldId id="2007577132" r:id="rId29"/>
    <p:sldId id="2007577135" r:id="rId30"/>
    <p:sldId id="2007577133" r:id="rId31"/>
    <p:sldId id="2007577105" r:id="rId32"/>
    <p:sldId id="11088404" r:id="rId33"/>
    <p:sldId id="200757713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5A6C-6386-4713-BF22-759FE1810BC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DCF5-989F-427F-98A8-78170060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42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119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02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69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5740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8918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1971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2522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4835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71614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696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9678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5.mp3"/><Relationship Id="rId7" Type="http://schemas.openxmlformats.org/officeDocument/2006/relationships/image" Target="../media/image44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3AAB244-E6F1-4336-A77B-18077E750EEC}"/>
              </a:ext>
            </a:extLst>
          </p:cNvPr>
          <p:cNvSpPr txBox="1"/>
          <p:nvPr/>
        </p:nvSpPr>
        <p:spPr>
          <a:xfrm>
            <a:off x="10011588" y="42371"/>
            <a:ext cx="2170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LH: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335280" y="701041"/>
            <a:ext cx="11206480" cy="588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696720" y="3942020"/>
            <a:ext cx="8733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nổi lên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sóng lúa vàng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dập dờn/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tới chân trời.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925C9-3E52-49AE-AFD2-2A43978116E7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879724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54757" y="50127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-109928" y="150590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59130" y="345923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439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733039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79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985760" y="1"/>
            <a:ext cx="3968113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9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BF58C0-6B35-4242-8BA7-BD4C5EB03CAF}"/>
              </a:ext>
            </a:extLst>
          </p:cNvPr>
          <p:cNvSpPr txBox="1"/>
          <p:nvPr/>
        </p:nvSpPr>
        <p:spPr>
          <a:xfrm>
            <a:off x="10481025" y="0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101803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loài cây, loại quả được nói đến khi mùa thu 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/>
          <p:nvPr/>
        </p:nvCxnSpPr>
        <p:spPr>
          <a:xfrm>
            <a:off x="2509520" y="1097280"/>
            <a:ext cx="120904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24103-9300-4B17-8AA7-3EDE58758ECA}"/>
              </a:ext>
            </a:extLst>
          </p:cNvPr>
          <p:cNvCxnSpPr>
            <a:cxnSpLocks/>
          </p:cNvCxnSpPr>
          <p:nvPr/>
        </p:nvCxnSpPr>
        <p:spPr>
          <a:xfrm>
            <a:off x="6024880" y="111760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8B6342-1341-4459-9EF9-C401623EA704}"/>
              </a:ext>
            </a:extLst>
          </p:cNvPr>
          <p:cNvCxnSpPr>
            <a:cxnSpLocks/>
          </p:cNvCxnSpPr>
          <p:nvPr/>
        </p:nvCxnSpPr>
        <p:spPr>
          <a:xfrm>
            <a:off x="9489440" y="109728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792480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nghĩ gì khi nhìn thấy quả chín?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8646160" y="2235200"/>
            <a:ext cx="25704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418DDD-4C7D-42E0-9923-6BAFF7C351E2}"/>
              </a:ext>
            </a:extLst>
          </p:cNvPr>
          <p:cNvCxnSpPr>
            <a:cxnSpLocks/>
          </p:cNvCxnSpPr>
          <p:nvPr/>
        </p:nvCxnSpPr>
        <p:spPr>
          <a:xfrm>
            <a:off x="4287520" y="2600960"/>
            <a:ext cx="387096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6A6062-362D-441E-91A8-625559C16465}"/>
              </a:ext>
            </a:extLst>
          </p:cNvPr>
          <p:cNvCxnSpPr>
            <a:cxnSpLocks/>
          </p:cNvCxnSpPr>
          <p:nvPr/>
        </p:nvCxnSpPr>
        <p:spPr>
          <a:xfrm>
            <a:off x="1525993" y="3342640"/>
            <a:ext cx="5382807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32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452880" y="5848986"/>
            <a:ext cx="10500994" cy="81720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những công việc người nông dân phải làm để có mùa thu hoạch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11409680" y="448056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2B636A-1AE8-4A96-A771-D5EF804147E3}"/>
              </a:ext>
            </a:extLst>
          </p:cNvPr>
          <p:cNvCxnSpPr>
            <a:cxnSpLocks/>
          </p:cNvCxnSpPr>
          <p:nvPr/>
        </p:nvCxnSpPr>
        <p:spPr>
          <a:xfrm>
            <a:off x="558800" y="479552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237E6D-081A-4FB1-BEDA-AFE1D1FF980B}"/>
              </a:ext>
            </a:extLst>
          </p:cNvPr>
          <p:cNvCxnSpPr>
            <a:cxnSpLocks/>
          </p:cNvCxnSpPr>
          <p:nvPr/>
        </p:nvCxnSpPr>
        <p:spPr>
          <a:xfrm>
            <a:off x="1239520" y="4805680"/>
            <a:ext cx="9956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882A7-169E-431E-A44F-AD853CAFDD78}"/>
              </a:ext>
            </a:extLst>
          </p:cNvPr>
          <p:cNvCxnSpPr>
            <a:cxnSpLocks/>
          </p:cNvCxnSpPr>
          <p:nvPr/>
        </p:nvCxnSpPr>
        <p:spPr>
          <a:xfrm>
            <a:off x="2865120" y="4795520"/>
            <a:ext cx="1137920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F699C2-EEBC-458C-A1AE-9BFFAB61987E}"/>
              </a:ext>
            </a:extLst>
          </p:cNvPr>
          <p:cNvCxnSpPr>
            <a:cxnSpLocks/>
          </p:cNvCxnSpPr>
          <p:nvPr/>
        </p:nvCxnSpPr>
        <p:spPr>
          <a:xfrm>
            <a:off x="8656320" y="4805680"/>
            <a:ext cx="3297554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CFA26C-850A-4523-AC7C-3B7F6EC93417}"/>
              </a:ext>
            </a:extLst>
          </p:cNvPr>
          <p:cNvCxnSpPr>
            <a:cxnSpLocks/>
          </p:cNvCxnSpPr>
          <p:nvPr/>
        </p:nvCxnSpPr>
        <p:spPr>
          <a:xfrm>
            <a:off x="586423" y="5157967"/>
            <a:ext cx="653097" cy="508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13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171471" y="5958304"/>
            <a:ext cx="65735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giúp em hiểu điều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51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3956943" y="6054208"/>
            <a:ext cx="4769807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09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3" name="5c1f48ed1e1b1">
            <a:hlinkClick r:id="" action="ppaction://media"/>
            <a:extLst>
              <a:ext uri="{FF2B5EF4-FFF2-40B4-BE49-F238E27FC236}">
                <a16:creationId xmlns:a16="http://schemas.microsoft.com/office/drawing/2014/main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680" y="380001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D29A1B-8814-4471-8D3A-65A0E9C9D4F9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0" y="147235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hợp từ ngữ ở cột A với từ ngữ ở cột B để tạo nên câu đặc điểm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23AF97-6E01-4CEF-A8E4-E298C325A7B8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239184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nêu đặc điểm của loài cây hoặc loại quả mà em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hlinkClick r:id="rId6"/>
            <a:extLst>
              <a:ext uri="{FF2B5EF4-FFF2-40B4-BE49-F238E27FC236}">
                <a16:creationId xmlns:a16="http://schemas.microsoft.com/office/drawing/2014/main" id="{E66810D8-F98B-440D-A050-864C0D26D88F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LH: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Hương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Thảo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+mn-cs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5712884" y="3015981"/>
            <a:ext cx="5950796" cy="2836985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chôm chôm có lá nhỏ màu xanh non, khi già xanh đậm, ngọn búp có lớp bao màu hơi đỏ,  hoa từng chùm ở đầu cành, tỏa mùi 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64D7EE-8CD2-43A6-8A2F-2C4396E06DD2}"/>
              </a:ext>
            </a:extLst>
          </p:cNvPr>
          <p:cNvSpPr txBox="1"/>
          <p:nvPr/>
        </p:nvSpPr>
        <p:spPr>
          <a:xfrm>
            <a:off x="9699790" y="45143"/>
            <a:ext cx="2462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3947" y="764249"/>
            <a:ext cx="108284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42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969" y="-151717"/>
            <a:ext cx="2915770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317303" y="-140805"/>
            <a:ext cx="431720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cao, nhiều đốt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 chụm thành bờ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nhỏ cành thưa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 đưa trong gió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1149536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40992" y="491637"/>
            <a:ext cx="80698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gai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chin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thoạt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4164417" y="4535213"/>
            <a:ext cx="39886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:…………….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8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82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9A894-C20B-496A-9218-FDBE7A78EDA4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8" name="Mùa vàng">
            <a:hlinkClick r:id="" action="ppaction://media"/>
            <a:extLst>
              <a:ext uri="{FF2B5EF4-FFF2-40B4-BE49-F238E27FC236}">
                <a16:creationId xmlns:a16="http://schemas.microsoft.com/office/drawing/2014/main" id="{2F79468C-9B59-47C1-B97B-E708A641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952" y="103981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8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52975" y="1866996"/>
            <a:ext cx="62311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Giải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nghĩa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từ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B512B222-3830-42C4-AE43-6EF7C995498F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LH: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2640</Words>
  <Application>Microsoft Office PowerPoint</Application>
  <PresentationFormat>Widescreen</PresentationFormat>
  <Paragraphs>240</Paragraphs>
  <Slides>26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等线</vt:lpstr>
      <vt:lpstr>等线 Light</vt:lpstr>
      <vt:lpstr>Microsoft YaHei</vt:lpstr>
      <vt:lpstr>Microsoft YaHei</vt:lpstr>
      <vt:lpstr>.VnBlack</vt:lpstr>
      <vt:lpstr>Arial</vt:lpstr>
      <vt:lpstr>Arial Black</vt:lpstr>
      <vt:lpstr>Arial-Rounded</vt:lpstr>
      <vt:lpstr>Calibri</vt:lpstr>
      <vt:lpstr>Calibri Light</vt:lpstr>
      <vt:lpstr>Lato Hairline</vt:lpstr>
      <vt:lpstr>Lato Light</vt:lpstr>
      <vt:lpstr>Lato Regular</vt:lpstr>
      <vt:lpstr>Lucida Calligraphy</vt:lpstr>
      <vt:lpstr>Montserrat Alternates Black</vt:lpstr>
      <vt:lpstr>Times New Roman</vt:lpstr>
      <vt:lpstr>Wingdings</vt:lpstr>
      <vt:lpstr>1_Tema de Office</vt:lpstr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</cp:revision>
  <dcterms:created xsi:type="dcterms:W3CDTF">2021-08-01T03:17:41Z</dcterms:created>
  <dcterms:modified xsi:type="dcterms:W3CDTF">2024-05-20T07:22:16Z</dcterms:modified>
</cp:coreProperties>
</file>