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2007577142" r:id="rId17"/>
    <p:sldId id="2007577143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12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176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6196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420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651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27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638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73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19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31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2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3A483C-B3D7-47EE-B8E9-36D6DD0072C1}"/>
              </a:ext>
            </a:extLst>
          </p:cNvPr>
          <p:cNvSpPr txBox="1"/>
          <p:nvPr/>
        </p:nvSpPr>
        <p:spPr>
          <a:xfrm>
            <a:off x="2042320" y="235327"/>
            <a:ext cx="810735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FBB6F-BE67-40B0-A30A-35131849C9E3}"/>
              </a:ext>
            </a:extLst>
          </p:cNvPr>
          <p:cNvCxnSpPr/>
          <p:nvPr/>
        </p:nvCxnSpPr>
        <p:spPr>
          <a:xfrm>
            <a:off x="3964477" y="2145043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541689" y="3429000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912424" y="4688218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74921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661562" y="614731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7893" y="2504654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773919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493051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vươn cổ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rụt đầu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Hễ đi đâu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Cõng nhà đi đó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303969" y="3710536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59950" cy="1422439"/>
            <a:chOff x="7595379" y="5098536"/>
            <a:chExt cx="3559950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067624" y="5425033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25414" cy="1842018"/>
            <a:chOff x="6897095" y="2964459"/>
            <a:chExt cx="4125414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34804" y="3795900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1738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5423" y="5475696"/>
              <a:ext cx="2860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465090" y="5459161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13407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263</Words>
  <Application>Microsoft Office PowerPoint</Application>
  <PresentationFormat>Widescreen</PresentationFormat>
  <Paragraphs>73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1_Office Theme</vt:lpstr>
      <vt:lpstr>Office 主题</vt:lpstr>
      <vt:lpstr>千图网拥有20W+精美PPT模板 更多PPT模板下载至：www.58pic.com/office/ppt​​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</cp:revision>
  <dcterms:created xsi:type="dcterms:W3CDTF">2021-08-03T10:25:26Z</dcterms:created>
  <dcterms:modified xsi:type="dcterms:W3CDTF">2024-05-20T07:25:20Z</dcterms:modified>
</cp:coreProperties>
</file>