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7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9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664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..................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  <a:endParaRPr lang="en-US" sz="5335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>
        <p:wipe/>
      </p:transition>
    </mc:Choice>
    <mc:Fallback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  <a:endParaRPr lang="en-US" altLang="vi-VN" sz="3735" dirty="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  <a:endParaRPr lang="en-US" altLang="vi-VN" sz="4265" dirty="0">
              <a:latin typeface="Calibri" panose="020F0502020204030204" charset="0"/>
              <a:cs typeface="Calibri" panose="020F0502020204030204" charset="0"/>
            </a:endParaRP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  <a:endParaRPr lang="en-US" sz="4265" dirty="0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32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32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25569" y="439687"/>
            <a:ext cx="11340861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4265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zh-CN" altLang="en-US" sz="4265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847" y="1489287"/>
            <a:ext cx="5158740" cy="1078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a. Em thấy gì trong bức tranh?</a:t>
            </a:r>
            <a:endParaRPr lang="en-US" sz="21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35" b="1">
                <a:latin typeface="Times New Roman" panose="02020603050405020304" pitchFamily="18" charset="0"/>
                <a:cs typeface="Times New Roman" panose="02020603050405020304" pitchFamily="18" charset="0"/>
              </a:rPr>
              <a:t>b. Theo em, bạn nhỏ nên làm gì? Vì sao?</a:t>
            </a:r>
            <a:endParaRPr lang="en-US" sz="21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0540" y="640927"/>
            <a:ext cx="6414347" cy="557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 sz="2400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78840" y="378460"/>
            <a:ext cx="1000760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Trong khu rừng nọ có đàn dê con sống cùng mẹ. Một hôm trước khi đi kiếm cỏ, dê mẹ dặn con.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Ai đến gọi cửa các con đừng mở nhé. Chỉ mở cửa khi nghe tiếng mẹ.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con sói nấp gần đó. Đợi dê mẹ đi xa, nó gõ cửa và giả giọng dê mẹ.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Nhớ lời mẹ, đàn dê con nói: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phải giọng mẹ, không mở. Sói đành bỏ đi.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Một lúc sau dê mẹ về. Nghe đúng tiếng mẹ, đàn dê con ra mở cửa và tíu tít khoe.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Lúc mẹ vắng nhà, có tiếng gọi cửa, nhưng không phải giọng của mẹ nên chúng con không mở.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Dê mẹ xoa đầu đàn con.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Các con ngoan lắm!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en-US" altLang="zh-CN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84673" y="625687"/>
            <a:ext cx="95148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/>
              <a:t>a. Dê mẹ dặn dê con chỉ được mở cửa khi nào?</a:t>
            </a:r>
            <a:endParaRPr 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3527213" y="1186180"/>
            <a:ext cx="559731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Khi nghe thấy tiếng mẹ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58333" y="2049780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b. Sói làm gì khi dê mẹ vừa đi xa?</a:t>
            </a:r>
            <a:endParaRPr lang="en-US" sz="2665"/>
          </a:p>
        </p:txBody>
      </p:sp>
      <p:sp>
        <p:nvSpPr>
          <p:cNvPr id="9" name="Text Box 8"/>
          <p:cNvSpPr txBox="1"/>
          <p:nvPr/>
        </p:nvSpPr>
        <p:spPr>
          <a:xfrm>
            <a:off x="2578100" y="2682240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Gõ cửa và giả giọng dê mẹ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54853" y="3544993"/>
            <a:ext cx="100609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c. Nghe chuyện, dê mẹ đã nói gì với đàn con?</a:t>
            </a:r>
            <a:endParaRPr lang="en-US" sz="2665"/>
          </a:p>
        </p:txBody>
      </p:sp>
      <p:sp>
        <p:nvSpPr>
          <p:cNvPr id="4" name="Text Box 3"/>
          <p:cNvSpPr txBox="1"/>
          <p:nvPr/>
        </p:nvSpPr>
        <p:spPr>
          <a:xfrm>
            <a:off x="2673773" y="4384887"/>
            <a:ext cx="5985933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Khen các con ngoan lắm</a:t>
            </a:r>
            <a:endParaRPr lang="en-US" sz="2665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3" grpId="0"/>
      <p:bldP spid="3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3118104" y="2194560"/>
            <a:ext cx="7516368" cy="15910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660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660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660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1;p28"/>
          <p:cNvSpPr txBox="1"/>
          <p:nvPr/>
        </p:nvSpPr>
        <p:spPr>
          <a:xfrm>
            <a:off x="770467" y="1103207"/>
            <a:ext cx="5826760" cy="206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 câu hỏi b ở mục 3</a:t>
            </a:r>
            <a:endParaRPr lang="en-US" sz="8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6267"/>
            <a:ext cx="10515600" cy="3644900"/>
          </a:xfrm>
        </p:spPr>
        <p:txBody>
          <a:bodyPr/>
          <a:p>
            <a:pPr marL="0" indent="0" algn="ctr">
              <a:buNone/>
            </a:pPr>
            <a:r>
              <a:rPr lang="en-US" sz="426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ở nhà một mình, em không được (....) cho người lạ?</a:t>
            </a: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endParaRPr lang="en-US" sz="4265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Hoàn thiện câu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78947" y="4668520"/>
            <a:ext cx="815170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65"/>
              <a:t>Mời                       Mở cửa                        Nghe lời</a:t>
            </a:r>
            <a:endParaRPr lang="en-US" sz="2665"/>
          </a:p>
        </p:txBody>
      </p:sp>
      <p:sp>
        <p:nvSpPr>
          <p:cNvPr id="5" name="Oval 4"/>
          <p:cNvSpPr/>
          <p:nvPr/>
        </p:nvSpPr>
        <p:spPr>
          <a:xfrm>
            <a:off x="4538133" y="4533053"/>
            <a:ext cx="2420620" cy="80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135" b="1"/>
              <a:t>Mở cửa</a:t>
            </a:r>
            <a:endParaRPr lang="en-US" sz="2135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uild="p"/>
      <p:bldP spid="3" grpId="1" build="p"/>
      <p:bldP spid="4" grpId="0"/>
      <p:bldP spid="4" grpId="1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1263</Words>
  <Application>WPS Presentation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Arial-Rounded</vt:lpstr>
      <vt:lpstr>Wingdings</vt:lpstr>
      <vt:lpstr>Chivo Light</vt:lpstr>
      <vt:lpstr>Segoe Print</vt:lpstr>
      <vt:lpstr>Verdana</vt:lpstr>
      <vt:lpstr>方正准圆简体</vt:lpstr>
      <vt:lpstr>思源黑体 CN Light</vt:lpstr>
      <vt:lpstr>SimHei</vt:lpstr>
      <vt:lpstr>Office Theme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1</cp:revision>
  <dcterms:created xsi:type="dcterms:W3CDTF">2020-08-25T14:33:00Z</dcterms:created>
  <dcterms:modified xsi:type="dcterms:W3CDTF">2020-08-25T14:33:00Z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