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56" r:id="rId5"/>
    <p:sldId id="261" r:id="rId6"/>
    <p:sldId id="262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E63"/>
    <a:srgbClr val="4472C4"/>
    <a:srgbClr val="323130"/>
    <a:srgbClr val="AADEF8"/>
    <a:srgbClr val="80CEF4"/>
    <a:srgbClr val="FFCEA2"/>
    <a:srgbClr val="FF839B"/>
    <a:srgbClr val="FCC4DD"/>
    <a:srgbClr val="749E3D"/>
    <a:srgbClr val="8DC4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8D591-CF81-4CC7-BF72-3A58E4DCE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F6F2D-28BE-4983-9D07-6AE0AFA97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02C9E-07DD-4381-8863-85EE78D89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8A8E9-43F3-4514-9C41-A6A9CA3CB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117B2-C1D0-44AF-A828-B5E941FA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5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5BC8-A900-4C2B-88E7-0459D4D7D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714BDC-CC58-45C0-83C7-E5C6D9D4A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298B-C62E-4D56-AE1E-D79A2693A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315E-2166-45F7-9EA8-E38CB00A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4FF8F-446A-4D51-91AA-78D4F0A0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41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4B660-50BF-4415-A24A-FB176A1B6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73852-FB8A-4808-BD71-94C662186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90670-83F1-45BC-BF1A-9C35219B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A83E-C2AA-445C-B2D0-594AF315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787C4-6BF7-4D25-A715-B4AD96A49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8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2F99B-8564-4B0C-A704-C698E4C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0A7D6-0651-4D75-8CBB-86DD004DA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146E-9D59-4E85-ACAF-6BDB0028D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A7D1A-82B9-406C-A55A-1D3E3AA9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5A3AF-8984-42CD-B33A-5E36B2FC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2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54C05-A82D-4991-A4AB-1658B4A1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A368C5-46E1-4964-AEA1-7752CC15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5FCA-3692-435E-B8F9-0ACABFFE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8C7B3-37CB-45CC-BD16-533D43D34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50CE-A3B1-4E12-89B7-EC00AB458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8243E-7F4E-43B5-A229-2ADC5D3C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811F-9EF3-4AF8-8246-62C018FE1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0DEEA-443A-4710-BE3F-87326E2BF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A6169-C37D-40C5-B517-45BAC86E3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2DFED-59CE-496C-9C1D-ED937B5A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C36C-E8DD-4A5A-9EDC-88E9E102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3DEB-2FD8-472A-9BC3-C88B7CDA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9C56-A873-4FFC-8A91-49888B39F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C97722-2D53-4AC0-A4D2-6E7085270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382B2-D13A-44A4-AB63-07EF3F620E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DA9F5-A9CB-4A54-A4E8-8888CD0C4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FB957-9240-4FED-8983-2FF59165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5FD322-0AD5-4F3E-A105-BE224837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A1F1E-2EFE-4892-86C5-68C369852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6700C-0F4A-4065-8EF6-D676588D3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69E3EE-B2A3-4060-AB98-30B9D20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47CAB7-7646-4CC8-A54E-709A9E80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822B0-FBF8-4605-93C0-EEBD3789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5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0FA0F-DCC6-43B5-96A9-CBA4A3A77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0A6C19-D880-421C-8014-88B7284B0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4A725-5C01-486A-9151-1ED8CBE13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9792D99B-3452-41CF-BB9B-E735E7B161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897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245A3-9439-4EEB-A98D-E5566329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F44F3-FE7D-4156-98A7-A1860C81B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A4F9D4-AC45-4097-B5AD-9BC793A03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C65CF-8D0F-4DC7-B6AC-FA0FC25A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5FE10-E98E-4CF9-A5E3-AEEFFDCCE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02D5C-16CE-4CF7-9C4D-A803EB7D7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53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63753-316B-462F-A9AD-F754F2DB2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69341-CF89-4DF2-9015-342C32378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9EC7A-75AD-4478-8ED7-778AA4EAA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39F8C-002D-4AB9-A91D-416064468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31A2F-5D5F-41D7-823C-3A0990295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CDD49-7EDE-46FE-8E62-F960C3C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0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E6850-7260-4D80-8CAE-0604A3B04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D524-90A1-48FF-A375-0F154921F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C7C63-19DD-4B6A-846F-EC1F8EBD6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F3A80-6C9A-4ED8-959A-0FAFECD9B57D}" type="datetimeFigureOut">
              <a:rPr lang="en-US" smtClean="0"/>
              <a:t>6/19/2024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14858-A093-45C9-83AB-98461CAB4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0DDC2-94F2-4D9F-BD03-FBA416C25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DC5F-A5C8-45F6-A595-9CF9F1856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22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8">
            <a:extLst>
              <a:ext uri="{FF2B5EF4-FFF2-40B4-BE49-F238E27FC236}">
                <a16:creationId xmlns:a16="http://schemas.microsoft.com/office/drawing/2014/main" id="{C1F62D09-B58B-4B99-B215-B30424122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7750" y="0"/>
            <a:ext cx="14478000" cy="6858000"/>
          </a:xfrm>
          <a:prstGeom prst="rect">
            <a:avLst/>
          </a:prstGeom>
          <a:solidFill>
            <a:schemeClr val="dk1"/>
          </a:solidFill>
        </p:spPr>
      </p:pic>
      <p:sp>
        <p:nvSpPr>
          <p:cNvPr id="4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B0E63706-7E90-4965-B8FD-8AA448BD5993}"/>
              </a:ext>
            </a:extLst>
          </p:cNvPr>
          <p:cNvSpPr txBox="1"/>
          <p:nvPr/>
        </p:nvSpPr>
        <p:spPr>
          <a:xfrm>
            <a:off x="4223281" y="688085"/>
            <a:ext cx="428995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spc="-300" dirty="0" err="1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Bài</a:t>
            </a:r>
            <a:r>
              <a:rPr lang="en-US" altLang="zh-CN" sz="13800" spc="-300" dirty="0">
                <a:solidFill>
                  <a:srgbClr val="4472C4"/>
                </a:solidFill>
                <a:latin typeface="Arial Rounded MT Bold" panose="020F0704030504030204" pitchFamily="34" charset="0"/>
                <a:cs typeface="+mn-ea"/>
                <a:sym typeface="+mn-lt"/>
              </a:rPr>
              <a:t> 1</a:t>
            </a:r>
            <a:endParaRPr lang="zh-CN" altLang="en-US" sz="13800" spc="-300" dirty="0">
              <a:solidFill>
                <a:srgbClr val="4472C4"/>
              </a:solidFill>
              <a:latin typeface="Arial Rounded MT Bold" panose="020F0704030504030204" pitchFamily="34" charset="0"/>
              <a:cs typeface="+mn-ea"/>
              <a:sym typeface="+mn-lt"/>
            </a:endParaRPr>
          </a:p>
        </p:txBody>
      </p:sp>
      <p:sp>
        <p:nvSpPr>
          <p:cNvPr id="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414EBC2-2C01-4F83-A12B-6B31E3B4F287}"/>
              </a:ext>
            </a:extLst>
          </p:cNvPr>
          <p:cNvSpPr txBox="1"/>
          <p:nvPr/>
        </p:nvSpPr>
        <p:spPr>
          <a:xfrm>
            <a:off x="3634177" y="2068793"/>
            <a:ext cx="5468164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3900" dirty="0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 </a:t>
            </a:r>
            <a:r>
              <a:rPr lang="en-US" altLang="zh-CN" sz="23900" dirty="0" err="1">
                <a:ln w="0"/>
                <a:solidFill>
                  <a:srgbClr val="E83E6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  <a:cs typeface="+mn-ea"/>
                <a:sym typeface="+mn-lt"/>
              </a:rPr>
              <a:t>a</a:t>
            </a:r>
            <a:endParaRPr lang="zh-CN" altLang="en-US" sz="23900" dirty="0">
              <a:ln w="0"/>
              <a:solidFill>
                <a:srgbClr val="E83E6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P-211" panose="020B0803050302020204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880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6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24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B6531A-12C7-4A3E-ADD4-E9246455A703}"/>
              </a:ext>
            </a:extLst>
          </p:cNvPr>
          <p:cNvSpPr/>
          <p:nvPr/>
        </p:nvSpPr>
        <p:spPr>
          <a:xfrm>
            <a:off x="1841073" y="5778846"/>
            <a:ext cx="8206569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9ECE4-6A86-4284-BE36-BC427B5C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20"/>
            <a:ext cx="2853026" cy="98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6D9B4E-7E13-4A36-B5C3-5FD29E27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508" y="941334"/>
            <a:ext cx="7151610" cy="4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21CFE-7548-46B3-B204-1A9D925F2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170" y="1991255"/>
            <a:ext cx="1349519" cy="2223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E7F076-5378-48F9-91F4-3F10D6D8B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733" y="1946860"/>
            <a:ext cx="1458635" cy="2178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3A4BA6-D891-4B11-B8ED-A86DCF8FC3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508" y="3586642"/>
            <a:ext cx="7151610" cy="2083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CDFE4B0-E0B6-4E29-AFB3-434CAAF0FFAF}"/>
              </a:ext>
            </a:extLst>
          </p:cNvPr>
          <p:cNvSpPr/>
          <p:nvPr/>
        </p:nvSpPr>
        <p:spPr>
          <a:xfrm>
            <a:off x="2996767" y="5753778"/>
            <a:ext cx="60147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HP-211" panose="020B0803050302020204" pitchFamily="34" charset="0"/>
              </a:rPr>
              <a:t>Nam </a:t>
            </a:r>
            <a:r>
              <a:rPr lang="en-US" sz="4800" dirty="0" err="1">
                <a:latin typeface="HP-211" panose="020B0803050302020204" pitchFamily="34" charset="0"/>
              </a:rPr>
              <a:t>và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Hà</a:t>
            </a:r>
            <a:r>
              <a:rPr lang="en-US" sz="4800" dirty="0">
                <a:latin typeface="HP-211" panose="020B0803050302020204" pitchFamily="34" charset="0"/>
              </a:rPr>
              <a:t> ca </a:t>
            </a:r>
            <a:r>
              <a:rPr lang="en-US" sz="4800" dirty="0" err="1">
                <a:latin typeface="HP-211" panose="020B0803050302020204" pitchFamily="34" charset="0"/>
              </a:rPr>
              <a:t>hát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BCB37-0421-42FB-A51D-C1CFE1FAFA12}"/>
              </a:ext>
            </a:extLst>
          </p:cNvPr>
          <p:cNvSpPr/>
          <p:nvPr/>
        </p:nvSpPr>
        <p:spPr>
          <a:xfrm>
            <a:off x="3449886" y="5778028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A23434-7E87-4CAC-B7CD-D6D6FEFB1FFA}"/>
              </a:ext>
            </a:extLst>
          </p:cNvPr>
          <p:cNvSpPr/>
          <p:nvPr/>
        </p:nvSpPr>
        <p:spPr>
          <a:xfrm>
            <a:off x="4968175" y="5777112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99DE00-50B9-48AD-98D0-3903FAEA96AD}"/>
              </a:ext>
            </a:extLst>
          </p:cNvPr>
          <p:cNvSpPr/>
          <p:nvPr/>
        </p:nvSpPr>
        <p:spPr>
          <a:xfrm>
            <a:off x="5990313" y="5777111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576193-2B3B-4B6B-9DB5-52B3F53E92FD}"/>
              </a:ext>
            </a:extLst>
          </p:cNvPr>
          <p:cNvSpPr/>
          <p:nvPr/>
        </p:nvSpPr>
        <p:spPr>
          <a:xfrm>
            <a:off x="6987830" y="5783734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40B1BF-A159-4D90-B065-6E6C8D997F9A}"/>
              </a:ext>
            </a:extLst>
          </p:cNvPr>
          <p:cNvSpPr/>
          <p:nvPr/>
        </p:nvSpPr>
        <p:spPr>
          <a:xfrm>
            <a:off x="7961071" y="5782265"/>
            <a:ext cx="6110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4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C92423C-0262-450B-8E14-0BCBBC9BB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" y="98235"/>
            <a:ext cx="1964980" cy="105560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14CD0F-EFE6-42E2-BB32-8C90329C95E6}"/>
              </a:ext>
            </a:extLst>
          </p:cNvPr>
          <p:cNvSpPr/>
          <p:nvPr/>
        </p:nvSpPr>
        <p:spPr>
          <a:xfrm>
            <a:off x="3045929" y="1604062"/>
            <a:ext cx="5538673" cy="368870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7BC924-03AA-458D-B23A-0D7E43526A2C}"/>
              </a:ext>
            </a:extLst>
          </p:cNvPr>
          <p:cNvSpPr/>
          <p:nvPr/>
        </p:nvSpPr>
        <p:spPr>
          <a:xfrm>
            <a:off x="4387630" y="818755"/>
            <a:ext cx="285526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HP-211" panose="020B0803050302020204" pitchFamily="34" charset="0"/>
              </a:rPr>
              <a:t>a</a:t>
            </a:r>
            <a:endParaRPr lang="en-US" sz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0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9731A9B6-1FE1-4352-BA3D-69B808E72816}"/>
              </a:ext>
            </a:extLst>
          </p:cNvPr>
          <p:cNvSpPr/>
          <p:nvPr/>
        </p:nvSpPr>
        <p:spPr>
          <a:xfrm>
            <a:off x="0" y="0"/>
            <a:ext cx="1754241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E962C1-D560-47EF-B754-20F777ADF124}"/>
              </a:ext>
            </a:extLst>
          </p:cNvPr>
          <p:cNvSpPr/>
          <p:nvPr/>
        </p:nvSpPr>
        <p:spPr>
          <a:xfrm>
            <a:off x="252397" y="1228128"/>
            <a:ext cx="11699349" cy="5355552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51D0-80A7-4FDD-A711-7817B83F3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070" y="2394700"/>
            <a:ext cx="3230430" cy="3230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F4F0C-CA76-4647-97BD-6A568A40C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13" y="3945619"/>
            <a:ext cx="2390739" cy="236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276D54-E999-4D11-8B64-7585193B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740" y="1499112"/>
            <a:ext cx="2390739" cy="2323473"/>
          </a:xfrm>
          <a:prstGeom prst="rect">
            <a:avLst/>
          </a:prstGeom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CC444FBC-4A99-4505-B67F-F26C0E1EC97E}"/>
              </a:ext>
            </a:extLst>
          </p:cNvPr>
          <p:cNvSpPr/>
          <p:nvPr/>
        </p:nvSpPr>
        <p:spPr>
          <a:xfrm rot="19746780">
            <a:off x="5375697" y="2950451"/>
            <a:ext cx="1835666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D9777183-F806-4BB9-ABBF-7DDE9BCE5F22}"/>
              </a:ext>
            </a:extLst>
          </p:cNvPr>
          <p:cNvSpPr/>
          <p:nvPr/>
        </p:nvSpPr>
        <p:spPr>
          <a:xfrm rot="2058709">
            <a:off x="5358852" y="4666022"/>
            <a:ext cx="1851222" cy="249464"/>
          </a:xfrm>
          <a:prstGeom prst="notchedRightArrow">
            <a:avLst/>
          </a:prstGeom>
          <a:solidFill>
            <a:srgbClr val="009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E9CD29-F7E9-4B87-B3AE-E32BE278F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35069"/>
            <a:ext cx="3726082" cy="129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40364 0 " pathEditMode="relative" rAng="0" ptsTypes="AA">
                                      <p:cBhvr>
                                        <p:cTn id="6" dur="162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B81C3C-766C-4D4B-A8D4-B38C3A968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952371-97AA-4150-B185-C87C731D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916" y="590168"/>
            <a:ext cx="4198503" cy="5784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8B9D0-120F-4618-864B-BF547742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327" y="3391705"/>
            <a:ext cx="1610706" cy="275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155EE-DC12-489C-9A56-A1F4AA18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019" y="3991079"/>
            <a:ext cx="1239932" cy="1754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B267D-8BAF-481D-9F37-BA309FDB1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2977" y="3778705"/>
            <a:ext cx="987857" cy="2005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ED494-478D-46A8-8FC2-73122DD05A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355" y="1166278"/>
            <a:ext cx="2720354" cy="3245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714DC4-40B4-4733-9D5E-0B26CB8752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8085" y="2735610"/>
            <a:ext cx="1744994" cy="149336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1256177" y="2086985"/>
            <a:ext cx="4069661" cy="3066190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diều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của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Nam bay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lên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rồi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kìa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59883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686647-421E-479A-947A-7447A2CD6AD8}"/>
              </a:ext>
            </a:extLst>
          </p:cNvPr>
          <p:cNvSpPr/>
          <p:nvPr/>
        </p:nvSpPr>
        <p:spPr>
          <a:xfrm>
            <a:off x="971056" y="2566911"/>
            <a:ext cx="5155381" cy="1724175"/>
          </a:xfrm>
          <a:prstGeom prst="round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“</a:t>
            </a:r>
            <a:r>
              <a:rPr lang="en-GB" sz="4400" dirty="0">
                <a:solidFill>
                  <a:srgbClr val="E83E63"/>
                </a:solidFill>
                <a:latin typeface="HP-211" panose="020B0803050302020204" pitchFamily="34" charset="0"/>
              </a:rPr>
              <a:t>A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,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thích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 </a:t>
            </a:r>
            <a:r>
              <a:rPr lang="en-GB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quá</a:t>
            </a:r>
            <a:r>
              <a:rPr lang="en-GB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HP-211" panose="020B0803050302020204" pitchFamily="34" charset="0"/>
              </a:rPr>
              <a:t>!”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152F07-642F-49BB-A7D8-15B680066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0" y="659728"/>
            <a:ext cx="4840114" cy="55385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3C956-94C6-4871-A0D4-10770484C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719" y="3333061"/>
            <a:ext cx="2591613" cy="2494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9DD69-72DF-42DD-88BD-CA10793BD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532" y="2556816"/>
            <a:ext cx="1974175" cy="1625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D59B1-98B0-45EE-979C-F6EF8C9B3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" y="-94902"/>
            <a:ext cx="2347652" cy="12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93;p18">
            <a:extLst>
              <a:ext uri="{FF2B5EF4-FFF2-40B4-BE49-F238E27FC236}">
                <a16:creationId xmlns:a16="http://schemas.microsoft.com/office/drawing/2014/main" id="{67ACB799-0CFF-4FBD-A260-5D9DE54ABC6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31869" y="2021169"/>
            <a:ext cx="3793409" cy="4577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oogle Shape;94;p18">
            <a:extLst>
              <a:ext uri="{FF2B5EF4-FFF2-40B4-BE49-F238E27FC236}">
                <a16:creationId xmlns:a16="http://schemas.microsoft.com/office/drawing/2014/main" id="{D48437C4-C6C1-43B8-BBD5-3E99EAFE8FA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7293" y="2021169"/>
            <a:ext cx="3764296" cy="457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3FE5E5-0C4D-46D9-88D4-5711B690F4C8}"/>
              </a:ext>
            </a:extLst>
          </p:cNvPr>
          <p:cNvSpPr/>
          <p:nvPr/>
        </p:nvSpPr>
        <p:spPr>
          <a:xfrm>
            <a:off x="4035634" y="703519"/>
            <a:ext cx="4401604" cy="796763"/>
          </a:xfrm>
          <a:prstGeom prst="roundRect">
            <a:avLst/>
          </a:prstGeom>
          <a:solidFill>
            <a:srgbClr val="FFCE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C9DF4F-6504-45BB-8CB6-A194365534F6}"/>
              </a:ext>
            </a:extLst>
          </p:cNvPr>
          <p:cNvSpPr/>
          <p:nvPr/>
        </p:nvSpPr>
        <p:spPr>
          <a:xfrm>
            <a:off x="4782532" y="678451"/>
            <a:ext cx="29931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Chào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hỏi</a:t>
            </a:r>
            <a:endParaRPr lang="en-US" sz="4800" dirty="0">
              <a:latin typeface="HP-211" panose="020B08030503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95A59-D417-4134-87A5-6DC369EF7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2087398" cy="116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35</Words>
  <Application>Microsoft Office PowerPoint</Application>
  <PresentationFormat>Màn hình rộng</PresentationFormat>
  <Paragraphs>12</Paragraphs>
  <Slides>7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3" baseType="lpstr">
      <vt:lpstr>Arial</vt:lpstr>
      <vt:lpstr>Arial Rounded MT Bold</vt:lpstr>
      <vt:lpstr>Calibri</vt:lpstr>
      <vt:lpstr>Calibri Light</vt:lpstr>
      <vt:lpstr>HP-211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Hai Bùi</cp:lastModifiedBy>
  <cp:revision>51</cp:revision>
  <dcterms:created xsi:type="dcterms:W3CDTF">2021-06-27T06:07:56Z</dcterms:created>
  <dcterms:modified xsi:type="dcterms:W3CDTF">2024-06-18T23:11:01Z</dcterms:modified>
</cp:coreProperties>
</file>