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719" r:id="rId4"/>
  </p:sldMasterIdLst>
  <p:notesMasterIdLst>
    <p:notesMasterId r:id="rId18"/>
  </p:notesMasterIdLst>
  <p:sldIdLst>
    <p:sldId id="257" r:id="rId5"/>
    <p:sldId id="258" r:id="rId6"/>
    <p:sldId id="260" r:id="rId7"/>
    <p:sldId id="308" r:id="rId8"/>
    <p:sldId id="272" r:id="rId9"/>
    <p:sldId id="273" r:id="rId10"/>
    <p:sldId id="309" r:id="rId11"/>
    <p:sldId id="310" r:id="rId12"/>
    <p:sldId id="278" r:id="rId13"/>
    <p:sldId id="287" r:id="rId14"/>
    <p:sldId id="283" r:id="rId15"/>
    <p:sldId id="303"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4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C3FE-2140-4BE9-93B0-70728164FDE2}"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67436-E3F8-4F81-AABA-A7FD8F389163}" type="slidenum">
              <a:rPr lang="en-US" smtClean="0"/>
              <a:t>‹#›</a:t>
            </a:fld>
            <a:endParaRPr lang="en-US"/>
          </a:p>
        </p:txBody>
      </p:sp>
    </p:spTree>
    <p:extLst>
      <p:ext uri="{BB962C8B-B14F-4D97-AF65-F5344CB8AC3E}">
        <p14:creationId xmlns:p14="http://schemas.microsoft.com/office/powerpoint/2010/main" val="28310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CF167436-E3F8-4F81-AABA-A7FD8F389163}" type="slidenum">
              <a:rPr lang="en-US" smtClean="0"/>
              <a:t>1</a:t>
            </a:fld>
            <a:endParaRPr lang="en-US"/>
          </a:p>
        </p:txBody>
      </p:sp>
    </p:spTree>
    <p:extLst>
      <p:ext uri="{BB962C8B-B14F-4D97-AF65-F5344CB8AC3E}">
        <p14:creationId xmlns:p14="http://schemas.microsoft.com/office/powerpoint/2010/main" val="278992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81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364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731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65272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6138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62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2024/6/19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183647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2024/6/19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85301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2024/6/19</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383810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9309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5451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678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0664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231092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4165316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819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4728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6985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2445964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88785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595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84738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174338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81350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273942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1908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01451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4040672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00573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29391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514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3644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02997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5836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71554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640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5788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136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807730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452176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84374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356128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33102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385545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821002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00991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3093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381163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56411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70992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59705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555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7800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48787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652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544607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218924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73795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103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446320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722445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78802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737250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4289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205389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11977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51380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46305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93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19/06/2024</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2490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theme" Target="../theme/theme3.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CC94D38D-488F-3E5E-3D54-020A3B49AD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2126" y="190499"/>
            <a:ext cx="1419225" cy="1419225"/>
          </a:xfrm>
          <a:prstGeom prst="rect">
            <a:avLst/>
          </a:prstGeom>
        </p:spPr>
      </p:pic>
    </p:spTree>
    <p:extLst>
      <p:ext uri="{BB962C8B-B14F-4D97-AF65-F5344CB8AC3E}">
        <p14:creationId xmlns:p14="http://schemas.microsoft.com/office/powerpoint/2010/main" val="68126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173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57788819"/>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09297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5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1.gif"/><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FB473359-2DBE-3737-80F5-A758909B9A01}"/>
              </a:ext>
            </a:extLst>
          </p:cNvPr>
          <p:cNvSpPr/>
          <p:nvPr/>
        </p:nvSpPr>
        <p:spPr>
          <a:xfrm>
            <a:off x="485307" y="607974"/>
            <a:ext cx="11221386" cy="5642051"/>
          </a:xfrm>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5552" y="309605"/>
                  <a:pt x="290496" y="-60249"/>
                  <a:pt x="480828" y="0"/>
                </a:cubicBezTo>
                <a:cubicBezTo>
                  <a:pt x="4318844" y="242765"/>
                  <a:pt x="8343581" y="-314215"/>
                  <a:pt x="10740557" y="0"/>
                </a:cubicBezTo>
                <a:cubicBezTo>
                  <a:pt x="10940052" y="-11645"/>
                  <a:pt x="11319600" y="170228"/>
                  <a:pt x="11221386" y="564768"/>
                </a:cubicBezTo>
                <a:cubicBezTo>
                  <a:pt x="11290230" y="2462716"/>
                  <a:pt x="11460775" y="3273139"/>
                  <a:pt x="11221386" y="5077282"/>
                </a:cubicBezTo>
                <a:cubicBezTo>
                  <a:pt x="11178395" y="5438916"/>
                  <a:pt x="11070817" y="5639629"/>
                  <a:pt x="10740557" y="5642051"/>
                </a:cubicBezTo>
                <a:cubicBezTo>
                  <a:pt x="8474254" y="5497076"/>
                  <a:pt x="5037066" y="5544849"/>
                  <a:pt x="480828" y="5642051"/>
                </a:cubicBezTo>
                <a:cubicBezTo>
                  <a:pt x="204321" y="5564265"/>
                  <a:pt x="957" y="5437469"/>
                  <a:pt x="0" y="5077282"/>
                </a:cubicBezTo>
                <a:cubicBezTo>
                  <a:pt x="-262291" y="3256526"/>
                  <a:pt x="144166" y="2010662"/>
                  <a:pt x="0" y="564768"/>
                </a:cubicBezTo>
                <a:close/>
              </a:path>
              <a:path w="11221386" h="5642051" stroke="0" extrusionOk="0">
                <a:moveTo>
                  <a:pt x="0" y="564768"/>
                </a:moveTo>
                <a:cubicBezTo>
                  <a:pt x="-35758" y="238764"/>
                  <a:pt x="271847" y="-58861"/>
                  <a:pt x="480828" y="0"/>
                </a:cubicBezTo>
                <a:cubicBezTo>
                  <a:pt x="3826876" y="-950433"/>
                  <a:pt x="5674301" y="335335"/>
                  <a:pt x="10740557" y="0"/>
                </a:cubicBezTo>
                <a:cubicBezTo>
                  <a:pt x="10939325" y="-4514"/>
                  <a:pt x="11229680" y="320186"/>
                  <a:pt x="11221386" y="564768"/>
                </a:cubicBezTo>
                <a:cubicBezTo>
                  <a:pt x="11487359" y="1871743"/>
                  <a:pt x="11601062" y="3521703"/>
                  <a:pt x="11221386" y="5077282"/>
                </a:cubicBezTo>
                <a:cubicBezTo>
                  <a:pt x="11224579" y="5432107"/>
                  <a:pt x="10958434" y="5629608"/>
                  <a:pt x="10740557" y="5642051"/>
                </a:cubicBezTo>
                <a:cubicBezTo>
                  <a:pt x="6724273" y="5547871"/>
                  <a:pt x="1606768" y="5684599"/>
                  <a:pt x="480828" y="5642051"/>
                </a:cubicBezTo>
                <a:cubicBezTo>
                  <a:pt x="230019" y="5533937"/>
                  <a:pt x="-14452" y="5337616"/>
                  <a:pt x="0" y="5077282"/>
                </a:cubicBezTo>
                <a:cubicBezTo>
                  <a:pt x="-374120" y="3535645"/>
                  <a:pt x="-321976" y="2377798"/>
                  <a:pt x="0" y="564768"/>
                </a:cubicBezTo>
                <a:close/>
              </a:path>
              <a:path w="11221386" h="5642051" fill="none" stroke="0" extrusionOk="0">
                <a:moveTo>
                  <a:pt x="0" y="564768"/>
                </a:moveTo>
                <a:cubicBezTo>
                  <a:pt x="-10788" y="230963"/>
                  <a:pt x="252021" y="-13301"/>
                  <a:pt x="480828" y="0"/>
                </a:cubicBezTo>
                <a:cubicBezTo>
                  <a:pt x="3692986" y="467595"/>
                  <a:pt x="8439011" y="-82510"/>
                  <a:pt x="10740557" y="0"/>
                </a:cubicBezTo>
                <a:cubicBezTo>
                  <a:pt x="10987959" y="14944"/>
                  <a:pt x="11283994" y="252056"/>
                  <a:pt x="11221386" y="564768"/>
                </a:cubicBezTo>
                <a:cubicBezTo>
                  <a:pt x="11182395" y="2688550"/>
                  <a:pt x="11489199" y="3243397"/>
                  <a:pt x="11221386" y="5077282"/>
                </a:cubicBezTo>
                <a:cubicBezTo>
                  <a:pt x="11198040" y="5461106"/>
                  <a:pt x="11015945" y="5608557"/>
                  <a:pt x="10740557" y="5642051"/>
                </a:cubicBezTo>
                <a:cubicBezTo>
                  <a:pt x="7895425" y="5086681"/>
                  <a:pt x="5619173" y="5444062"/>
                  <a:pt x="480828" y="5642051"/>
                </a:cubicBezTo>
                <a:cubicBezTo>
                  <a:pt x="198428" y="5568181"/>
                  <a:pt x="56564" y="5422800"/>
                  <a:pt x="0" y="5077282"/>
                </a:cubicBezTo>
                <a:cubicBezTo>
                  <a:pt x="-75180" y="3478651"/>
                  <a:pt x="-130073" y="2185896"/>
                  <a:pt x="0" y="564768"/>
                </a:cubicBezTo>
                <a:close/>
              </a:path>
              <a:path w="11221386" h="5642051" fill="none" stroke="0" extrusionOk="0">
                <a:moveTo>
                  <a:pt x="0" y="564768"/>
                </a:moveTo>
                <a:cubicBezTo>
                  <a:pt x="3826" y="292152"/>
                  <a:pt x="293506" y="-27580"/>
                  <a:pt x="480828" y="0"/>
                </a:cubicBezTo>
                <a:cubicBezTo>
                  <a:pt x="3825198" y="448039"/>
                  <a:pt x="8538062" y="-408614"/>
                  <a:pt x="10740557" y="0"/>
                </a:cubicBezTo>
                <a:cubicBezTo>
                  <a:pt x="10900850" y="-3636"/>
                  <a:pt x="11308662" y="264424"/>
                  <a:pt x="11221386" y="564768"/>
                </a:cubicBezTo>
                <a:cubicBezTo>
                  <a:pt x="11232527" y="2554210"/>
                  <a:pt x="11472540" y="3240850"/>
                  <a:pt x="11221386" y="5077282"/>
                </a:cubicBezTo>
                <a:cubicBezTo>
                  <a:pt x="11179244" y="5444208"/>
                  <a:pt x="11044140" y="5629392"/>
                  <a:pt x="10740557" y="5642051"/>
                </a:cubicBezTo>
                <a:cubicBezTo>
                  <a:pt x="8073644" y="5149019"/>
                  <a:pt x="5493031" y="5078127"/>
                  <a:pt x="480828" y="5642051"/>
                </a:cubicBezTo>
                <a:cubicBezTo>
                  <a:pt x="197716" y="5560313"/>
                  <a:pt x="12587" y="5432681"/>
                  <a:pt x="0" y="5077282"/>
                </a:cubicBezTo>
                <a:cubicBezTo>
                  <a:pt x="-292980" y="3345336"/>
                  <a:pt x="286182" y="2048645"/>
                  <a:pt x="0" y="56476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3" name="Picture 2" descr="Hình ảnh đã tải lên">
            <a:extLst>
              <a:ext uri="{FF2B5EF4-FFF2-40B4-BE49-F238E27FC236}">
                <a16:creationId xmlns:a16="http://schemas.microsoft.com/office/drawing/2014/main" id="{075B623E-3C56-C728-2613-EBB99294A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565" y="367672"/>
            <a:ext cx="4070162" cy="4070162"/>
          </a:xfrm>
          <a:prstGeom prst="round2DiagRect">
            <a:avLst>
              <a:gd name="adj1" fmla="val 16667"/>
              <a:gd name="adj2" fmla="val 0"/>
            </a:avLst>
          </a:prstGeom>
          <a:ln w="88900" cap="sq">
            <a:solidFill>
              <a:schemeClr val="accent1">
                <a:lumMod val="75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A246696-1441-81A2-9754-4446181FDF11}"/>
              </a:ext>
            </a:extLst>
          </p:cNvPr>
          <p:cNvPicPr>
            <a:picLocks noChangeAspect="1"/>
          </p:cNvPicPr>
          <p:nvPr/>
        </p:nvPicPr>
        <p:blipFill>
          <a:blip r:embed="rId5"/>
          <a:stretch>
            <a:fillRect/>
          </a:stretch>
        </p:blipFill>
        <p:spPr>
          <a:xfrm>
            <a:off x="717460" y="2390629"/>
            <a:ext cx="7937680" cy="3353091"/>
          </a:xfrm>
          <a:prstGeom prst="rect">
            <a:avLst/>
          </a:prstGeom>
        </p:spPr>
      </p:pic>
      <p:pic>
        <p:nvPicPr>
          <p:cNvPr id="2" name="Picture 1">
            <a:extLst>
              <a:ext uri="{FF2B5EF4-FFF2-40B4-BE49-F238E27FC236}">
                <a16:creationId xmlns:a16="http://schemas.microsoft.com/office/drawing/2014/main" id="{B42045F7-69BF-A40A-E451-F0CEC4C05B19}"/>
              </a:ext>
            </a:extLst>
          </p:cNvPr>
          <p:cNvPicPr>
            <a:picLocks noChangeAspect="1"/>
          </p:cNvPicPr>
          <p:nvPr/>
        </p:nvPicPr>
        <p:blipFill>
          <a:blip r:embed="rId6"/>
          <a:stretch>
            <a:fillRect/>
          </a:stretch>
        </p:blipFill>
        <p:spPr>
          <a:xfrm>
            <a:off x="596519" y="421201"/>
            <a:ext cx="7053683" cy="2481287"/>
          </a:xfrm>
          <a:prstGeom prst="rect">
            <a:avLst/>
          </a:prstGeom>
        </p:spPr>
      </p:pic>
    </p:spTree>
    <p:extLst>
      <p:ext uri="{BB962C8B-B14F-4D97-AF65-F5344CB8AC3E}">
        <p14:creationId xmlns:p14="http://schemas.microsoft.com/office/powerpoint/2010/main" val="3565748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85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iterate type="wd">
                                        <p:tmPct val="10000"/>
                                      </p:iterate>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par>
                                    <p:cTn id="29" presetID="16" presetClass="entr" presetSubtype="21" fill="hold" nodeType="withEffect">
                                      <p:stCondLst>
                                        <p:cond delay="85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pic>
        <p:nvPicPr>
          <p:cNvPr id="583" name="图片 18">
            <a:extLst>
              <a:ext uri="{FF2B5EF4-FFF2-40B4-BE49-F238E27FC236}">
                <a16:creationId xmlns:a16="http://schemas.microsoft.com/office/drawing/2014/main" id="{5B0D6F72-CDF1-F12F-0CF4-B63A5C30A326}"/>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087" r="3274" b="11043"/>
          <a:stretch/>
        </p:blipFill>
        <p:spPr>
          <a:xfrm flipV="1">
            <a:off x="23037" y="-100368"/>
            <a:ext cx="12145925" cy="5161163"/>
          </a:xfrm>
          <a:prstGeom prst="roundRect">
            <a:avLst/>
          </a:prstGeom>
        </p:spPr>
      </p:pic>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pitchFamily="34" charset="0"/>
              <a:cs typeface="Calibri" panose="020F0502020204030204" pitchFamily="34" charset="0"/>
            </a:endParaRPr>
          </a:p>
        </p:txBody>
      </p:sp>
      <p:sp>
        <p:nvSpPr>
          <p:cNvPr id="586" name="TextBox 585">
            <a:extLst>
              <a:ext uri="{FF2B5EF4-FFF2-40B4-BE49-F238E27FC236}">
                <a16:creationId xmlns:a16="http://schemas.microsoft.com/office/drawing/2014/main" id="{788653A3-4F78-1157-78A2-FE6984E62455}"/>
              </a:ext>
            </a:extLst>
          </p:cNvPr>
          <p:cNvSpPr txBox="1"/>
          <p:nvPr/>
        </p:nvSpPr>
        <p:spPr>
          <a:xfrm rot="280075">
            <a:off x="6164655" y="4408742"/>
            <a:ext cx="33468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44546A"/>
                  </a:solidFill>
                </a:ln>
                <a:solidFill>
                  <a:srgbClr val="EB5B69"/>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chia</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863" name="Rectangle: Rounded Corners 8">
            <a:extLst>
              <a:ext uri="{FF2B5EF4-FFF2-40B4-BE49-F238E27FC236}">
                <a16:creationId xmlns:a16="http://schemas.microsoft.com/office/drawing/2014/main" id="{11880C3A-33B0-41D2-2B11-7C89387E1F9F}"/>
              </a:ext>
            </a:extLst>
          </p:cNvPr>
          <p:cNvSpPr/>
          <p:nvPr/>
        </p:nvSpPr>
        <p:spPr>
          <a:xfrm>
            <a:off x="4514851" y="1541976"/>
            <a:ext cx="4181474" cy="2912886"/>
          </a:xfrm>
          <a:custGeom>
            <a:avLst/>
            <a:gdLst>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 name="connsiteX0" fmla="*/ 0 w 4181474"/>
              <a:gd name="connsiteY0" fmla="*/ 291579 h 2912886"/>
              <a:gd name="connsiteX1" fmla="*/ 179172 w 4181474"/>
              <a:gd name="connsiteY1" fmla="*/ 0 h 2912886"/>
              <a:gd name="connsiteX2" fmla="*/ 4002300 w 4181474"/>
              <a:gd name="connsiteY2" fmla="*/ 0 h 2912886"/>
              <a:gd name="connsiteX3" fmla="*/ 4181474 w 4181474"/>
              <a:gd name="connsiteY3" fmla="*/ 291579 h 2912886"/>
              <a:gd name="connsiteX4" fmla="*/ 4181474 w 4181474"/>
              <a:gd name="connsiteY4" fmla="*/ 2621306 h 2912886"/>
              <a:gd name="connsiteX5" fmla="*/ 4002300 w 4181474"/>
              <a:gd name="connsiteY5" fmla="*/ 2912886 h 2912886"/>
              <a:gd name="connsiteX6" fmla="*/ 179172 w 4181474"/>
              <a:gd name="connsiteY6" fmla="*/ 2912886 h 2912886"/>
              <a:gd name="connsiteX7" fmla="*/ 0 w 4181474"/>
              <a:gd name="connsiteY7" fmla="*/ 2621306 h 2912886"/>
              <a:gd name="connsiteX8" fmla="*/ 0 w 4181474"/>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1474" h="2912886" fill="none" extrusionOk="0">
                <a:moveTo>
                  <a:pt x="0" y="291579"/>
                </a:moveTo>
                <a:cubicBezTo>
                  <a:pt x="2649" y="156784"/>
                  <a:pt x="107025" y="-25306"/>
                  <a:pt x="179172" y="0"/>
                </a:cubicBezTo>
                <a:cubicBezTo>
                  <a:pt x="1471620" y="121155"/>
                  <a:pt x="3145595" y="-159051"/>
                  <a:pt x="4002300" y="0"/>
                </a:cubicBezTo>
                <a:cubicBezTo>
                  <a:pt x="4051866" y="-8306"/>
                  <a:pt x="4217808" y="98300"/>
                  <a:pt x="4181474" y="291579"/>
                </a:cubicBezTo>
                <a:cubicBezTo>
                  <a:pt x="4255057" y="1262532"/>
                  <a:pt x="4315242" y="1715609"/>
                  <a:pt x="4181474" y="2621306"/>
                </a:cubicBezTo>
                <a:cubicBezTo>
                  <a:pt x="4162579" y="2805941"/>
                  <a:pt x="4118767" y="2912198"/>
                  <a:pt x="4002300" y="2912886"/>
                </a:cubicBezTo>
                <a:cubicBezTo>
                  <a:pt x="3221258" y="2834393"/>
                  <a:pt x="1823694" y="2866885"/>
                  <a:pt x="179172" y="2912886"/>
                </a:cubicBezTo>
                <a:cubicBezTo>
                  <a:pt x="73393" y="2864119"/>
                  <a:pt x="504" y="2808307"/>
                  <a:pt x="0" y="2621306"/>
                </a:cubicBezTo>
                <a:cubicBezTo>
                  <a:pt x="-159957" y="1589604"/>
                  <a:pt x="228062" y="985317"/>
                  <a:pt x="0" y="291579"/>
                </a:cubicBezTo>
                <a:close/>
              </a:path>
              <a:path w="4181474" h="2912886" stroke="0" extrusionOk="0">
                <a:moveTo>
                  <a:pt x="0" y="291579"/>
                </a:moveTo>
                <a:cubicBezTo>
                  <a:pt x="-9612" y="115692"/>
                  <a:pt x="96764" y="-6685"/>
                  <a:pt x="179172" y="0"/>
                </a:cubicBezTo>
                <a:cubicBezTo>
                  <a:pt x="1410830" y="-260627"/>
                  <a:pt x="2103299" y="136065"/>
                  <a:pt x="4002300" y="0"/>
                </a:cubicBezTo>
                <a:cubicBezTo>
                  <a:pt x="4064230" y="-3228"/>
                  <a:pt x="4182543" y="166172"/>
                  <a:pt x="4181474" y="291579"/>
                </a:cubicBezTo>
                <a:cubicBezTo>
                  <a:pt x="4389954" y="972350"/>
                  <a:pt x="4353083" y="1812265"/>
                  <a:pt x="4181474" y="2621306"/>
                </a:cubicBezTo>
                <a:cubicBezTo>
                  <a:pt x="4199656" y="2808414"/>
                  <a:pt x="4083252" y="2907839"/>
                  <a:pt x="4002300" y="2912886"/>
                </a:cubicBezTo>
                <a:cubicBezTo>
                  <a:pt x="2493990" y="2863525"/>
                  <a:pt x="596913" y="2844166"/>
                  <a:pt x="179172" y="2912886"/>
                </a:cubicBezTo>
                <a:cubicBezTo>
                  <a:pt x="83919" y="2869134"/>
                  <a:pt x="-18519" y="2739447"/>
                  <a:pt x="0" y="2621306"/>
                </a:cubicBezTo>
                <a:cubicBezTo>
                  <a:pt x="-146877" y="1791877"/>
                  <a:pt x="-104422" y="1236909"/>
                  <a:pt x="0" y="291579"/>
                </a:cubicBezTo>
                <a:close/>
              </a:path>
              <a:path w="4181474" h="2912886" fill="none" stroke="0" extrusionOk="0">
                <a:moveTo>
                  <a:pt x="0" y="291579"/>
                </a:moveTo>
                <a:cubicBezTo>
                  <a:pt x="-8066" y="125073"/>
                  <a:pt x="99164" y="-10180"/>
                  <a:pt x="179172" y="0"/>
                </a:cubicBezTo>
                <a:cubicBezTo>
                  <a:pt x="1325270" y="210078"/>
                  <a:pt x="3036769" y="108853"/>
                  <a:pt x="4002300" y="0"/>
                </a:cubicBezTo>
                <a:cubicBezTo>
                  <a:pt x="4095405" y="8167"/>
                  <a:pt x="4211792" y="128653"/>
                  <a:pt x="4181474" y="291579"/>
                </a:cubicBezTo>
                <a:cubicBezTo>
                  <a:pt x="4179701" y="1354864"/>
                  <a:pt x="4330260" y="1688307"/>
                  <a:pt x="4181474" y="2621306"/>
                </a:cubicBezTo>
                <a:cubicBezTo>
                  <a:pt x="4169046" y="2817312"/>
                  <a:pt x="4100803" y="2890013"/>
                  <a:pt x="4002300" y="2912886"/>
                </a:cubicBezTo>
                <a:cubicBezTo>
                  <a:pt x="2920707" y="2771391"/>
                  <a:pt x="2106151" y="2811296"/>
                  <a:pt x="179172" y="2912886"/>
                </a:cubicBezTo>
                <a:cubicBezTo>
                  <a:pt x="72795" y="2879015"/>
                  <a:pt x="38063" y="2800842"/>
                  <a:pt x="0" y="2621306"/>
                </a:cubicBezTo>
                <a:cubicBezTo>
                  <a:pt x="-104265" y="1755297"/>
                  <a:pt x="908" y="1092016"/>
                  <a:pt x="0" y="291579"/>
                </a:cubicBezTo>
                <a:close/>
              </a:path>
              <a:path w="4181474" h="2912886" fill="none" stroke="0" extrusionOk="0">
                <a:moveTo>
                  <a:pt x="0" y="291579"/>
                </a:moveTo>
                <a:cubicBezTo>
                  <a:pt x="960" y="139757"/>
                  <a:pt x="110029" y="-12801"/>
                  <a:pt x="179172" y="0"/>
                </a:cubicBezTo>
                <a:cubicBezTo>
                  <a:pt x="1394809" y="240612"/>
                  <a:pt x="3181819" y="-100978"/>
                  <a:pt x="4002300" y="0"/>
                </a:cubicBezTo>
                <a:cubicBezTo>
                  <a:pt x="4056791" y="-4302"/>
                  <a:pt x="4199980" y="126607"/>
                  <a:pt x="4181474" y="291579"/>
                </a:cubicBezTo>
                <a:cubicBezTo>
                  <a:pt x="4204588" y="1352982"/>
                  <a:pt x="4327103" y="1704327"/>
                  <a:pt x="4181474" y="2621306"/>
                </a:cubicBezTo>
                <a:cubicBezTo>
                  <a:pt x="4157125" y="2816401"/>
                  <a:pt x="4108815" y="2904437"/>
                  <a:pt x="4002300" y="2912886"/>
                </a:cubicBezTo>
                <a:cubicBezTo>
                  <a:pt x="3130890" y="2741664"/>
                  <a:pt x="2004467" y="2822695"/>
                  <a:pt x="179172" y="2912886"/>
                </a:cubicBezTo>
                <a:cubicBezTo>
                  <a:pt x="69255" y="2856186"/>
                  <a:pt x="19016" y="2800499"/>
                  <a:pt x="0" y="2621306"/>
                </a:cubicBezTo>
                <a:cubicBezTo>
                  <a:pt x="-174749" y="1639634"/>
                  <a:pt x="156346" y="1037269"/>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864" name="TextBox 863">
            <a:extLst>
              <a:ext uri="{FF2B5EF4-FFF2-40B4-BE49-F238E27FC236}">
                <a16:creationId xmlns:a16="http://schemas.microsoft.com/office/drawing/2014/main" id="{B61B8F29-D451-1798-7650-3FFAABFCDF28}"/>
              </a:ext>
            </a:extLst>
          </p:cNvPr>
          <p:cNvSpPr txBox="1"/>
          <p:nvPr/>
        </p:nvSpPr>
        <p:spPr>
          <a:xfrm>
            <a:off x="4562922" y="1962300"/>
            <a:ext cx="402862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lang="en-US" sz="4400" b="1" dirty="0" err="1">
                <a:ln>
                  <a:solidFill>
                    <a:srgbClr val="E7E6E6">
                      <a:lumMod val="90000"/>
                    </a:srgbClr>
                  </a:solidFill>
                </a:ln>
                <a:solidFill>
                  <a:prstClr val="white"/>
                </a:solidFill>
                <a:latin typeface="Calibri" panose="020F0502020204030204" pitchFamily="34" charset="0"/>
                <a:cs typeface="Calibri" panose="020F0502020204030204" pitchFamily="34" charset="0"/>
              </a:rPr>
              <a:t>bạn</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khác</a:t>
            </a:r>
            <a:endPar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Lắng</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nghe</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góp</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ý - </a:t>
            </a:r>
            <a:r>
              <a:rPr kumimoji="0" lang="en-US" sz="4400" b="1" i="0" u="none" strike="noStrike" kern="1200" cap="none" spc="0" normalizeH="0" baseline="0" noProof="0" dirty="0" err="1">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bổ</a:t>
            </a:r>
            <a:r>
              <a:rPr kumimoji="0" lang="en-US" sz="4400" b="1" i="0" u="none" strike="noStrike" kern="1200" cap="none" spc="0" normalizeH="0" baseline="0" noProof="0" dirty="0">
                <a:ln>
                  <a:solidFill>
                    <a:srgbClr val="E7E6E6">
                      <a:lumMod val="90000"/>
                    </a:srgbClr>
                  </a:solidFill>
                </a:ln>
                <a:solidFill>
                  <a:prstClr val="white"/>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865" name="Group 864">
            <a:extLst>
              <a:ext uri="{FF2B5EF4-FFF2-40B4-BE49-F238E27FC236}">
                <a16:creationId xmlns:a16="http://schemas.microsoft.com/office/drawing/2014/main" id="{E307BE81-993B-4F6F-F99B-1840BB4FDFFF}"/>
              </a:ext>
            </a:extLst>
          </p:cNvPr>
          <p:cNvGrpSpPr/>
          <p:nvPr/>
        </p:nvGrpSpPr>
        <p:grpSpPr>
          <a:xfrm>
            <a:off x="5877650" y="157970"/>
            <a:ext cx="1430544" cy="1652692"/>
            <a:chOff x="1508965" y="2661296"/>
            <a:chExt cx="2140730" cy="2723073"/>
          </a:xfrm>
        </p:grpSpPr>
        <p:sp>
          <p:nvSpPr>
            <p:cNvPr id="866" name="Oval 6">
              <a:extLst>
                <a:ext uri="{FF2B5EF4-FFF2-40B4-BE49-F238E27FC236}">
                  <a16:creationId xmlns:a16="http://schemas.microsoft.com/office/drawing/2014/main" id="{8FB72946-CCE4-CA77-AA41-11D84214C5A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867" name="Group 134">
              <a:extLst>
                <a:ext uri="{FF2B5EF4-FFF2-40B4-BE49-F238E27FC236}">
                  <a16:creationId xmlns:a16="http://schemas.microsoft.com/office/drawing/2014/main" id="{8EE62128-15D4-7E22-DB33-643FC952F4DB}"/>
                </a:ext>
              </a:extLst>
            </p:cNvPr>
            <p:cNvGrpSpPr>
              <a:grpSpLocks noChangeAspect="1"/>
            </p:cNvGrpSpPr>
            <p:nvPr/>
          </p:nvGrpSpPr>
          <p:grpSpPr bwMode="auto">
            <a:xfrm>
              <a:off x="1563518" y="2661296"/>
              <a:ext cx="1937232" cy="2707423"/>
              <a:chOff x="2451" y="294"/>
              <a:chExt cx="2719" cy="3800"/>
            </a:xfrm>
          </p:grpSpPr>
          <p:grpSp>
            <p:nvGrpSpPr>
              <p:cNvPr id="868" name="Group 335">
                <a:extLst>
                  <a:ext uri="{FF2B5EF4-FFF2-40B4-BE49-F238E27FC236}">
                    <a16:creationId xmlns:a16="http://schemas.microsoft.com/office/drawing/2014/main" id="{54FB5DA4-F54D-D7B4-6F0E-0D5FAF381AF1}"/>
                  </a:ext>
                </a:extLst>
              </p:cNvPr>
              <p:cNvGrpSpPr>
                <a:grpSpLocks/>
              </p:cNvGrpSpPr>
              <p:nvPr/>
            </p:nvGrpSpPr>
            <p:grpSpPr bwMode="auto">
              <a:xfrm>
                <a:off x="2451" y="294"/>
                <a:ext cx="2719" cy="3800"/>
                <a:chOff x="2451" y="294"/>
                <a:chExt cx="2719" cy="3800"/>
              </a:xfrm>
            </p:grpSpPr>
            <p:sp>
              <p:nvSpPr>
                <p:cNvPr id="874" name="Oval 136">
                  <a:extLst>
                    <a:ext uri="{FF2B5EF4-FFF2-40B4-BE49-F238E27FC236}">
                      <a16:creationId xmlns:a16="http://schemas.microsoft.com/office/drawing/2014/main" id="{86D1E28A-ED1C-27F9-FA60-F5747D9F4520}"/>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5" name="Freeform 137">
                  <a:extLst>
                    <a:ext uri="{FF2B5EF4-FFF2-40B4-BE49-F238E27FC236}">
                      <a16:creationId xmlns:a16="http://schemas.microsoft.com/office/drawing/2014/main" id="{8FC784C3-6C1B-6CEC-D022-FAE7A39D6F30}"/>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6" name="Freeform 138">
                  <a:extLst>
                    <a:ext uri="{FF2B5EF4-FFF2-40B4-BE49-F238E27FC236}">
                      <a16:creationId xmlns:a16="http://schemas.microsoft.com/office/drawing/2014/main" id="{978438A2-53A3-AA44-0377-97B692A34D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7" name="Freeform 139">
                  <a:extLst>
                    <a:ext uri="{FF2B5EF4-FFF2-40B4-BE49-F238E27FC236}">
                      <a16:creationId xmlns:a16="http://schemas.microsoft.com/office/drawing/2014/main" id="{73B63B5A-1181-85B7-1406-20C0ACEBCE53}"/>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8" name="Freeform 140">
                  <a:extLst>
                    <a:ext uri="{FF2B5EF4-FFF2-40B4-BE49-F238E27FC236}">
                      <a16:creationId xmlns:a16="http://schemas.microsoft.com/office/drawing/2014/main" id="{EC8FA2D7-3B29-2429-1BFC-450C65BD17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9" name="Freeform 141">
                  <a:extLst>
                    <a:ext uri="{FF2B5EF4-FFF2-40B4-BE49-F238E27FC236}">
                      <a16:creationId xmlns:a16="http://schemas.microsoft.com/office/drawing/2014/main" id="{2A199306-2573-0698-7709-49BFD49C1654}"/>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0" name="Freeform 142">
                  <a:extLst>
                    <a:ext uri="{FF2B5EF4-FFF2-40B4-BE49-F238E27FC236}">
                      <a16:creationId xmlns:a16="http://schemas.microsoft.com/office/drawing/2014/main" id="{A9510689-E19A-8C5C-869A-84FEF4FA69BD}"/>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1" name="Freeform 143">
                  <a:extLst>
                    <a:ext uri="{FF2B5EF4-FFF2-40B4-BE49-F238E27FC236}">
                      <a16:creationId xmlns:a16="http://schemas.microsoft.com/office/drawing/2014/main" id="{E59F934B-077A-2127-145B-CD1751BC96C4}"/>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2" name="Freeform 144">
                  <a:extLst>
                    <a:ext uri="{FF2B5EF4-FFF2-40B4-BE49-F238E27FC236}">
                      <a16:creationId xmlns:a16="http://schemas.microsoft.com/office/drawing/2014/main" id="{9B6C8F4A-52DC-4F27-5B47-D3FE247DBBD8}"/>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3" name="Freeform 145">
                  <a:extLst>
                    <a:ext uri="{FF2B5EF4-FFF2-40B4-BE49-F238E27FC236}">
                      <a16:creationId xmlns:a16="http://schemas.microsoft.com/office/drawing/2014/main" id="{881F76E7-479B-5ED8-333A-6CE2C645C215}"/>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4" name="Freeform 146">
                  <a:extLst>
                    <a:ext uri="{FF2B5EF4-FFF2-40B4-BE49-F238E27FC236}">
                      <a16:creationId xmlns:a16="http://schemas.microsoft.com/office/drawing/2014/main" id="{576D0CE3-68D4-1A8C-F449-A78AACAA69F7}"/>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5" name="Freeform 147">
                  <a:extLst>
                    <a:ext uri="{FF2B5EF4-FFF2-40B4-BE49-F238E27FC236}">
                      <a16:creationId xmlns:a16="http://schemas.microsoft.com/office/drawing/2014/main" id="{10107FBB-71BF-B6CE-8DBB-5BEC7919758E}"/>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6" name="Freeform 148">
                  <a:extLst>
                    <a:ext uri="{FF2B5EF4-FFF2-40B4-BE49-F238E27FC236}">
                      <a16:creationId xmlns:a16="http://schemas.microsoft.com/office/drawing/2014/main" id="{5709752E-02CB-BAAF-4FF8-02BF70652F1A}"/>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7" name="Freeform 149">
                  <a:extLst>
                    <a:ext uri="{FF2B5EF4-FFF2-40B4-BE49-F238E27FC236}">
                      <a16:creationId xmlns:a16="http://schemas.microsoft.com/office/drawing/2014/main" id="{DBDACF0D-41AA-2001-FE72-C992364B3697}"/>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8" name="Oval 150">
                  <a:extLst>
                    <a:ext uri="{FF2B5EF4-FFF2-40B4-BE49-F238E27FC236}">
                      <a16:creationId xmlns:a16="http://schemas.microsoft.com/office/drawing/2014/main" id="{FB94E058-684E-559E-2EE5-FB42F14B6B50}"/>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9" name="Oval 151">
                  <a:extLst>
                    <a:ext uri="{FF2B5EF4-FFF2-40B4-BE49-F238E27FC236}">
                      <a16:creationId xmlns:a16="http://schemas.microsoft.com/office/drawing/2014/main" id="{3066FFE1-E397-ED4E-7E1E-B53E8D4F28A1}"/>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890" name="Picture 152">
                  <a:extLst>
                    <a:ext uri="{FF2B5EF4-FFF2-40B4-BE49-F238E27FC236}">
                      <a16:creationId xmlns:a16="http://schemas.microsoft.com/office/drawing/2014/main" id="{E07512BF-58FF-417A-E8BB-9D2034F84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 name="Picture 153">
                  <a:extLst>
                    <a:ext uri="{FF2B5EF4-FFF2-40B4-BE49-F238E27FC236}">
                      <a16:creationId xmlns:a16="http://schemas.microsoft.com/office/drawing/2014/main" id="{C2070DC1-D0EC-2B00-2C7D-930234EBC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2" name="Picture 157">
                  <a:extLst>
                    <a:ext uri="{FF2B5EF4-FFF2-40B4-BE49-F238E27FC236}">
                      <a16:creationId xmlns:a16="http://schemas.microsoft.com/office/drawing/2014/main" id="{E3D389EE-8C3A-DEE1-FA71-8DFCA08A96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 name="Freeform 159">
                  <a:extLst>
                    <a:ext uri="{FF2B5EF4-FFF2-40B4-BE49-F238E27FC236}">
                      <a16:creationId xmlns:a16="http://schemas.microsoft.com/office/drawing/2014/main" id="{B99BE547-78EB-2775-50CA-E4090104024B}"/>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4" name="Freeform 160">
                  <a:extLst>
                    <a:ext uri="{FF2B5EF4-FFF2-40B4-BE49-F238E27FC236}">
                      <a16:creationId xmlns:a16="http://schemas.microsoft.com/office/drawing/2014/main" id="{3D30B9D0-FF5E-A245-4D7A-C850E3F7DB58}"/>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5" name="Freeform 161">
                  <a:extLst>
                    <a:ext uri="{FF2B5EF4-FFF2-40B4-BE49-F238E27FC236}">
                      <a16:creationId xmlns:a16="http://schemas.microsoft.com/office/drawing/2014/main" id="{8F7E4094-143C-FE2D-6F3D-A21998AE7F05}"/>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6" name="Freeform 162">
                  <a:extLst>
                    <a:ext uri="{FF2B5EF4-FFF2-40B4-BE49-F238E27FC236}">
                      <a16:creationId xmlns:a16="http://schemas.microsoft.com/office/drawing/2014/main" id="{4DDAE6FA-6641-5447-857D-8BFE2300DB9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7" name="Freeform 163">
                  <a:extLst>
                    <a:ext uri="{FF2B5EF4-FFF2-40B4-BE49-F238E27FC236}">
                      <a16:creationId xmlns:a16="http://schemas.microsoft.com/office/drawing/2014/main" id="{BA3EBD64-66A3-527B-E95E-2FC403A816A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8" name="Freeform 164">
                  <a:extLst>
                    <a:ext uri="{FF2B5EF4-FFF2-40B4-BE49-F238E27FC236}">
                      <a16:creationId xmlns:a16="http://schemas.microsoft.com/office/drawing/2014/main" id="{C89382CF-F54F-A468-EACC-83A9F1AA1C4A}"/>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9" name="Freeform 165">
                  <a:extLst>
                    <a:ext uri="{FF2B5EF4-FFF2-40B4-BE49-F238E27FC236}">
                      <a16:creationId xmlns:a16="http://schemas.microsoft.com/office/drawing/2014/main" id="{BCA52C69-9005-4EDF-8534-ACF29925E19E}"/>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0" name="Freeform 166">
                  <a:extLst>
                    <a:ext uri="{FF2B5EF4-FFF2-40B4-BE49-F238E27FC236}">
                      <a16:creationId xmlns:a16="http://schemas.microsoft.com/office/drawing/2014/main" id="{F12416BA-9674-E06B-2CC4-64399D56A072}"/>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1" name="Freeform 167">
                  <a:extLst>
                    <a:ext uri="{FF2B5EF4-FFF2-40B4-BE49-F238E27FC236}">
                      <a16:creationId xmlns:a16="http://schemas.microsoft.com/office/drawing/2014/main" id="{94455A09-F08F-4E8D-93E8-FBCAB1333842}"/>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2" name="Freeform 168">
                  <a:extLst>
                    <a:ext uri="{FF2B5EF4-FFF2-40B4-BE49-F238E27FC236}">
                      <a16:creationId xmlns:a16="http://schemas.microsoft.com/office/drawing/2014/main" id="{0305372F-DD3D-5151-13B2-B165532BCF45}"/>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3" name="Freeform 169">
                  <a:extLst>
                    <a:ext uri="{FF2B5EF4-FFF2-40B4-BE49-F238E27FC236}">
                      <a16:creationId xmlns:a16="http://schemas.microsoft.com/office/drawing/2014/main" id="{BB2B6C3D-FE27-F2E4-9D42-881E589D071C}"/>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4" name="Freeform 170">
                  <a:extLst>
                    <a:ext uri="{FF2B5EF4-FFF2-40B4-BE49-F238E27FC236}">
                      <a16:creationId xmlns:a16="http://schemas.microsoft.com/office/drawing/2014/main" id="{FDAFB279-5A02-C8D8-1041-FEF86C269DDD}"/>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5" name="Freeform 171">
                  <a:extLst>
                    <a:ext uri="{FF2B5EF4-FFF2-40B4-BE49-F238E27FC236}">
                      <a16:creationId xmlns:a16="http://schemas.microsoft.com/office/drawing/2014/main" id="{B8D022CB-C6F0-C88A-95EE-3D5A5A628D57}"/>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6" name="Freeform 172">
                  <a:extLst>
                    <a:ext uri="{FF2B5EF4-FFF2-40B4-BE49-F238E27FC236}">
                      <a16:creationId xmlns:a16="http://schemas.microsoft.com/office/drawing/2014/main" id="{2A6CCC49-DEC4-FB9B-D188-BC1662C19386}"/>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7" name="Freeform 173">
                  <a:extLst>
                    <a:ext uri="{FF2B5EF4-FFF2-40B4-BE49-F238E27FC236}">
                      <a16:creationId xmlns:a16="http://schemas.microsoft.com/office/drawing/2014/main" id="{7EAE9BD9-AC57-68A4-80DA-1936D136E77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8" name="Rectangle 174">
                  <a:extLst>
                    <a:ext uri="{FF2B5EF4-FFF2-40B4-BE49-F238E27FC236}">
                      <a16:creationId xmlns:a16="http://schemas.microsoft.com/office/drawing/2014/main" id="{A1CF30DB-046C-7944-89B8-9E423EE82DD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9" name="Freeform 175">
                  <a:extLst>
                    <a:ext uri="{FF2B5EF4-FFF2-40B4-BE49-F238E27FC236}">
                      <a16:creationId xmlns:a16="http://schemas.microsoft.com/office/drawing/2014/main" id="{C91098A3-DFB4-A65D-CA49-C7F3CA81C244}"/>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0" name="Freeform 176">
                  <a:extLst>
                    <a:ext uri="{FF2B5EF4-FFF2-40B4-BE49-F238E27FC236}">
                      <a16:creationId xmlns:a16="http://schemas.microsoft.com/office/drawing/2014/main" id="{361F42C9-42BB-A712-248C-C016BB85719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1" name="Freeform 177">
                  <a:extLst>
                    <a:ext uri="{FF2B5EF4-FFF2-40B4-BE49-F238E27FC236}">
                      <a16:creationId xmlns:a16="http://schemas.microsoft.com/office/drawing/2014/main" id="{60183F82-934D-E53D-671F-32C492A36B79}"/>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2" name="Freeform 178">
                  <a:extLst>
                    <a:ext uri="{FF2B5EF4-FFF2-40B4-BE49-F238E27FC236}">
                      <a16:creationId xmlns:a16="http://schemas.microsoft.com/office/drawing/2014/main" id="{B5E56D7A-22F7-2495-40FA-A617107BFD35}"/>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3" name="Freeform 179">
                  <a:extLst>
                    <a:ext uri="{FF2B5EF4-FFF2-40B4-BE49-F238E27FC236}">
                      <a16:creationId xmlns:a16="http://schemas.microsoft.com/office/drawing/2014/main" id="{CA5A968A-966F-9E9B-C215-048C14999FF5}"/>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4" name="Freeform 180">
                  <a:extLst>
                    <a:ext uri="{FF2B5EF4-FFF2-40B4-BE49-F238E27FC236}">
                      <a16:creationId xmlns:a16="http://schemas.microsoft.com/office/drawing/2014/main" id="{891AD2BF-95DA-08F1-DFFD-C95C057E3A2B}"/>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5" name="Freeform 181">
                  <a:extLst>
                    <a:ext uri="{FF2B5EF4-FFF2-40B4-BE49-F238E27FC236}">
                      <a16:creationId xmlns:a16="http://schemas.microsoft.com/office/drawing/2014/main" id="{805974AB-567F-7EDB-7B91-32AA7F7F0C83}"/>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6" name="Freeform 182">
                  <a:extLst>
                    <a:ext uri="{FF2B5EF4-FFF2-40B4-BE49-F238E27FC236}">
                      <a16:creationId xmlns:a16="http://schemas.microsoft.com/office/drawing/2014/main" id="{610912A1-3FCA-8D3E-7612-FA13939B83A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7" name="Freeform 183">
                  <a:extLst>
                    <a:ext uri="{FF2B5EF4-FFF2-40B4-BE49-F238E27FC236}">
                      <a16:creationId xmlns:a16="http://schemas.microsoft.com/office/drawing/2014/main" id="{A679914D-51FA-03BA-122D-24A5127E6B3E}"/>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8" name="Freeform 184">
                  <a:extLst>
                    <a:ext uri="{FF2B5EF4-FFF2-40B4-BE49-F238E27FC236}">
                      <a16:creationId xmlns:a16="http://schemas.microsoft.com/office/drawing/2014/main" id="{8A7F3DBD-A1AD-0ACB-2D49-3A87A6B4A199}"/>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9" name="Freeform 185">
                  <a:extLst>
                    <a:ext uri="{FF2B5EF4-FFF2-40B4-BE49-F238E27FC236}">
                      <a16:creationId xmlns:a16="http://schemas.microsoft.com/office/drawing/2014/main" id="{DD908B8C-A121-8342-2C9D-2F99DAA43E54}"/>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0" name="Freeform 186">
                  <a:extLst>
                    <a:ext uri="{FF2B5EF4-FFF2-40B4-BE49-F238E27FC236}">
                      <a16:creationId xmlns:a16="http://schemas.microsoft.com/office/drawing/2014/main" id="{41E940DD-CDAD-F442-B747-4C8B6C2B0134}"/>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1" name="Freeform 187">
                  <a:extLst>
                    <a:ext uri="{FF2B5EF4-FFF2-40B4-BE49-F238E27FC236}">
                      <a16:creationId xmlns:a16="http://schemas.microsoft.com/office/drawing/2014/main" id="{41AE1401-D9C8-9022-C11F-D15989686E26}"/>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2" name="Freeform 188">
                  <a:extLst>
                    <a:ext uri="{FF2B5EF4-FFF2-40B4-BE49-F238E27FC236}">
                      <a16:creationId xmlns:a16="http://schemas.microsoft.com/office/drawing/2014/main" id="{13369633-6098-BEBE-622A-7846D1D319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3" name="Freeform 189">
                  <a:extLst>
                    <a:ext uri="{FF2B5EF4-FFF2-40B4-BE49-F238E27FC236}">
                      <a16:creationId xmlns:a16="http://schemas.microsoft.com/office/drawing/2014/main" id="{6401F790-88BC-92F8-7C24-0773DB19C30C}"/>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4" name="Freeform 190">
                  <a:extLst>
                    <a:ext uri="{FF2B5EF4-FFF2-40B4-BE49-F238E27FC236}">
                      <a16:creationId xmlns:a16="http://schemas.microsoft.com/office/drawing/2014/main" id="{4993F0CE-FD7B-044B-FA24-770A431CEF7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5" name="Freeform 191">
                  <a:extLst>
                    <a:ext uri="{FF2B5EF4-FFF2-40B4-BE49-F238E27FC236}">
                      <a16:creationId xmlns:a16="http://schemas.microsoft.com/office/drawing/2014/main" id="{1AED5310-027B-EFB4-43D8-96E80BFE411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6" name="Freeform 192">
                  <a:extLst>
                    <a:ext uri="{FF2B5EF4-FFF2-40B4-BE49-F238E27FC236}">
                      <a16:creationId xmlns:a16="http://schemas.microsoft.com/office/drawing/2014/main" id="{0189400A-AC62-79DF-1D08-CE6C6FD57173}"/>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7" name="Freeform 193">
                  <a:extLst>
                    <a:ext uri="{FF2B5EF4-FFF2-40B4-BE49-F238E27FC236}">
                      <a16:creationId xmlns:a16="http://schemas.microsoft.com/office/drawing/2014/main" id="{E6BDAF8B-7212-4F80-DA54-BF30C054FA80}"/>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8" name="Freeform 194">
                  <a:extLst>
                    <a:ext uri="{FF2B5EF4-FFF2-40B4-BE49-F238E27FC236}">
                      <a16:creationId xmlns:a16="http://schemas.microsoft.com/office/drawing/2014/main" id="{5E66F068-7D04-62C7-DB06-0BB09394C45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9" name="Freeform 195">
                  <a:extLst>
                    <a:ext uri="{FF2B5EF4-FFF2-40B4-BE49-F238E27FC236}">
                      <a16:creationId xmlns:a16="http://schemas.microsoft.com/office/drawing/2014/main" id="{4D84B748-0C57-7A39-57F1-094D60D0AC1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0" name="Freeform 196">
                  <a:extLst>
                    <a:ext uri="{FF2B5EF4-FFF2-40B4-BE49-F238E27FC236}">
                      <a16:creationId xmlns:a16="http://schemas.microsoft.com/office/drawing/2014/main" id="{BFFA38B6-2D0F-4B04-6035-06FF728FF821}"/>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1" name="Freeform 197">
                  <a:extLst>
                    <a:ext uri="{FF2B5EF4-FFF2-40B4-BE49-F238E27FC236}">
                      <a16:creationId xmlns:a16="http://schemas.microsoft.com/office/drawing/2014/main" id="{3C2F69A1-F535-9A50-27E2-45E83FE728FA}"/>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2" name="Freeform 198">
                  <a:extLst>
                    <a:ext uri="{FF2B5EF4-FFF2-40B4-BE49-F238E27FC236}">
                      <a16:creationId xmlns:a16="http://schemas.microsoft.com/office/drawing/2014/main" id="{04F30888-1CC8-CFF0-8F55-4622FB6FC55B}"/>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3" name="Freeform 199">
                  <a:extLst>
                    <a:ext uri="{FF2B5EF4-FFF2-40B4-BE49-F238E27FC236}">
                      <a16:creationId xmlns:a16="http://schemas.microsoft.com/office/drawing/2014/main" id="{E9B47A45-7B85-9DEF-1DFB-8C97B127472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4" name="Freeform 200">
                  <a:extLst>
                    <a:ext uri="{FF2B5EF4-FFF2-40B4-BE49-F238E27FC236}">
                      <a16:creationId xmlns:a16="http://schemas.microsoft.com/office/drawing/2014/main" id="{187DEB09-789D-8CEB-0212-F4E74CB7CAE2}"/>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5" name="Freeform 201">
                  <a:extLst>
                    <a:ext uri="{FF2B5EF4-FFF2-40B4-BE49-F238E27FC236}">
                      <a16:creationId xmlns:a16="http://schemas.microsoft.com/office/drawing/2014/main" id="{89A8707E-9FEF-F60C-EBA6-05B0D17D2958}"/>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6" name="Freeform 202">
                  <a:extLst>
                    <a:ext uri="{FF2B5EF4-FFF2-40B4-BE49-F238E27FC236}">
                      <a16:creationId xmlns:a16="http://schemas.microsoft.com/office/drawing/2014/main" id="{6CEC22A2-4B3A-4707-0480-78707CBB967E}"/>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7" name="Freeform 203">
                  <a:extLst>
                    <a:ext uri="{FF2B5EF4-FFF2-40B4-BE49-F238E27FC236}">
                      <a16:creationId xmlns:a16="http://schemas.microsoft.com/office/drawing/2014/main" id="{0FACBE65-B193-02C3-DCE6-5084F102B90A}"/>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8" name="Freeform 204">
                  <a:extLst>
                    <a:ext uri="{FF2B5EF4-FFF2-40B4-BE49-F238E27FC236}">
                      <a16:creationId xmlns:a16="http://schemas.microsoft.com/office/drawing/2014/main" id="{B7F60E66-30ED-7961-F69D-2C7D1B089AEF}"/>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39" name="Freeform 205">
                  <a:extLst>
                    <a:ext uri="{FF2B5EF4-FFF2-40B4-BE49-F238E27FC236}">
                      <a16:creationId xmlns:a16="http://schemas.microsoft.com/office/drawing/2014/main" id="{0CEF82BA-A595-9E9E-DC37-66972B98698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0" name="Freeform 206">
                  <a:extLst>
                    <a:ext uri="{FF2B5EF4-FFF2-40B4-BE49-F238E27FC236}">
                      <a16:creationId xmlns:a16="http://schemas.microsoft.com/office/drawing/2014/main" id="{8417E9A9-1E34-6AB8-145D-A194DE5A697F}"/>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1" name="Freeform 207">
                  <a:extLst>
                    <a:ext uri="{FF2B5EF4-FFF2-40B4-BE49-F238E27FC236}">
                      <a16:creationId xmlns:a16="http://schemas.microsoft.com/office/drawing/2014/main" id="{2B478AC5-A0D3-F9AE-43BA-B299AD056905}"/>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2" name="Freeform 208">
                  <a:extLst>
                    <a:ext uri="{FF2B5EF4-FFF2-40B4-BE49-F238E27FC236}">
                      <a16:creationId xmlns:a16="http://schemas.microsoft.com/office/drawing/2014/main" id="{671F1AF9-8C5E-604D-CEB2-B05A95838AE5}"/>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3" name="Freeform 209">
                  <a:extLst>
                    <a:ext uri="{FF2B5EF4-FFF2-40B4-BE49-F238E27FC236}">
                      <a16:creationId xmlns:a16="http://schemas.microsoft.com/office/drawing/2014/main" id="{E4499E66-F28F-BF03-7E95-60551348D32E}"/>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4" name="Freeform 210">
                  <a:extLst>
                    <a:ext uri="{FF2B5EF4-FFF2-40B4-BE49-F238E27FC236}">
                      <a16:creationId xmlns:a16="http://schemas.microsoft.com/office/drawing/2014/main" id="{D462643A-371E-BFDE-3F78-AEA86235824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5" name="Freeform 211">
                  <a:extLst>
                    <a:ext uri="{FF2B5EF4-FFF2-40B4-BE49-F238E27FC236}">
                      <a16:creationId xmlns:a16="http://schemas.microsoft.com/office/drawing/2014/main" id="{CE5D627C-ABB7-83A8-D997-8D6BBDE4B469}"/>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6" name="Freeform 212">
                  <a:extLst>
                    <a:ext uri="{FF2B5EF4-FFF2-40B4-BE49-F238E27FC236}">
                      <a16:creationId xmlns:a16="http://schemas.microsoft.com/office/drawing/2014/main" id="{404CCDB2-0454-AF57-5E65-8716D81453D0}"/>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7" name="Freeform 213">
                  <a:extLst>
                    <a:ext uri="{FF2B5EF4-FFF2-40B4-BE49-F238E27FC236}">
                      <a16:creationId xmlns:a16="http://schemas.microsoft.com/office/drawing/2014/main" id="{71332676-6934-9CEF-1AC8-F46FB0F70AD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8" name="Freeform 214">
                  <a:extLst>
                    <a:ext uri="{FF2B5EF4-FFF2-40B4-BE49-F238E27FC236}">
                      <a16:creationId xmlns:a16="http://schemas.microsoft.com/office/drawing/2014/main" id="{A723279F-DA97-91F3-EB60-CF5AC0DB6953}"/>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49" name="Freeform 215">
                  <a:extLst>
                    <a:ext uri="{FF2B5EF4-FFF2-40B4-BE49-F238E27FC236}">
                      <a16:creationId xmlns:a16="http://schemas.microsoft.com/office/drawing/2014/main" id="{DE9A201B-C6DC-8CD9-1A1E-61BC655011CB}"/>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0" name="Freeform 216">
                  <a:extLst>
                    <a:ext uri="{FF2B5EF4-FFF2-40B4-BE49-F238E27FC236}">
                      <a16:creationId xmlns:a16="http://schemas.microsoft.com/office/drawing/2014/main" id="{C9E57A42-CFD9-DA9D-3270-7E65491C5364}"/>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1" name="Freeform 217">
                  <a:extLst>
                    <a:ext uri="{FF2B5EF4-FFF2-40B4-BE49-F238E27FC236}">
                      <a16:creationId xmlns:a16="http://schemas.microsoft.com/office/drawing/2014/main" id="{784F611F-B6BA-5000-4842-DE1AF6A3F1C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2" name="Freeform 218">
                  <a:extLst>
                    <a:ext uri="{FF2B5EF4-FFF2-40B4-BE49-F238E27FC236}">
                      <a16:creationId xmlns:a16="http://schemas.microsoft.com/office/drawing/2014/main" id="{3944895B-B46F-0992-B3E7-0E224A37430E}"/>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3" name="Freeform 219">
                  <a:extLst>
                    <a:ext uri="{FF2B5EF4-FFF2-40B4-BE49-F238E27FC236}">
                      <a16:creationId xmlns:a16="http://schemas.microsoft.com/office/drawing/2014/main" id="{0369917E-8B35-FF65-3B17-BBE758A3A10B}"/>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4" name="Freeform 220">
                  <a:extLst>
                    <a:ext uri="{FF2B5EF4-FFF2-40B4-BE49-F238E27FC236}">
                      <a16:creationId xmlns:a16="http://schemas.microsoft.com/office/drawing/2014/main" id="{44C1CA2B-3B6E-B6D7-2E3E-20DA383AE337}"/>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5" name="Freeform 221">
                  <a:extLst>
                    <a:ext uri="{FF2B5EF4-FFF2-40B4-BE49-F238E27FC236}">
                      <a16:creationId xmlns:a16="http://schemas.microsoft.com/office/drawing/2014/main" id="{6DE54456-B97C-C51D-1DA9-D58F5F5C193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6" name="Freeform 222">
                  <a:extLst>
                    <a:ext uri="{FF2B5EF4-FFF2-40B4-BE49-F238E27FC236}">
                      <a16:creationId xmlns:a16="http://schemas.microsoft.com/office/drawing/2014/main" id="{B9BEF7AF-F703-992B-C740-EB3460FB3BEC}"/>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7" name="Freeform 223">
                  <a:extLst>
                    <a:ext uri="{FF2B5EF4-FFF2-40B4-BE49-F238E27FC236}">
                      <a16:creationId xmlns:a16="http://schemas.microsoft.com/office/drawing/2014/main" id="{03A836FF-BD05-F180-C88C-0A921045835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8" name="Freeform 224">
                  <a:extLst>
                    <a:ext uri="{FF2B5EF4-FFF2-40B4-BE49-F238E27FC236}">
                      <a16:creationId xmlns:a16="http://schemas.microsoft.com/office/drawing/2014/main" id="{1B415627-2CFB-4DED-EB61-6B82B1D0304C}"/>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59" name="Freeform 225">
                  <a:extLst>
                    <a:ext uri="{FF2B5EF4-FFF2-40B4-BE49-F238E27FC236}">
                      <a16:creationId xmlns:a16="http://schemas.microsoft.com/office/drawing/2014/main" id="{218710FF-00EF-D3D9-7020-48307E3CCACD}"/>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0" name="Freeform 226">
                  <a:extLst>
                    <a:ext uri="{FF2B5EF4-FFF2-40B4-BE49-F238E27FC236}">
                      <a16:creationId xmlns:a16="http://schemas.microsoft.com/office/drawing/2014/main" id="{762B02CA-ACC3-93C3-2DC2-E94871F6674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1" name="Freeform 227">
                  <a:extLst>
                    <a:ext uri="{FF2B5EF4-FFF2-40B4-BE49-F238E27FC236}">
                      <a16:creationId xmlns:a16="http://schemas.microsoft.com/office/drawing/2014/main" id="{00D2B3B1-CAFE-3D78-044A-2D2305CD1165}"/>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2" name="Freeform 228">
                  <a:extLst>
                    <a:ext uri="{FF2B5EF4-FFF2-40B4-BE49-F238E27FC236}">
                      <a16:creationId xmlns:a16="http://schemas.microsoft.com/office/drawing/2014/main" id="{51EBC091-D7BA-C87B-917E-80064424658D}"/>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3" name="Freeform 229">
                  <a:extLst>
                    <a:ext uri="{FF2B5EF4-FFF2-40B4-BE49-F238E27FC236}">
                      <a16:creationId xmlns:a16="http://schemas.microsoft.com/office/drawing/2014/main" id="{74BCE667-482A-3470-64EB-1AA815B71B85}"/>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4" name="Freeform 230">
                  <a:extLst>
                    <a:ext uri="{FF2B5EF4-FFF2-40B4-BE49-F238E27FC236}">
                      <a16:creationId xmlns:a16="http://schemas.microsoft.com/office/drawing/2014/main" id="{C22130FC-83F9-A29B-8913-1F0545B885D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5" name="Freeform 231">
                  <a:extLst>
                    <a:ext uri="{FF2B5EF4-FFF2-40B4-BE49-F238E27FC236}">
                      <a16:creationId xmlns:a16="http://schemas.microsoft.com/office/drawing/2014/main" id="{E6F58195-5696-0C0C-4AC5-3E9F8C479DE4}"/>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6" name="Freeform 232">
                  <a:extLst>
                    <a:ext uri="{FF2B5EF4-FFF2-40B4-BE49-F238E27FC236}">
                      <a16:creationId xmlns:a16="http://schemas.microsoft.com/office/drawing/2014/main" id="{F3CAA862-5C1C-CDC1-C199-35A30D22A16D}"/>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7" name="Freeform 233">
                  <a:extLst>
                    <a:ext uri="{FF2B5EF4-FFF2-40B4-BE49-F238E27FC236}">
                      <a16:creationId xmlns:a16="http://schemas.microsoft.com/office/drawing/2014/main" id="{9631E3E7-8E81-1047-67A9-B75F603E349F}"/>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8" name="Freeform 234">
                  <a:extLst>
                    <a:ext uri="{FF2B5EF4-FFF2-40B4-BE49-F238E27FC236}">
                      <a16:creationId xmlns:a16="http://schemas.microsoft.com/office/drawing/2014/main" id="{F58472FB-35E6-8E96-C656-4B3DAAC61ED9}"/>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69" name="Freeform 235">
                  <a:extLst>
                    <a:ext uri="{FF2B5EF4-FFF2-40B4-BE49-F238E27FC236}">
                      <a16:creationId xmlns:a16="http://schemas.microsoft.com/office/drawing/2014/main" id="{496E6FCE-789C-DC67-3268-96F6C494010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0" name="Freeform 236">
                  <a:extLst>
                    <a:ext uri="{FF2B5EF4-FFF2-40B4-BE49-F238E27FC236}">
                      <a16:creationId xmlns:a16="http://schemas.microsoft.com/office/drawing/2014/main" id="{3DF1B049-37E7-EE87-ECCA-87623B01569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1" name="Freeform 237">
                  <a:extLst>
                    <a:ext uri="{FF2B5EF4-FFF2-40B4-BE49-F238E27FC236}">
                      <a16:creationId xmlns:a16="http://schemas.microsoft.com/office/drawing/2014/main" id="{3EB5DE8E-6B4E-5C1C-D0A7-38CB32A2087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2" name="Freeform 238">
                  <a:extLst>
                    <a:ext uri="{FF2B5EF4-FFF2-40B4-BE49-F238E27FC236}">
                      <a16:creationId xmlns:a16="http://schemas.microsoft.com/office/drawing/2014/main" id="{A6359BA5-180A-6187-56F2-FC055CE814E1}"/>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3" name="Freeform 239">
                  <a:extLst>
                    <a:ext uri="{FF2B5EF4-FFF2-40B4-BE49-F238E27FC236}">
                      <a16:creationId xmlns:a16="http://schemas.microsoft.com/office/drawing/2014/main" id="{C979B3B8-3477-568A-FF2C-13BC3C84D1E2}"/>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4" name="Freeform 240">
                  <a:extLst>
                    <a:ext uri="{FF2B5EF4-FFF2-40B4-BE49-F238E27FC236}">
                      <a16:creationId xmlns:a16="http://schemas.microsoft.com/office/drawing/2014/main" id="{F8A9E925-98A0-1BEA-FA27-E574C6D91144}"/>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5" name="Freeform 241">
                  <a:extLst>
                    <a:ext uri="{FF2B5EF4-FFF2-40B4-BE49-F238E27FC236}">
                      <a16:creationId xmlns:a16="http://schemas.microsoft.com/office/drawing/2014/main" id="{DE094812-46C5-78BF-077A-1367C1C805CD}"/>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6" name="Freeform 242">
                  <a:extLst>
                    <a:ext uri="{FF2B5EF4-FFF2-40B4-BE49-F238E27FC236}">
                      <a16:creationId xmlns:a16="http://schemas.microsoft.com/office/drawing/2014/main" id="{19503A78-B1DD-194D-2113-7636DFE4CE1F}"/>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7" name="Freeform 243">
                  <a:extLst>
                    <a:ext uri="{FF2B5EF4-FFF2-40B4-BE49-F238E27FC236}">
                      <a16:creationId xmlns:a16="http://schemas.microsoft.com/office/drawing/2014/main" id="{8EF1929A-A8CC-54CB-3AD1-7148C261559F}"/>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8" name="Freeform 244">
                  <a:extLst>
                    <a:ext uri="{FF2B5EF4-FFF2-40B4-BE49-F238E27FC236}">
                      <a16:creationId xmlns:a16="http://schemas.microsoft.com/office/drawing/2014/main" id="{CDC8B97C-7907-9BD2-96F1-15E4F88856B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79" name="Freeform 245">
                  <a:extLst>
                    <a:ext uri="{FF2B5EF4-FFF2-40B4-BE49-F238E27FC236}">
                      <a16:creationId xmlns:a16="http://schemas.microsoft.com/office/drawing/2014/main" id="{DD972CE9-3037-B83D-5AC7-30338F297CA4}"/>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0" name="Freeform 246">
                  <a:extLst>
                    <a:ext uri="{FF2B5EF4-FFF2-40B4-BE49-F238E27FC236}">
                      <a16:creationId xmlns:a16="http://schemas.microsoft.com/office/drawing/2014/main" id="{FC37EB01-D977-86DD-A4BC-5E0F7AF7D1B1}"/>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1" name="Freeform 247">
                  <a:extLst>
                    <a:ext uri="{FF2B5EF4-FFF2-40B4-BE49-F238E27FC236}">
                      <a16:creationId xmlns:a16="http://schemas.microsoft.com/office/drawing/2014/main" id="{688907A2-AB30-C6B5-60B0-3ED2CB5C390F}"/>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2" name="Freeform 248">
                  <a:extLst>
                    <a:ext uri="{FF2B5EF4-FFF2-40B4-BE49-F238E27FC236}">
                      <a16:creationId xmlns:a16="http://schemas.microsoft.com/office/drawing/2014/main" id="{82B7D2A7-FB81-FAED-449C-EE71B7C30695}"/>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3" name="Freeform 249">
                  <a:extLst>
                    <a:ext uri="{FF2B5EF4-FFF2-40B4-BE49-F238E27FC236}">
                      <a16:creationId xmlns:a16="http://schemas.microsoft.com/office/drawing/2014/main" id="{EAD242AB-156D-981A-8C62-8E669583F641}"/>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4" name="Freeform 250">
                  <a:extLst>
                    <a:ext uri="{FF2B5EF4-FFF2-40B4-BE49-F238E27FC236}">
                      <a16:creationId xmlns:a16="http://schemas.microsoft.com/office/drawing/2014/main" id="{0DAF5D24-8848-9AC3-BB74-FC99F88C56B6}"/>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5" name="Freeform 251">
                  <a:extLst>
                    <a:ext uri="{FF2B5EF4-FFF2-40B4-BE49-F238E27FC236}">
                      <a16:creationId xmlns:a16="http://schemas.microsoft.com/office/drawing/2014/main" id="{40DC2409-5B53-D55A-B805-4593E8E27E2C}"/>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6" name="Freeform 252">
                  <a:extLst>
                    <a:ext uri="{FF2B5EF4-FFF2-40B4-BE49-F238E27FC236}">
                      <a16:creationId xmlns:a16="http://schemas.microsoft.com/office/drawing/2014/main" id="{329649BA-5E7A-8B15-BD16-BF7C678F93EB}"/>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7" name="Freeform 253">
                  <a:extLst>
                    <a:ext uri="{FF2B5EF4-FFF2-40B4-BE49-F238E27FC236}">
                      <a16:creationId xmlns:a16="http://schemas.microsoft.com/office/drawing/2014/main" id="{BC80274B-31C3-8770-BCF5-80761C4027FE}"/>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8" name="Freeform 254">
                  <a:extLst>
                    <a:ext uri="{FF2B5EF4-FFF2-40B4-BE49-F238E27FC236}">
                      <a16:creationId xmlns:a16="http://schemas.microsoft.com/office/drawing/2014/main" id="{B2616BCA-5901-2D37-8EAD-512EF7AABC23}"/>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89" name="Freeform 255">
                  <a:extLst>
                    <a:ext uri="{FF2B5EF4-FFF2-40B4-BE49-F238E27FC236}">
                      <a16:creationId xmlns:a16="http://schemas.microsoft.com/office/drawing/2014/main" id="{C8B69F8B-7B61-72CC-F5BA-67E1DD08D97E}"/>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0" name="Freeform 256">
                  <a:extLst>
                    <a:ext uri="{FF2B5EF4-FFF2-40B4-BE49-F238E27FC236}">
                      <a16:creationId xmlns:a16="http://schemas.microsoft.com/office/drawing/2014/main" id="{47F56FC5-92D3-A59B-3A04-58597B4B7211}"/>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1" name="Freeform 257">
                  <a:extLst>
                    <a:ext uri="{FF2B5EF4-FFF2-40B4-BE49-F238E27FC236}">
                      <a16:creationId xmlns:a16="http://schemas.microsoft.com/office/drawing/2014/main" id="{DB69FC7C-8D83-5107-E6B8-F812455CA41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2" name="Freeform 258">
                  <a:extLst>
                    <a:ext uri="{FF2B5EF4-FFF2-40B4-BE49-F238E27FC236}">
                      <a16:creationId xmlns:a16="http://schemas.microsoft.com/office/drawing/2014/main" id="{F634B1A8-6C23-85D6-4E53-1C3FFA368CAA}"/>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3" name="Freeform 259">
                  <a:extLst>
                    <a:ext uri="{FF2B5EF4-FFF2-40B4-BE49-F238E27FC236}">
                      <a16:creationId xmlns:a16="http://schemas.microsoft.com/office/drawing/2014/main" id="{C235504A-657B-1D2C-3520-2A64199EB126}"/>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4" name="Freeform 260">
                  <a:extLst>
                    <a:ext uri="{FF2B5EF4-FFF2-40B4-BE49-F238E27FC236}">
                      <a16:creationId xmlns:a16="http://schemas.microsoft.com/office/drawing/2014/main" id="{2D8F8D0E-32FD-1C94-77A9-8094FC9C0D24}"/>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5" name="Freeform 261">
                  <a:extLst>
                    <a:ext uri="{FF2B5EF4-FFF2-40B4-BE49-F238E27FC236}">
                      <a16:creationId xmlns:a16="http://schemas.microsoft.com/office/drawing/2014/main" id="{05F5BA08-0FBD-58EA-90F3-39762DC66B6F}"/>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6" name="Freeform 262">
                  <a:extLst>
                    <a:ext uri="{FF2B5EF4-FFF2-40B4-BE49-F238E27FC236}">
                      <a16:creationId xmlns:a16="http://schemas.microsoft.com/office/drawing/2014/main" id="{2C20180B-0774-6A8D-C308-4DC6B52D0732}"/>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7" name="Freeform 263">
                  <a:extLst>
                    <a:ext uri="{FF2B5EF4-FFF2-40B4-BE49-F238E27FC236}">
                      <a16:creationId xmlns:a16="http://schemas.microsoft.com/office/drawing/2014/main" id="{371F92EE-D815-8B67-47AF-CF9070E3D496}"/>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8" name="Freeform 264">
                  <a:extLst>
                    <a:ext uri="{FF2B5EF4-FFF2-40B4-BE49-F238E27FC236}">
                      <a16:creationId xmlns:a16="http://schemas.microsoft.com/office/drawing/2014/main" id="{70FFD22A-81EA-6F72-D34C-74F70530E0F7}"/>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99" name="Freeform 265">
                  <a:extLst>
                    <a:ext uri="{FF2B5EF4-FFF2-40B4-BE49-F238E27FC236}">
                      <a16:creationId xmlns:a16="http://schemas.microsoft.com/office/drawing/2014/main" id="{B970B47A-2917-2B78-0357-B0791290B764}"/>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0" name="Freeform 266">
                  <a:extLst>
                    <a:ext uri="{FF2B5EF4-FFF2-40B4-BE49-F238E27FC236}">
                      <a16:creationId xmlns:a16="http://schemas.microsoft.com/office/drawing/2014/main" id="{949176F1-A3DA-5219-CB37-EDADE641D592}"/>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1" name="Freeform 267">
                  <a:extLst>
                    <a:ext uri="{FF2B5EF4-FFF2-40B4-BE49-F238E27FC236}">
                      <a16:creationId xmlns:a16="http://schemas.microsoft.com/office/drawing/2014/main" id="{1B3F653E-A8C5-B42F-1406-620AD200F768}"/>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02" name="Picture 268">
                  <a:extLst>
                    <a:ext uri="{FF2B5EF4-FFF2-40B4-BE49-F238E27FC236}">
                      <a16:creationId xmlns:a16="http://schemas.microsoft.com/office/drawing/2014/main" id="{028943C6-D93E-C2FD-0E81-BC929EF61B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 name="Picture 269">
                  <a:extLst>
                    <a:ext uri="{FF2B5EF4-FFF2-40B4-BE49-F238E27FC236}">
                      <a16:creationId xmlns:a16="http://schemas.microsoft.com/office/drawing/2014/main" id="{B5F16866-0227-D180-AFE2-9A7E140222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 name="Freeform 270">
                  <a:extLst>
                    <a:ext uri="{FF2B5EF4-FFF2-40B4-BE49-F238E27FC236}">
                      <a16:creationId xmlns:a16="http://schemas.microsoft.com/office/drawing/2014/main" id="{6645C205-A78D-77B2-71C1-F0B42151FC92}"/>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5" name="Freeform 271">
                  <a:extLst>
                    <a:ext uri="{FF2B5EF4-FFF2-40B4-BE49-F238E27FC236}">
                      <a16:creationId xmlns:a16="http://schemas.microsoft.com/office/drawing/2014/main" id="{1AD89954-1B85-3C1A-3F45-59B6D4557FCD}"/>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6" name="Freeform 272">
                  <a:extLst>
                    <a:ext uri="{FF2B5EF4-FFF2-40B4-BE49-F238E27FC236}">
                      <a16:creationId xmlns:a16="http://schemas.microsoft.com/office/drawing/2014/main" id="{2847BCD4-8C90-CEB5-5576-E29A54D0A93C}"/>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7" name="Freeform 273">
                  <a:extLst>
                    <a:ext uri="{FF2B5EF4-FFF2-40B4-BE49-F238E27FC236}">
                      <a16:creationId xmlns:a16="http://schemas.microsoft.com/office/drawing/2014/main" id="{CAB77ECE-6717-9648-8527-90B3699AA9FF}"/>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8" name="Freeform 274">
                  <a:extLst>
                    <a:ext uri="{FF2B5EF4-FFF2-40B4-BE49-F238E27FC236}">
                      <a16:creationId xmlns:a16="http://schemas.microsoft.com/office/drawing/2014/main" id="{316599EE-E9E2-AFBF-3A6D-010D12561597}"/>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09" name="Freeform 275">
                  <a:extLst>
                    <a:ext uri="{FF2B5EF4-FFF2-40B4-BE49-F238E27FC236}">
                      <a16:creationId xmlns:a16="http://schemas.microsoft.com/office/drawing/2014/main" id="{D58DB0DD-EDFA-66AB-BDEF-53283730858B}"/>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0" name="Freeform 276">
                  <a:extLst>
                    <a:ext uri="{FF2B5EF4-FFF2-40B4-BE49-F238E27FC236}">
                      <a16:creationId xmlns:a16="http://schemas.microsoft.com/office/drawing/2014/main" id="{A40027BC-FAAF-5BCB-F8F0-824B701FC423}"/>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1" name="Freeform 277">
                  <a:extLst>
                    <a:ext uri="{FF2B5EF4-FFF2-40B4-BE49-F238E27FC236}">
                      <a16:creationId xmlns:a16="http://schemas.microsoft.com/office/drawing/2014/main" id="{3FBEB429-A416-127F-A09A-88AC6B54BF37}"/>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2" name="Freeform 278">
                  <a:extLst>
                    <a:ext uri="{FF2B5EF4-FFF2-40B4-BE49-F238E27FC236}">
                      <a16:creationId xmlns:a16="http://schemas.microsoft.com/office/drawing/2014/main" id="{2EBB227C-1F21-A909-3FAB-501A57574D68}"/>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3" name="Freeform 279">
                  <a:extLst>
                    <a:ext uri="{FF2B5EF4-FFF2-40B4-BE49-F238E27FC236}">
                      <a16:creationId xmlns:a16="http://schemas.microsoft.com/office/drawing/2014/main" id="{36916757-6883-F21F-8E9A-E0EA79567FB8}"/>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4" name="Freeform 280">
                  <a:extLst>
                    <a:ext uri="{FF2B5EF4-FFF2-40B4-BE49-F238E27FC236}">
                      <a16:creationId xmlns:a16="http://schemas.microsoft.com/office/drawing/2014/main" id="{60A3CA79-A22D-5E5F-38D1-AC6A00D54BC9}"/>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5" name="Freeform 281">
                  <a:extLst>
                    <a:ext uri="{FF2B5EF4-FFF2-40B4-BE49-F238E27FC236}">
                      <a16:creationId xmlns:a16="http://schemas.microsoft.com/office/drawing/2014/main" id="{7493EFA7-EE53-7563-02C5-D2DC3015AE3C}"/>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6" name="Freeform 282">
                  <a:extLst>
                    <a:ext uri="{FF2B5EF4-FFF2-40B4-BE49-F238E27FC236}">
                      <a16:creationId xmlns:a16="http://schemas.microsoft.com/office/drawing/2014/main" id="{5E79F129-1C35-EF5B-36C7-3E38FF4FE2EA}"/>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17" name="Freeform 283">
                  <a:extLst>
                    <a:ext uri="{FF2B5EF4-FFF2-40B4-BE49-F238E27FC236}">
                      <a16:creationId xmlns:a16="http://schemas.microsoft.com/office/drawing/2014/main" id="{255A57B1-CB55-5AAC-9372-52D8301B5494}"/>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18" name="Picture 284">
                  <a:extLst>
                    <a:ext uri="{FF2B5EF4-FFF2-40B4-BE49-F238E27FC236}">
                      <a16:creationId xmlns:a16="http://schemas.microsoft.com/office/drawing/2014/main" id="{A489BBE3-2F21-4BF7-184F-A3FA9691AC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9" name="Picture 285">
                  <a:extLst>
                    <a:ext uri="{FF2B5EF4-FFF2-40B4-BE49-F238E27FC236}">
                      <a16:creationId xmlns:a16="http://schemas.microsoft.com/office/drawing/2014/main" id="{50E19A71-F846-F5E7-7489-ACDC1934C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0" name="Freeform 286">
                  <a:extLst>
                    <a:ext uri="{FF2B5EF4-FFF2-40B4-BE49-F238E27FC236}">
                      <a16:creationId xmlns:a16="http://schemas.microsoft.com/office/drawing/2014/main" id="{30518F1A-4A86-FB4A-976E-D0A3B1007B70}"/>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1" name="Freeform 287">
                  <a:extLst>
                    <a:ext uri="{FF2B5EF4-FFF2-40B4-BE49-F238E27FC236}">
                      <a16:creationId xmlns:a16="http://schemas.microsoft.com/office/drawing/2014/main" id="{9D0D0167-41D9-E27B-7831-F34D79409A3E}"/>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2" name="Freeform 288">
                  <a:extLst>
                    <a:ext uri="{FF2B5EF4-FFF2-40B4-BE49-F238E27FC236}">
                      <a16:creationId xmlns:a16="http://schemas.microsoft.com/office/drawing/2014/main" id="{592FA0C0-6F82-D98B-72B7-CCD4C251DF49}"/>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3" name="Freeform 289">
                  <a:extLst>
                    <a:ext uri="{FF2B5EF4-FFF2-40B4-BE49-F238E27FC236}">
                      <a16:creationId xmlns:a16="http://schemas.microsoft.com/office/drawing/2014/main" id="{515DC7A8-2604-99C3-F40E-AE4B56BA0AA7}"/>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4" name="Freeform 290">
                  <a:extLst>
                    <a:ext uri="{FF2B5EF4-FFF2-40B4-BE49-F238E27FC236}">
                      <a16:creationId xmlns:a16="http://schemas.microsoft.com/office/drawing/2014/main" id="{33D41FE2-50CF-CBB4-8E54-551D490D9BBD}"/>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5" name="Freeform 291">
                  <a:extLst>
                    <a:ext uri="{FF2B5EF4-FFF2-40B4-BE49-F238E27FC236}">
                      <a16:creationId xmlns:a16="http://schemas.microsoft.com/office/drawing/2014/main" id="{EDDCE26B-2DEF-92EC-0217-368B89375381}"/>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6" name="Freeform 292">
                  <a:extLst>
                    <a:ext uri="{FF2B5EF4-FFF2-40B4-BE49-F238E27FC236}">
                      <a16:creationId xmlns:a16="http://schemas.microsoft.com/office/drawing/2014/main" id="{2751547C-80F1-83AD-9482-071787870B5F}"/>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7" name="Freeform 293">
                  <a:extLst>
                    <a:ext uri="{FF2B5EF4-FFF2-40B4-BE49-F238E27FC236}">
                      <a16:creationId xmlns:a16="http://schemas.microsoft.com/office/drawing/2014/main" id="{A0F0A955-9A52-1E7D-8D23-2C9D502EC9A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8" name="Freeform 294">
                  <a:extLst>
                    <a:ext uri="{FF2B5EF4-FFF2-40B4-BE49-F238E27FC236}">
                      <a16:creationId xmlns:a16="http://schemas.microsoft.com/office/drawing/2014/main" id="{EDD44B96-C119-B978-E8C1-9EE9BCA0E150}"/>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29" name="Freeform 295">
                  <a:extLst>
                    <a:ext uri="{FF2B5EF4-FFF2-40B4-BE49-F238E27FC236}">
                      <a16:creationId xmlns:a16="http://schemas.microsoft.com/office/drawing/2014/main" id="{0B062ACC-1DC6-BC69-B3C2-3DF069CFCCB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0" name="Freeform 296">
                  <a:extLst>
                    <a:ext uri="{FF2B5EF4-FFF2-40B4-BE49-F238E27FC236}">
                      <a16:creationId xmlns:a16="http://schemas.microsoft.com/office/drawing/2014/main" id="{D76E27FF-847E-191F-7822-4E9A333EF1A6}"/>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1" name="Freeform 297">
                  <a:extLst>
                    <a:ext uri="{FF2B5EF4-FFF2-40B4-BE49-F238E27FC236}">
                      <a16:creationId xmlns:a16="http://schemas.microsoft.com/office/drawing/2014/main" id="{08C4B3EC-A765-8063-02FB-52EAB362AA8F}"/>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2" name="Freeform 298">
                  <a:extLst>
                    <a:ext uri="{FF2B5EF4-FFF2-40B4-BE49-F238E27FC236}">
                      <a16:creationId xmlns:a16="http://schemas.microsoft.com/office/drawing/2014/main" id="{3C51E229-60C1-CE48-CE75-9EDA7B14C6B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3" name="Freeform 299">
                  <a:extLst>
                    <a:ext uri="{FF2B5EF4-FFF2-40B4-BE49-F238E27FC236}">
                      <a16:creationId xmlns:a16="http://schemas.microsoft.com/office/drawing/2014/main" id="{406AA9DC-E922-9A99-2C27-5FE12F8940E8}"/>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4" name="Freeform 300">
                  <a:extLst>
                    <a:ext uri="{FF2B5EF4-FFF2-40B4-BE49-F238E27FC236}">
                      <a16:creationId xmlns:a16="http://schemas.microsoft.com/office/drawing/2014/main" id="{13609B38-274D-5957-0B51-9BDF6A4AC0DA}"/>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5" name="Freeform 301">
                  <a:extLst>
                    <a:ext uri="{FF2B5EF4-FFF2-40B4-BE49-F238E27FC236}">
                      <a16:creationId xmlns:a16="http://schemas.microsoft.com/office/drawing/2014/main" id="{6004184D-B589-1EE8-E06D-472C47C2AC78}"/>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6" name="Freeform 302">
                  <a:extLst>
                    <a:ext uri="{FF2B5EF4-FFF2-40B4-BE49-F238E27FC236}">
                      <a16:creationId xmlns:a16="http://schemas.microsoft.com/office/drawing/2014/main" id="{AFC77ABC-B68C-666B-A007-08FA1480090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37" name="Freeform 303">
                  <a:extLst>
                    <a:ext uri="{FF2B5EF4-FFF2-40B4-BE49-F238E27FC236}">
                      <a16:creationId xmlns:a16="http://schemas.microsoft.com/office/drawing/2014/main" id="{C8D35768-8196-2FC2-D7CD-C2CB726985D4}"/>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1038" name="Picture 304">
                  <a:extLst>
                    <a:ext uri="{FF2B5EF4-FFF2-40B4-BE49-F238E27FC236}">
                      <a16:creationId xmlns:a16="http://schemas.microsoft.com/office/drawing/2014/main" id="{8532A756-9E96-AC7A-F276-EF00378FC0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Freeform 305">
                  <a:extLst>
                    <a:ext uri="{FF2B5EF4-FFF2-40B4-BE49-F238E27FC236}">
                      <a16:creationId xmlns:a16="http://schemas.microsoft.com/office/drawing/2014/main" id="{A54F677E-F1C0-456F-4BA7-AF97D86087EE}"/>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0" name="Freeform 306">
                  <a:extLst>
                    <a:ext uri="{FF2B5EF4-FFF2-40B4-BE49-F238E27FC236}">
                      <a16:creationId xmlns:a16="http://schemas.microsoft.com/office/drawing/2014/main" id="{78AA7254-0362-3E5F-713D-679B1C8E97DB}"/>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1" name="Freeform 308">
                  <a:extLst>
                    <a:ext uri="{FF2B5EF4-FFF2-40B4-BE49-F238E27FC236}">
                      <a16:creationId xmlns:a16="http://schemas.microsoft.com/office/drawing/2014/main" id="{24E0B216-BDC7-B4A3-5FAD-842FC4506DA6}"/>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2" name="Freeform 309">
                  <a:extLst>
                    <a:ext uri="{FF2B5EF4-FFF2-40B4-BE49-F238E27FC236}">
                      <a16:creationId xmlns:a16="http://schemas.microsoft.com/office/drawing/2014/main" id="{7EA53810-2CFD-4471-4C6F-1A9C7808E53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3" name="Freeform 310">
                  <a:extLst>
                    <a:ext uri="{FF2B5EF4-FFF2-40B4-BE49-F238E27FC236}">
                      <a16:creationId xmlns:a16="http://schemas.microsoft.com/office/drawing/2014/main" id="{E70F99B0-B11F-8D5D-78DD-23551E18BB12}"/>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4" name="Freeform 311">
                  <a:extLst>
                    <a:ext uri="{FF2B5EF4-FFF2-40B4-BE49-F238E27FC236}">
                      <a16:creationId xmlns:a16="http://schemas.microsoft.com/office/drawing/2014/main" id="{643EE12D-516F-2533-766D-2F2CA85B45D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5" name="Freeform 312">
                  <a:extLst>
                    <a:ext uri="{FF2B5EF4-FFF2-40B4-BE49-F238E27FC236}">
                      <a16:creationId xmlns:a16="http://schemas.microsoft.com/office/drawing/2014/main" id="{310CCA20-C65B-93E4-90AA-5B150225825E}"/>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6" name="Freeform 313">
                  <a:extLst>
                    <a:ext uri="{FF2B5EF4-FFF2-40B4-BE49-F238E27FC236}">
                      <a16:creationId xmlns:a16="http://schemas.microsoft.com/office/drawing/2014/main" id="{1D7491E2-28CA-7B7C-574E-A596AFC7AED4}"/>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7" name="Freeform 314">
                  <a:extLst>
                    <a:ext uri="{FF2B5EF4-FFF2-40B4-BE49-F238E27FC236}">
                      <a16:creationId xmlns:a16="http://schemas.microsoft.com/office/drawing/2014/main" id="{94DFBB2B-6273-A832-9F4C-CB108E8B8E2C}"/>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8" name="Freeform 315">
                  <a:extLst>
                    <a:ext uri="{FF2B5EF4-FFF2-40B4-BE49-F238E27FC236}">
                      <a16:creationId xmlns:a16="http://schemas.microsoft.com/office/drawing/2014/main" id="{E26782E3-E0E9-403B-7D0B-B6417228D70C}"/>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49" name="Freeform 316">
                  <a:extLst>
                    <a:ext uri="{FF2B5EF4-FFF2-40B4-BE49-F238E27FC236}">
                      <a16:creationId xmlns:a16="http://schemas.microsoft.com/office/drawing/2014/main" id="{16861687-ABC8-665E-4A78-6D5239209ADF}"/>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0" name="Freeform 317">
                  <a:extLst>
                    <a:ext uri="{FF2B5EF4-FFF2-40B4-BE49-F238E27FC236}">
                      <a16:creationId xmlns:a16="http://schemas.microsoft.com/office/drawing/2014/main" id="{D813BF08-3701-74BE-C46C-794BC532BA51}"/>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1" name="Freeform 318">
                  <a:extLst>
                    <a:ext uri="{FF2B5EF4-FFF2-40B4-BE49-F238E27FC236}">
                      <a16:creationId xmlns:a16="http://schemas.microsoft.com/office/drawing/2014/main" id="{33A2CF87-E501-D6AA-9B96-4686E620015F}"/>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2" name="Freeform 319">
                  <a:extLst>
                    <a:ext uri="{FF2B5EF4-FFF2-40B4-BE49-F238E27FC236}">
                      <a16:creationId xmlns:a16="http://schemas.microsoft.com/office/drawing/2014/main" id="{516ACC4F-B292-9B83-F4D7-39CC00F1C30D}"/>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3" name="Freeform 320">
                  <a:extLst>
                    <a:ext uri="{FF2B5EF4-FFF2-40B4-BE49-F238E27FC236}">
                      <a16:creationId xmlns:a16="http://schemas.microsoft.com/office/drawing/2014/main" id="{8127A5C5-23F6-8537-4CA5-E2C8AE52F5F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4" name="Freeform 321">
                  <a:extLst>
                    <a:ext uri="{FF2B5EF4-FFF2-40B4-BE49-F238E27FC236}">
                      <a16:creationId xmlns:a16="http://schemas.microsoft.com/office/drawing/2014/main" id="{497D06E9-00E7-9D08-F9C2-6950611F0C56}"/>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5" name="Freeform 322">
                  <a:extLst>
                    <a:ext uri="{FF2B5EF4-FFF2-40B4-BE49-F238E27FC236}">
                      <a16:creationId xmlns:a16="http://schemas.microsoft.com/office/drawing/2014/main" id="{9C303735-43F8-3221-8749-55972103130F}"/>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6" name="Freeform 323">
                  <a:extLst>
                    <a:ext uri="{FF2B5EF4-FFF2-40B4-BE49-F238E27FC236}">
                      <a16:creationId xmlns:a16="http://schemas.microsoft.com/office/drawing/2014/main" id="{CAA4D075-DBE6-2C3F-DB64-E35914C25C2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7" name="Freeform 324">
                  <a:extLst>
                    <a:ext uri="{FF2B5EF4-FFF2-40B4-BE49-F238E27FC236}">
                      <a16:creationId xmlns:a16="http://schemas.microsoft.com/office/drawing/2014/main" id="{CFADCED8-7A0F-FBE3-8C9A-72C461CEF42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8" name="Freeform 325">
                  <a:extLst>
                    <a:ext uri="{FF2B5EF4-FFF2-40B4-BE49-F238E27FC236}">
                      <a16:creationId xmlns:a16="http://schemas.microsoft.com/office/drawing/2014/main" id="{05D2F0EE-1BDC-097B-4D47-8063C8789D6C}"/>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59" name="Freeform 326">
                  <a:extLst>
                    <a:ext uri="{FF2B5EF4-FFF2-40B4-BE49-F238E27FC236}">
                      <a16:creationId xmlns:a16="http://schemas.microsoft.com/office/drawing/2014/main" id="{B58F2944-3436-90EF-C5BE-4B7E5FE04EF3}"/>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0" name="Freeform 327">
                  <a:extLst>
                    <a:ext uri="{FF2B5EF4-FFF2-40B4-BE49-F238E27FC236}">
                      <a16:creationId xmlns:a16="http://schemas.microsoft.com/office/drawing/2014/main" id="{7048726E-AB2B-6D16-8768-47DFD2AD101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1" name="Oval 328">
                  <a:extLst>
                    <a:ext uri="{FF2B5EF4-FFF2-40B4-BE49-F238E27FC236}">
                      <a16:creationId xmlns:a16="http://schemas.microsoft.com/office/drawing/2014/main" id="{7B17CA15-C0D1-9108-FEB7-A10D01356C1D}"/>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2" name="Oval 329">
                  <a:extLst>
                    <a:ext uri="{FF2B5EF4-FFF2-40B4-BE49-F238E27FC236}">
                      <a16:creationId xmlns:a16="http://schemas.microsoft.com/office/drawing/2014/main" id="{2FA269CC-8A21-5555-BCB8-E2B7494DA015}"/>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3" name="Freeform 330">
                  <a:extLst>
                    <a:ext uri="{FF2B5EF4-FFF2-40B4-BE49-F238E27FC236}">
                      <a16:creationId xmlns:a16="http://schemas.microsoft.com/office/drawing/2014/main" id="{10650472-11C2-F46B-B443-FF466FEBE935}"/>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4" name="Freeform 331">
                  <a:extLst>
                    <a:ext uri="{FF2B5EF4-FFF2-40B4-BE49-F238E27FC236}">
                      <a16:creationId xmlns:a16="http://schemas.microsoft.com/office/drawing/2014/main" id="{877C4EFC-6C82-E27B-19B3-BB88D9EFD731}"/>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5" name="Freeform 332">
                  <a:extLst>
                    <a:ext uri="{FF2B5EF4-FFF2-40B4-BE49-F238E27FC236}">
                      <a16:creationId xmlns:a16="http://schemas.microsoft.com/office/drawing/2014/main" id="{1AFA3980-9C5E-4011-F03E-4661392EBD55}"/>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6" name="Freeform 333">
                  <a:extLst>
                    <a:ext uri="{FF2B5EF4-FFF2-40B4-BE49-F238E27FC236}">
                      <a16:creationId xmlns:a16="http://schemas.microsoft.com/office/drawing/2014/main" id="{F96DAC31-AC00-A354-63F5-E5BC760BD01E}"/>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67" name="Freeform 334">
                  <a:extLst>
                    <a:ext uri="{FF2B5EF4-FFF2-40B4-BE49-F238E27FC236}">
                      <a16:creationId xmlns:a16="http://schemas.microsoft.com/office/drawing/2014/main" id="{D784454D-813D-ACB1-DB5B-4E33C2E0C39C}"/>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69" name="Freeform 336">
                <a:extLst>
                  <a:ext uri="{FF2B5EF4-FFF2-40B4-BE49-F238E27FC236}">
                    <a16:creationId xmlns:a16="http://schemas.microsoft.com/office/drawing/2014/main" id="{23032B60-2AA1-378C-F87D-5A7FBE9595B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0" name="Freeform 337">
                <a:extLst>
                  <a:ext uri="{FF2B5EF4-FFF2-40B4-BE49-F238E27FC236}">
                    <a16:creationId xmlns:a16="http://schemas.microsoft.com/office/drawing/2014/main" id="{D1B39FA4-F1F7-F84C-6418-96C00F0454C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1" name="Freeform 338">
                <a:extLst>
                  <a:ext uri="{FF2B5EF4-FFF2-40B4-BE49-F238E27FC236}">
                    <a16:creationId xmlns:a16="http://schemas.microsoft.com/office/drawing/2014/main" id="{4D028DBB-5829-1044-DCFB-21209C331AE3}"/>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2" name="Freeform 339">
                <a:extLst>
                  <a:ext uri="{FF2B5EF4-FFF2-40B4-BE49-F238E27FC236}">
                    <a16:creationId xmlns:a16="http://schemas.microsoft.com/office/drawing/2014/main" id="{FE6266C4-15E3-DF7C-0062-B92E7099BB08}"/>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3" name="Freeform 340">
                <a:extLst>
                  <a:ext uri="{FF2B5EF4-FFF2-40B4-BE49-F238E27FC236}">
                    <a16:creationId xmlns:a16="http://schemas.microsoft.com/office/drawing/2014/main" id="{B89F149B-1A0B-6765-BC4E-529911FEC354}"/>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grpSp>
        <p:nvGrpSpPr>
          <p:cNvPr id="211" name="Group 210">
            <a:extLst>
              <a:ext uri="{FF2B5EF4-FFF2-40B4-BE49-F238E27FC236}">
                <a16:creationId xmlns:a16="http://schemas.microsoft.com/office/drawing/2014/main" id="{EEAFB02C-8449-FF19-8456-B201F16EA50E}"/>
              </a:ext>
            </a:extLst>
          </p:cNvPr>
          <p:cNvGrpSpPr/>
          <p:nvPr/>
        </p:nvGrpSpPr>
        <p:grpSpPr>
          <a:xfrm>
            <a:off x="0" y="5116639"/>
            <a:ext cx="1700708" cy="1643952"/>
            <a:chOff x="6027738" y="3756025"/>
            <a:chExt cx="1858963" cy="1925638"/>
          </a:xfrm>
        </p:grpSpPr>
        <p:sp>
          <p:nvSpPr>
            <p:cNvPr id="212" name="Freeform 522">
              <a:extLst>
                <a:ext uri="{FF2B5EF4-FFF2-40B4-BE49-F238E27FC236}">
                  <a16:creationId xmlns:a16="http://schemas.microsoft.com/office/drawing/2014/main" id="{31CE29EF-7D03-8DA7-07C8-80944FB0C9D7}"/>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523">
              <a:extLst>
                <a:ext uri="{FF2B5EF4-FFF2-40B4-BE49-F238E27FC236}">
                  <a16:creationId xmlns:a16="http://schemas.microsoft.com/office/drawing/2014/main" id="{FBB67A16-D828-F55F-48B4-DC53C35DE2D7}"/>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524">
              <a:extLst>
                <a:ext uri="{FF2B5EF4-FFF2-40B4-BE49-F238E27FC236}">
                  <a16:creationId xmlns:a16="http://schemas.microsoft.com/office/drawing/2014/main" id="{BDB20103-4C21-C258-6A1B-597EE86EF3C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525">
              <a:extLst>
                <a:ext uri="{FF2B5EF4-FFF2-40B4-BE49-F238E27FC236}">
                  <a16:creationId xmlns:a16="http://schemas.microsoft.com/office/drawing/2014/main" id="{D3886AEC-3521-5D3E-008F-9632C5C17BC2}"/>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526">
              <a:extLst>
                <a:ext uri="{FF2B5EF4-FFF2-40B4-BE49-F238E27FC236}">
                  <a16:creationId xmlns:a16="http://schemas.microsoft.com/office/drawing/2014/main" id="{5E651853-E113-0256-82EE-6FECF858D45C}"/>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527">
              <a:extLst>
                <a:ext uri="{FF2B5EF4-FFF2-40B4-BE49-F238E27FC236}">
                  <a16:creationId xmlns:a16="http://schemas.microsoft.com/office/drawing/2014/main" id="{99DB45AA-FC48-CC14-0FB7-C10CAC276E4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528">
              <a:extLst>
                <a:ext uri="{FF2B5EF4-FFF2-40B4-BE49-F238E27FC236}">
                  <a16:creationId xmlns:a16="http://schemas.microsoft.com/office/drawing/2014/main" id="{41E35AD4-2000-5F27-0B48-F88B9E1A33EF}"/>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Freeform 529">
              <a:extLst>
                <a:ext uri="{FF2B5EF4-FFF2-40B4-BE49-F238E27FC236}">
                  <a16:creationId xmlns:a16="http://schemas.microsoft.com/office/drawing/2014/main" id="{567FFB4F-A7B1-A8E6-8053-A7694504B0D3}"/>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530">
              <a:extLst>
                <a:ext uri="{FF2B5EF4-FFF2-40B4-BE49-F238E27FC236}">
                  <a16:creationId xmlns:a16="http://schemas.microsoft.com/office/drawing/2014/main" id="{5D359D7C-1179-9B7A-9252-DC10A5C68C8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531">
              <a:extLst>
                <a:ext uri="{FF2B5EF4-FFF2-40B4-BE49-F238E27FC236}">
                  <a16:creationId xmlns:a16="http://schemas.microsoft.com/office/drawing/2014/main" id="{637F0D8C-0B23-5D2C-6465-7EDF911E62B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532">
              <a:extLst>
                <a:ext uri="{FF2B5EF4-FFF2-40B4-BE49-F238E27FC236}">
                  <a16:creationId xmlns:a16="http://schemas.microsoft.com/office/drawing/2014/main" id="{FCE98805-C78C-FC88-C9FD-823C54EF73F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533">
              <a:extLst>
                <a:ext uri="{FF2B5EF4-FFF2-40B4-BE49-F238E27FC236}">
                  <a16:creationId xmlns:a16="http://schemas.microsoft.com/office/drawing/2014/main" id="{BF587333-F239-0A65-B307-11A10E443E6C}"/>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534">
              <a:extLst>
                <a:ext uri="{FF2B5EF4-FFF2-40B4-BE49-F238E27FC236}">
                  <a16:creationId xmlns:a16="http://schemas.microsoft.com/office/drawing/2014/main" id="{AECB2706-AB17-45CF-928E-E0D0C2D3E610}"/>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535">
              <a:extLst>
                <a:ext uri="{FF2B5EF4-FFF2-40B4-BE49-F238E27FC236}">
                  <a16:creationId xmlns:a16="http://schemas.microsoft.com/office/drawing/2014/main" id="{ED049092-D0F3-562C-DBB3-E6BCBBFEA22D}"/>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536">
              <a:extLst>
                <a:ext uri="{FF2B5EF4-FFF2-40B4-BE49-F238E27FC236}">
                  <a16:creationId xmlns:a16="http://schemas.microsoft.com/office/drawing/2014/main" id="{C8FB8F25-1A94-ABB7-21DD-1A66AEB415EB}"/>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537">
              <a:extLst>
                <a:ext uri="{FF2B5EF4-FFF2-40B4-BE49-F238E27FC236}">
                  <a16:creationId xmlns:a16="http://schemas.microsoft.com/office/drawing/2014/main" id="{8D717D86-708F-ED8F-5E17-E7EEFE4AB136}"/>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538">
              <a:extLst>
                <a:ext uri="{FF2B5EF4-FFF2-40B4-BE49-F238E27FC236}">
                  <a16:creationId xmlns:a16="http://schemas.microsoft.com/office/drawing/2014/main" id="{6D776975-32BA-5B70-33B7-5F6A67555EA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539">
              <a:extLst>
                <a:ext uri="{FF2B5EF4-FFF2-40B4-BE49-F238E27FC236}">
                  <a16:creationId xmlns:a16="http://schemas.microsoft.com/office/drawing/2014/main" id="{5BF3FA79-4059-D86F-2DFB-3D7027104AE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540">
              <a:extLst>
                <a:ext uri="{FF2B5EF4-FFF2-40B4-BE49-F238E27FC236}">
                  <a16:creationId xmlns:a16="http://schemas.microsoft.com/office/drawing/2014/main" id="{C61A3015-51F6-9399-7650-0A9B4B4300DC}"/>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541">
              <a:extLst>
                <a:ext uri="{FF2B5EF4-FFF2-40B4-BE49-F238E27FC236}">
                  <a16:creationId xmlns:a16="http://schemas.microsoft.com/office/drawing/2014/main" id="{2D578125-F721-DA06-7930-71D15E0F89B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542">
              <a:extLst>
                <a:ext uri="{FF2B5EF4-FFF2-40B4-BE49-F238E27FC236}">
                  <a16:creationId xmlns:a16="http://schemas.microsoft.com/office/drawing/2014/main" id="{30647A37-DF7E-61F4-CEA9-9F42E22EFF70}"/>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543">
              <a:extLst>
                <a:ext uri="{FF2B5EF4-FFF2-40B4-BE49-F238E27FC236}">
                  <a16:creationId xmlns:a16="http://schemas.microsoft.com/office/drawing/2014/main" id="{733CC57A-B2E8-0346-841A-952F2EAD1181}"/>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544">
              <a:extLst>
                <a:ext uri="{FF2B5EF4-FFF2-40B4-BE49-F238E27FC236}">
                  <a16:creationId xmlns:a16="http://schemas.microsoft.com/office/drawing/2014/main" id="{B330ECE8-83A6-979C-D11E-F349FD5E3318}"/>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545">
              <a:extLst>
                <a:ext uri="{FF2B5EF4-FFF2-40B4-BE49-F238E27FC236}">
                  <a16:creationId xmlns:a16="http://schemas.microsoft.com/office/drawing/2014/main" id="{F12D8A0D-866B-AE54-C0D0-9107BA60BF4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546">
              <a:extLst>
                <a:ext uri="{FF2B5EF4-FFF2-40B4-BE49-F238E27FC236}">
                  <a16:creationId xmlns:a16="http://schemas.microsoft.com/office/drawing/2014/main" id="{4DDC70C2-2120-08DA-7DCD-336E592E2703}"/>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547">
              <a:extLst>
                <a:ext uri="{FF2B5EF4-FFF2-40B4-BE49-F238E27FC236}">
                  <a16:creationId xmlns:a16="http://schemas.microsoft.com/office/drawing/2014/main" id="{D682AD03-8E4F-3A09-EE3F-7B30BA18878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548">
              <a:extLst>
                <a:ext uri="{FF2B5EF4-FFF2-40B4-BE49-F238E27FC236}">
                  <a16:creationId xmlns:a16="http://schemas.microsoft.com/office/drawing/2014/main" id="{42885204-0782-C911-A8A7-6A50FAAF0FA2}"/>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549">
              <a:extLst>
                <a:ext uri="{FF2B5EF4-FFF2-40B4-BE49-F238E27FC236}">
                  <a16:creationId xmlns:a16="http://schemas.microsoft.com/office/drawing/2014/main" id="{A694F73F-017D-EC16-9452-5A2A1ED0BBA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550">
              <a:extLst>
                <a:ext uri="{FF2B5EF4-FFF2-40B4-BE49-F238E27FC236}">
                  <a16:creationId xmlns:a16="http://schemas.microsoft.com/office/drawing/2014/main" id="{C1C1E1C1-6995-8041-1083-CB12AA54F070}"/>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551">
              <a:extLst>
                <a:ext uri="{FF2B5EF4-FFF2-40B4-BE49-F238E27FC236}">
                  <a16:creationId xmlns:a16="http://schemas.microsoft.com/office/drawing/2014/main" id="{F2FFD333-8A52-83B1-B380-E2C9E8AB6AC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552">
              <a:extLst>
                <a:ext uri="{FF2B5EF4-FFF2-40B4-BE49-F238E27FC236}">
                  <a16:creationId xmlns:a16="http://schemas.microsoft.com/office/drawing/2014/main" id="{07900FB1-4D9A-9E3E-A9D8-C782EBC2084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553">
              <a:extLst>
                <a:ext uri="{FF2B5EF4-FFF2-40B4-BE49-F238E27FC236}">
                  <a16:creationId xmlns:a16="http://schemas.microsoft.com/office/drawing/2014/main" id="{099DE600-9D95-69AB-D28D-D79A7A3A2335}"/>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554">
              <a:extLst>
                <a:ext uri="{FF2B5EF4-FFF2-40B4-BE49-F238E27FC236}">
                  <a16:creationId xmlns:a16="http://schemas.microsoft.com/office/drawing/2014/main" id="{D74DE68E-77CA-8189-3CF8-5EFCE3A0306A}"/>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555">
              <a:extLst>
                <a:ext uri="{FF2B5EF4-FFF2-40B4-BE49-F238E27FC236}">
                  <a16:creationId xmlns:a16="http://schemas.microsoft.com/office/drawing/2014/main" id="{2EB44771-7C8E-B30D-6728-B41FE6AB0D73}"/>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556">
              <a:extLst>
                <a:ext uri="{FF2B5EF4-FFF2-40B4-BE49-F238E27FC236}">
                  <a16:creationId xmlns:a16="http://schemas.microsoft.com/office/drawing/2014/main" id="{0201345E-9A3A-E754-8494-792B2545F83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557">
              <a:extLst>
                <a:ext uri="{FF2B5EF4-FFF2-40B4-BE49-F238E27FC236}">
                  <a16:creationId xmlns:a16="http://schemas.microsoft.com/office/drawing/2014/main" id="{B11B652E-4AC0-3951-20CD-3263D96443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558">
              <a:extLst>
                <a:ext uri="{FF2B5EF4-FFF2-40B4-BE49-F238E27FC236}">
                  <a16:creationId xmlns:a16="http://schemas.microsoft.com/office/drawing/2014/main" id="{BF789B54-EA83-3069-B2AE-045E2903E09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559">
              <a:extLst>
                <a:ext uri="{FF2B5EF4-FFF2-40B4-BE49-F238E27FC236}">
                  <a16:creationId xmlns:a16="http://schemas.microsoft.com/office/drawing/2014/main" id="{2F06AECF-4430-C25A-3118-4F48A011354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560">
              <a:extLst>
                <a:ext uri="{FF2B5EF4-FFF2-40B4-BE49-F238E27FC236}">
                  <a16:creationId xmlns:a16="http://schemas.microsoft.com/office/drawing/2014/main" id="{67EACD9E-6967-C4F0-7FE9-2F85BC8346F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561">
              <a:extLst>
                <a:ext uri="{FF2B5EF4-FFF2-40B4-BE49-F238E27FC236}">
                  <a16:creationId xmlns:a16="http://schemas.microsoft.com/office/drawing/2014/main" id="{1A8DE012-B044-07AF-EF32-519B317BB646}"/>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562">
              <a:extLst>
                <a:ext uri="{FF2B5EF4-FFF2-40B4-BE49-F238E27FC236}">
                  <a16:creationId xmlns:a16="http://schemas.microsoft.com/office/drawing/2014/main" id="{9BAE93E6-717F-DA48-EA86-E9908D001628}"/>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563">
              <a:extLst>
                <a:ext uri="{FF2B5EF4-FFF2-40B4-BE49-F238E27FC236}">
                  <a16:creationId xmlns:a16="http://schemas.microsoft.com/office/drawing/2014/main" id="{93140959-62A6-6849-C8FE-A5334B00622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564">
              <a:extLst>
                <a:ext uri="{FF2B5EF4-FFF2-40B4-BE49-F238E27FC236}">
                  <a16:creationId xmlns:a16="http://schemas.microsoft.com/office/drawing/2014/main" id="{047CAB29-365F-8216-6459-DC71A43DC89D}"/>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565">
              <a:extLst>
                <a:ext uri="{FF2B5EF4-FFF2-40B4-BE49-F238E27FC236}">
                  <a16:creationId xmlns:a16="http://schemas.microsoft.com/office/drawing/2014/main" id="{5E0E74F0-347B-794F-B5AA-54BE3C66D330}"/>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566">
              <a:extLst>
                <a:ext uri="{FF2B5EF4-FFF2-40B4-BE49-F238E27FC236}">
                  <a16:creationId xmlns:a16="http://schemas.microsoft.com/office/drawing/2014/main" id="{443F55F8-8A05-01E9-AA32-36786B6BD4C6}"/>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567">
              <a:extLst>
                <a:ext uri="{FF2B5EF4-FFF2-40B4-BE49-F238E27FC236}">
                  <a16:creationId xmlns:a16="http://schemas.microsoft.com/office/drawing/2014/main" id="{37412CED-0E74-E995-5075-8F0448CD143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568">
              <a:extLst>
                <a:ext uri="{FF2B5EF4-FFF2-40B4-BE49-F238E27FC236}">
                  <a16:creationId xmlns:a16="http://schemas.microsoft.com/office/drawing/2014/main" id="{9866023D-64EF-EE7F-8D80-3E5C38EB9F93}"/>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569">
              <a:extLst>
                <a:ext uri="{FF2B5EF4-FFF2-40B4-BE49-F238E27FC236}">
                  <a16:creationId xmlns:a16="http://schemas.microsoft.com/office/drawing/2014/main" id="{B438A389-14E2-497F-7A7B-B7BBBC785F9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570">
              <a:extLst>
                <a:ext uri="{FF2B5EF4-FFF2-40B4-BE49-F238E27FC236}">
                  <a16:creationId xmlns:a16="http://schemas.microsoft.com/office/drawing/2014/main" id="{4F0B3883-C2A5-3C5A-98A3-44CD9DB8C4C4}"/>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571">
              <a:extLst>
                <a:ext uri="{FF2B5EF4-FFF2-40B4-BE49-F238E27FC236}">
                  <a16:creationId xmlns:a16="http://schemas.microsoft.com/office/drawing/2014/main" id="{817F7495-AC9B-EAD6-E09E-CE0C197AA2E5}"/>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572">
              <a:extLst>
                <a:ext uri="{FF2B5EF4-FFF2-40B4-BE49-F238E27FC236}">
                  <a16:creationId xmlns:a16="http://schemas.microsoft.com/office/drawing/2014/main" id="{A0792B48-8AAC-A20A-9190-EB08FACE2ADA}"/>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573">
              <a:extLst>
                <a:ext uri="{FF2B5EF4-FFF2-40B4-BE49-F238E27FC236}">
                  <a16:creationId xmlns:a16="http://schemas.microsoft.com/office/drawing/2014/main" id="{54A72300-DFB7-9029-8E6D-C7C414479BE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574">
              <a:extLst>
                <a:ext uri="{FF2B5EF4-FFF2-40B4-BE49-F238E27FC236}">
                  <a16:creationId xmlns:a16="http://schemas.microsoft.com/office/drawing/2014/main" id="{81DBBFFB-B31C-A8A0-D8F3-412EC3DAD1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575">
              <a:extLst>
                <a:ext uri="{FF2B5EF4-FFF2-40B4-BE49-F238E27FC236}">
                  <a16:creationId xmlns:a16="http://schemas.microsoft.com/office/drawing/2014/main" id="{3488C444-8729-096F-527E-EAACB75B799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576">
              <a:extLst>
                <a:ext uri="{FF2B5EF4-FFF2-40B4-BE49-F238E27FC236}">
                  <a16:creationId xmlns:a16="http://schemas.microsoft.com/office/drawing/2014/main" id="{8BE5C2FA-B1A5-C664-6D60-D030D4558AE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577">
              <a:extLst>
                <a:ext uri="{FF2B5EF4-FFF2-40B4-BE49-F238E27FC236}">
                  <a16:creationId xmlns:a16="http://schemas.microsoft.com/office/drawing/2014/main" id="{5E4C719B-5CA9-E4B8-2C18-9CBDDA97553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578">
              <a:extLst>
                <a:ext uri="{FF2B5EF4-FFF2-40B4-BE49-F238E27FC236}">
                  <a16:creationId xmlns:a16="http://schemas.microsoft.com/office/drawing/2014/main" id="{FEAC81D9-9226-7F23-32C7-417A05256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579">
              <a:extLst>
                <a:ext uri="{FF2B5EF4-FFF2-40B4-BE49-F238E27FC236}">
                  <a16:creationId xmlns:a16="http://schemas.microsoft.com/office/drawing/2014/main" id="{3EB4A40B-7B2B-072E-1342-61EA5B9849E6}"/>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580">
              <a:extLst>
                <a:ext uri="{FF2B5EF4-FFF2-40B4-BE49-F238E27FC236}">
                  <a16:creationId xmlns:a16="http://schemas.microsoft.com/office/drawing/2014/main" id="{8B18C358-1609-7728-A8C0-5D8972DB79E4}"/>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581">
              <a:extLst>
                <a:ext uri="{FF2B5EF4-FFF2-40B4-BE49-F238E27FC236}">
                  <a16:creationId xmlns:a16="http://schemas.microsoft.com/office/drawing/2014/main" id="{68F23FA4-9E2F-D816-4BD2-09EFCCAE5F88}"/>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582">
              <a:extLst>
                <a:ext uri="{FF2B5EF4-FFF2-40B4-BE49-F238E27FC236}">
                  <a16:creationId xmlns:a16="http://schemas.microsoft.com/office/drawing/2014/main" id="{315C799A-730F-6F52-0CEC-973161044B6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583">
              <a:extLst>
                <a:ext uri="{FF2B5EF4-FFF2-40B4-BE49-F238E27FC236}">
                  <a16:creationId xmlns:a16="http://schemas.microsoft.com/office/drawing/2014/main" id="{658103AC-03EB-8015-FC21-836619BA041D}"/>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584">
              <a:extLst>
                <a:ext uri="{FF2B5EF4-FFF2-40B4-BE49-F238E27FC236}">
                  <a16:creationId xmlns:a16="http://schemas.microsoft.com/office/drawing/2014/main" id="{112A445B-95CB-634F-9A5B-8D7E2B3CE694}"/>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585">
              <a:extLst>
                <a:ext uri="{FF2B5EF4-FFF2-40B4-BE49-F238E27FC236}">
                  <a16:creationId xmlns:a16="http://schemas.microsoft.com/office/drawing/2014/main" id="{AC0CFC29-C57B-726F-67D1-970DE92CBD36}"/>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586">
              <a:extLst>
                <a:ext uri="{FF2B5EF4-FFF2-40B4-BE49-F238E27FC236}">
                  <a16:creationId xmlns:a16="http://schemas.microsoft.com/office/drawing/2014/main" id="{FD23E3FD-7E7A-CAEA-ACB2-29ED4EFA0A81}"/>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587">
              <a:extLst>
                <a:ext uri="{FF2B5EF4-FFF2-40B4-BE49-F238E27FC236}">
                  <a16:creationId xmlns:a16="http://schemas.microsoft.com/office/drawing/2014/main" id="{605B5B9B-EFE4-D449-561B-EAE8395D8C83}"/>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588">
              <a:extLst>
                <a:ext uri="{FF2B5EF4-FFF2-40B4-BE49-F238E27FC236}">
                  <a16:creationId xmlns:a16="http://schemas.microsoft.com/office/drawing/2014/main" id="{51807B75-B329-CD41-7DA2-B9194D1BEC1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589">
              <a:extLst>
                <a:ext uri="{FF2B5EF4-FFF2-40B4-BE49-F238E27FC236}">
                  <a16:creationId xmlns:a16="http://schemas.microsoft.com/office/drawing/2014/main" id="{B083730D-252E-F239-EB0D-5A5D397FB4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590">
              <a:extLst>
                <a:ext uri="{FF2B5EF4-FFF2-40B4-BE49-F238E27FC236}">
                  <a16:creationId xmlns:a16="http://schemas.microsoft.com/office/drawing/2014/main" id="{FB7584F8-5EAA-0505-DC46-F32DAC14CFAA}"/>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591">
              <a:extLst>
                <a:ext uri="{FF2B5EF4-FFF2-40B4-BE49-F238E27FC236}">
                  <a16:creationId xmlns:a16="http://schemas.microsoft.com/office/drawing/2014/main" id="{BCF61F77-2414-8518-0E02-8263E53D9EBF}"/>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592">
              <a:extLst>
                <a:ext uri="{FF2B5EF4-FFF2-40B4-BE49-F238E27FC236}">
                  <a16:creationId xmlns:a16="http://schemas.microsoft.com/office/drawing/2014/main" id="{749447A0-8BF6-76D1-509D-BAD3701CFF85}"/>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593">
              <a:extLst>
                <a:ext uri="{FF2B5EF4-FFF2-40B4-BE49-F238E27FC236}">
                  <a16:creationId xmlns:a16="http://schemas.microsoft.com/office/drawing/2014/main" id="{779E405F-E31B-F032-C8EC-89B1844E63B2}"/>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594">
              <a:extLst>
                <a:ext uri="{FF2B5EF4-FFF2-40B4-BE49-F238E27FC236}">
                  <a16:creationId xmlns:a16="http://schemas.microsoft.com/office/drawing/2014/main" id="{A4B5916D-1ED4-D8E2-4505-F4E15F22871A}"/>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595">
              <a:extLst>
                <a:ext uri="{FF2B5EF4-FFF2-40B4-BE49-F238E27FC236}">
                  <a16:creationId xmlns:a16="http://schemas.microsoft.com/office/drawing/2014/main" id="{A7F7FB07-20E0-8348-4A99-E70F1638D1A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596">
              <a:extLst>
                <a:ext uri="{FF2B5EF4-FFF2-40B4-BE49-F238E27FC236}">
                  <a16:creationId xmlns:a16="http://schemas.microsoft.com/office/drawing/2014/main" id="{511A010B-508B-9EDA-2DFE-7CCA763D870C}"/>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597">
              <a:extLst>
                <a:ext uri="{FF2B5EF4-FFF2-40B4-BE49-F238E27FC236}">
                  <a16:creationId xmlns:a16="http://schemas.microsoft.com/office/drawing/2014/main" id="{9B0C4CD3-D03E-21CC-23FE-9B5FD636637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598">
              <a:extLst>
                <a:ext uri="{FF2B5EF4-FFF2-40B4-BE49-F238E27FC236}">
                  <a16:creationId xmlns:a16="http://schemas.microsoft.com/office/drawing/2014/main" id="{F5AB4843-B960-32A2-FD33-E17FB55DF9F0}"/>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599">
              <a:extLst>
                <a:ext uri="{FF2B5EF4-FFF2-40B4-BE49-F238E27FC236}">
                  <a16:creationId xmlns:a16="http://schemas.microsoft.com/office/drawing/2014/main" id="{07084CEA-B569-3832-B152-01CECE81CDB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600">
              <a:extLst>
                <a:ext uri="{FF2B5EF4-FFF2-40B4-BE49-F238E27FC236}">
                  <a16:creationId xmlns:a16="http://schemas.microsoft.com/office/drawing/2014/main" id="{38955751-A9D5-DEBA-718A-268949EA3CB8}"/>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601">
              <a:extLst>
                <a:ext uri="{FF2B5EF4-FFF2-40B4-BE49-F238E27FC236}">
                  <a16:creationId xmlns:a16="http://schemas.microsoft.com/office/drawing/2014/main" id="{82F58C99-9D76-B0EC-1C36-2E747455F20D}"/>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602">
              <a:extLst>
                <a:ext uri="{FF2B5EF4-FFF2-40B4-BE49-F238E27FC236}">
                  <a16:creationId xmlns:a16="http://schemas.microsoft.com/office/drawing/2014/main" id="{04C1E9EA-387E-4E9F-690D-6CCA6F86FB7B}"/>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603">
              <a:extLst>
                <a:ext uri="{FF2B5EF4-FFF2-40B4-BE49-F238E27FC236}">
                  <a16:creationId xmlns:a16="http://schemas.microsoft.com/office/drawing/2014/main" id="{4713C81F-3F5E-52D0-61BC-9E6530B08D52}"/>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604">
              <a:extLst>
                <a:ext uri="{FF2B5EF4-FFF2-40B4-BE49-F238E27FC236}">
                  <a16:creationId xmlns:a16="http://schemas.microsoft.com/office/drawing/2014/main" id="{A0AE8B4D-23DC-E46A-A26C-24117ED24CF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605">
              <a:extLst>
                <a:ext uri="{FF2B5EF4-FFF2-40B4-BE49-F238E27FC236}">
                  <a16:creationId xmlns:a16="http://schemas.microsoft.com/office/drawing/2014/main" id="{D2FE9F6C-509B-F669-17D7-E35B522D6120}"/>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606">
              <a:extLst>
                <a:ext uri="{FF2B5EF4-FFF2-40B4-BE49-F238E27FC236}">
                  <a16:creationId xmlns:a16="http://schemas.microsoft.com/office/drawing/2014/main" id="{464A8951-CBE7-0EAC-F1C4-A54E2C85304C}"/>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297" name="Group 296">
              <a:extLst>
                <a:ext uri="{FF2B5EF4-FFF2-40B4-BE49-F238E27FC236}">
                  <a16:creationId xmlns:a16="http://schemas.microsoft.com/office/drawing/2014/main" id="{28F8EB4B-F555-6744-BE3C-4ED285F6BCA8}"/>
                </a:ext>
              </a:extLst>
            </p:cNvPr>
            <p:cNvGrpSpPr/>
            <p:nvPr/>
          </p:nvGrpSpPr>
          <p:grpSpPr>
            <a:xfrm>
              <a:off x="6403976" y="4008438"/>
              <a:ext cx="1055688" cy="1338263"/>
              <a:chOff x="6403976" y="4008438"/>
              <a:chExt cx="1055688" cy="1338263"/>
            </a:xfrm>
          </p:grpSpPr>
          <p:sp>
            <p:nvSpPr>
              <p:cNvPr id="298" name="Freeform 608">
                <a:extLst>
                  <a:ext uri="{FF2B5EF4-FFF2-40B4-BE49-F238E27FC236}">
                    <a16:creationId xmlns:a16="http://schemas.microsoft.com/office/drawing/2014/main" id="{5E9D0E91-145F-6955-4C19-7B6C4E979FB1}"/>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609">
                <a:extLst>
                  <a:ext uri="{FF2B5EF4-FFF2-40B4-BE49-F238E27FC236}">
                    <a16:creationId xmlns:a16="http://schemas.microsoft.com/office/drawing/2014/main" id="{75E2AFBA-EFBE-1D72-FACB-4652212C16C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610">
                <a:extLst>
                  <a:ext uri="{FF2B5EF4-FFF2-40B4-BE49-F238E27FC236}">
                    <a16:creationId xmlns:a16="http://schemas.microsoft.com/office/drawing/2014/main" id="{EC837ED6-384A-2F40-1B6F-52A283A481C9}"/>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611">
                <a:extLst>
                  <a:ext uri="{FF2B5EF4-FFF2-40B4-BE49-F238E27FC236}">
                    <a16:creationId xmlns:a16="http://schemas.microsoft.com/office/drawing/2014/main" id="{CDA89F4E-8219-5D48-3792-B937303E0A93}"/>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612">
                <a:extLst>
                  <a:ext uri="{FF2B5EF4-FFF2-40B4-BE49-F238E27FC236}">
                    <a16:creationId xmlns:a16="http://schemas.microsoft.com/office/drawing/2014/main" id="{F732C8F8-3F10-1064-87AF-EE3F6689DB88}"/>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613">
                <a:extLst>
                  <a:ext uri="{FF2B5EF4-FFF2-40B4-BE49-F238E27FC236}">
                    <a16:creationId xmlns:a16="http://schemas.microsoft.com/office/drawing/2014/main" id="{85ED319F-4ED4-F1E1-7B57-6BB005BFEAED}"/>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614">
                <a:extLst>
                  <a:ext uri="{FF2B5EF4-FFF2-40B4-BE49-F238E27FC236}">
                    <a16:creationId xmlns:a16="http://schemas.microsoft.com/office/drawing/2014/main" id="{37478ED3-028C-F6D2-B7F5-2A878E218672}"/>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615">
                <a:extLst>
                  <a:ext uri="{FF2B5EF4-FFF2-40B4-BE49-F238E27FC236}">
                    <a16:creationId xmlns:a16="http://schemas.microsoft.com/office/drawing/2014/main" id="{09618C27-86A0-A7F5-D77D-446B41751441}"/>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616">
                <a:extLst>
                  <a:ext uri="{FF2B5EF4-FFF2-40B4-BE49-F238E27FC236}">
                    <a16:creationId xmlns:a16="http://schemas.microsoft.com/office/drawing/2014/main" id="{A365542A-F943-EA50-A4DC-32FA7DE4E1AD}"/>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617">
                <a:extLst>
                  <a:ext uri="{FF2B5EF4-FFF2-40B4-BE49-F238E27FC236}">
                    <a16:creationId xmlns:a16="http://schemas.microsoft.com/office/drawing/2014/main" id="{951FE76F-3CB6-2A5D-113A-AC00B4B7AEBF}"/>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618">
                <a:extLst>
                  <a:ext uri="{FF2B5EF4-FFF2-40B4-BE49-F238E27FC236}">
                    <a16:creationId xmlns:a16="http://schemas.microsoft.com/office/drawing/2014/main" id="{34C86D56-559D-2FFB-B7AB-44B865E40726}"/>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619">
                <a:extLst>
                  <a:ext uri="{FF2B5EF4-FFF2-40B4-BE49-F238E27FC236}">
                    <a16:creationId xmlns:a16="http://schemas.microsoft.com/office/drawing/2014/main" id="{5314ECAC-AC5B-9B1D-83F7-60D3BDF0055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620">
                <a:extLst>
                  <a:ext uri="{FF2B5EF4-FFF2-40B4-BE49-F238E27FC236}">
                    <a16:creationId xmlns:a16="http://schemas.microsoft.com/office/drawing/2014/main" id="{F16855B6-2A90-5955-ABC4-8EDB76615C4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621">
                <a:extLst>
                  <a:ext uri="{FF2B5EF4-FFF2-40B4-BE49-F238E27FC236}">
                    <a16:creationId xmlns:a16="http://schemas.microsoft.com/office/drawing/2014/main" id="{EB11E86F-5F81-B153-68B2-AAD5B1C74EDC}"/>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622">
                <a:extLst>
                  <a:ext uri="{FF2B5EF4-FFF2-40B4-BE49-F238E27FC236}">
                    <a16:creationId xmlns:a16="http://schemas.microsoft.com/office/drawing/2014/main" id="{2671A140-8735-4421-8764-60C3FBF03151}"/>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3" name="Freeform 623">
                <a:extLst>
                  <a:ext uri="{FF2B5EF4-FFF2-40B4-BE49-F238E27FC236}">
                    <a16:creationId xmlns:a16="http://schemas.microsoft.com/office/drawing/2014/main" id="{0802AA2D-6180-0B4E-D63C-A6ABEA092303}"/>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4" name="Freeform 624">
                <a:extLst>
                  <a:ext uri="{FF2B5EF4-FFF2-40B4-BE49-F238E27FC236}">
                    <a16:creationId xmlns:a16="http://schemas.microsoft.com/office/drawing/2014/main" id="{DF4D5988-CDA2-773C-EDA8-958BB944B802}"/>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5" name="Freeform 625">
                <a:extLst>
                  <a:ext uri="{FF2B5EF4-FFF2-40B4-BE49-F238E27FC236}">
                    <a16:creationId xmlns:a16="http://schemas.microsoft.com/office/drawing/2014/main" id="{01C3C9C0-1747-9F9A-5B56-025AA8A876F1}"/>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626">
                <a:extLst>
                  <a:ext uri="{FF2B5EF4-FFF2-40B4-BE49-F238E27FC236}">
                    <a16:creationId xmlns:a16="http://schemas.microsoft.com/office/drawing/2014/main" id="{5708C816-DC8D-4E68-10AD-288CB6B5CFF2}"/>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627">
                <a:extLst>
                  <a:ext uri="{FF2B5EF4-FFF2-40B4-BE49-F238E27FC236}">
                    <a16:creationId xmlns:a16="http://schemas.microsoft.com/office/drawing/2014/main" id="{DCBDD1A8-6637-5EA4-0DF8-D270087F7297}"/>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628">
                <a:extLst>
                  <a:ext uri="{FF2B5EF4-FFF2-40B4-BE49-F238E27FC236}">
                    <a16:creationId xmlns:a16="http://schemas.microsoft.com/office/drawing/2014/main" id="{44FD2F39-DB96-374B-AF80-3407DD6602D2}"/>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629">
                <a:extLst>
                  <a:ext uri="{FF2B5EF4-FFF2-40B4-BE49-F238E27FC236}">
                    <a16:creationId xmlns:a16="http://schemas.microsoft.com/office/drawing/2014/main" id="{7064E681-A6ED-D968-FD10-255BFA4DF90D}"/>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630">
                <a:extLst>
                  <a:ext uri="{FF2B5EF4-FFF2-40B4-BE49-F238E27FC236}">
                    <a16:creationId xmlns:a16="http://schemas.microsoft.com/office/drawing/2014/main" id="{F8C14CEB-FF9D-7225-359E-4E46A082D6B5}"/>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631">
                <a:extLst>
                  <a:ext uri="{FF2B5EF4-FFF2-40B4-BE49-F238E27FC236}">
                    <a16:creationId xmlns:a16="http://schemas.microsoft.com/office/drawing/2014/main" id="{352259AE-031C-4DAA-5E89-79205B16A5E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
        <p:nvSpPr>
          <p:cNvPr id="322" name="TextBox 321">
            <a:extLst>
              <a:ext uri="{FF2B5EF4-FFF2-40B4-BE49-F238E27FC236}">
                <a16:creationId xmlns:a16="http://schemas.microsoft.com/office/drawing/2014/main" id="{2CADF2AF-F0CA-D755-8B36-AE0832CC07B5}"/>
              </a:ext>
            </a:extLst>
          </p:cNvPr>
          <p:cNvSpPr txBox="1"/>
          <p:nvPr/>
        </p:nvSpPr>
        <p:spPr>
          <a:xfrm rot="21283975">
            <a:off x="3273460" y="4525181"/>
            <a:ext cx="36257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9EDAC6">
                    <a:lumMod val="75000"/>
                  </a:srgbClr>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Cùng</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323" name="TextBox 322">
            <a:extLst>
              <a:ext uri="{FF2B5EF4-FFF2-40B4-BE49-F238E27FC236}">
                <a16:creationId xmlns:a16="http://schemas.microsoft.com/office/drawing/2014/main" id="{5AE3A069-ABA2-EBB7-B3CD-5CF1074328D1}"/>
              </a:ext>
            </a:extLst>
          </p:cNvPr>
          <p:cNvSpPr txBox="1"/>
          <p:nvPr/>
        </p:nvSpPr>
        <p:spPr>
          <a:xfrm rot="173436">
            <a:off x="9182201" y="4426167"/>
            <a:ext cx="18390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sẻ</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1642911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14:bounceEnd="80000">
                                          <p:cBhvr additive="base">
                                            <p:cTn id="7" dur="500" fill="hold"/>
                                            <p:tgtEl>
                                              <p:spTgt spid="32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3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586"/>
                                            </p:tgtEl>
                                            <p:attrNameLst>
                                              <p:attrName>style.visibility</p:attrName>
                                            </p:attrNameLst>
                                          </p:cBhvr>
                                          <p:to>
                                            <p:strVal val="visible"/>
                                          </p:to>
                                        </p:set>
                                        <p:anim calcmode="lin" valueType="num" p14:bounceEnd="80000">
                                          <p:cBhvr additive="base">
                                            <p:cTn id="12" dur="500" fill="hold"/>
                                            <p:tgtEl>
                                              <p:spTgt spid="586"/>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58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80000">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14:bounceEnd="80000">
                                          <p:cBhvr additive="base">
                                            <p:cTn id="17" dur="500" fill="hold"/>
                                            <p:tgtEl>
                                              <p:spTgt spid="323"/>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3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63"/>
                                            </p:tgtEl>
                                            <p:attrNameLst>
                                              <p:attrName>style.visibility</p:attrName>
                                            </p:attrNameLst>
                                          </p:cBhvr>
                                          <p:to>
                                            <p:strVal val="visible"/>
                                          </p:to>
                                        </p:set>
                                        <p:anim calcmode="lin" valueType="num">
                                          <p:cBhvr>
                                            <p:cTn id="23" dur="500" fill="hold"/>
                                            <p:tgtEl>
                                              <p:spTgt spid="863"/>
                                            </p:tgtEl>
                                            <p:attrNameLst>
                                              <p:attrName>ppt_w</p:attrName>
                                            </p:attrNameLst>
                                          </p:cBhvr>
                                          <p:tavLst>
                                            <p:tav tm="0">
                                              <p:val>
                                                <p:fltVal val="0"/>
                                              </p:val>
                                            </p:tav>
                                            <p:tav tm="100000">
                                              <p:val>
                                                <p:strVal val="#ppt_w"/>
                                              </p:val>
                                            </p:tav>
                                          </p:tavLst>
                                        </p:anim>
                                        <p:anim calcmode="lin" valueType="num">
                                          <p:cBhvr>
                                            <p:cTn id="24" dur="500" fill="hold"/>
                                            <p:tgtEl>
                                              <p:spTgt spid="863"/>
                                            </p:tgtEl>
                                            <p:attrNameLst>
                                              <p:attrName>ppt_h</p:attrName>
                                            </p:attrNameLst>
                                          </p:cBhvr>
                                          <p:tavLst>
                                            <p:tav tm="0">
                                              <p:val>
                                                <p:strVal val="#ppt_h"/>
                                              </p:val>
                                            </p:tav>
                                            <p:tav tm="100000">
                                              <p:val>
                                                <p:strVal val="#ppt_h"/>
                                              </p:val>
                                            </p:tav>
                                          </p:tavLst>
                                        </p:anim>
                                      </p:childTnLst>
                                    </p:cTn>
                                  </p:par>
                                  <p:par>
                                    <p:cTn id="25" presetID="42" presetClass="entr" presetSubtype="0" fill="hold" nodeType="withEffect">
                                      <p:stCondLst>
                                        <p:cond delay="0"/>
                                      </p:stCondLst>
                                      <p:childTnLst>
                                        <p:set>
                                          <p:cBhvr>
                                            <p:cTn id="26" dur="1" fill="hold">
                                              <p:stCondLst>
                                                <p:cond delay="0"/>
                                              </p:stCondLst>
                                            </p:cTn>
                                            <p:tgtEl>
                                              <p:spTgt spid="865"/>
                                            </p:tgtEl>
                                            <p:attrNameLst>
                                              <p:attrName>style.visibility</p:attrName>
                                            </p:attrNameLst>
                                          </p:cBhvr>
                                          <p:to>
                                            <p:strVal val="visible"/>
                                          </p:to>
                                        </p:set>
                                        <p:animEffect transition="in" filter="fade">
                                          <p:cBhvr>
                                            <p:cTn id="27" dur="500"/>
                                            <p:tgtEl>
                                              <p:spTgt spid="865"/>
                                            </p:tgtEl>
                                          </p:cBhvr>
                                        </p:animEffect>
                                        <p:anim calcmode="lin" valueType="num">
                                          <p:cBhvr>
                                            <p:cTn id="28" dur="500" fill="hold"/>
                                            <p:tgtEl>
                                              <p:spTgt spid="865"/>
                                            </p:tgtEl>
                                            <p:attrNameLst>
                                              <p:attrName>ppt_x</p:attrName>
                                            </p:attrNameLst>
                                          </p:cBhvr>
                                          <p:tavLst>
                                            <p:tav tm="0">
                                              <p:val>
                                                <p:strVal val="#ppt_x"/>
                                              </p:val>
                                            </p:tav>
                                            <p:tav tm="100000">
                                              <p:val>
                                                <p:strVal val="#ppt_x"/>
                                              </p:val>
                                            </p:tav>
                                          </p:tavLst>
                                        </p:anim>
                                        <p:anim calcmode="lin" valueType="num">
                                          <p:cBhvr>
                                            <p:cTn id="29" dur="500" fill="hold"/>
                                            <p:tgtEl>
                                              <p:spTgt spid="865"/>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iterate type="wd">
                                        <p:tmPct val="10000"/>
                                      </p:iterate>
                                      <p:childTnLst>
                                        <p:set>
                                          <p:cBhvr>
                                            <p:cTn id="32" dur="1" fill="hold">
                                              <p:stCondLst>
                                                <p:cond delay="0"/>
                                              </p:stCondLst>
                                            </p:cTn>
                                            <p:tgtEl>
                                              <p:spTgt spid="864"/>
                                            </p:tgtEl>
                                            <p:attrNameLst>
                                              <p:attrName>style.visibility</p:attrName>
                                            </p:attrNameLst>
                                          </p:cBhvr>
                                          <p:to>
                                            <p:strVal val="visible"/>
                                          </p:to>
                                        </p:set>
                                        <p:animEffect transition="in" filter="fade">
                                          <p:cBhvr>
                                            <p:cTn id="33" dur="500"/>
                                            <p:tgtEl>
                                              <p:spTgt spid="864"/>
                                            </p:tgtEl>
                                          </p:cBhvr>
                                        </p:animEffect>
                                        <p:anim calcmode="lin" valueType="num">
                                          <p:cBhvr>
                                            <p:cTn id="34" dur="500" fill="hold"/>
                                            <p:tgtEl>
                                              <p:spTgt spid="864"/>
                                            </p:tgtEl>
                                            <p:attrNameLst>
                                              <p:attrName>ppt_x</p:attrName>
                                            </p:attrNameLst>
                                          </p:cBhvr>
                                          <p:tavLst>
                                            <p:tav tm="0">
                                              <p:val>
                                                <p:strVal val="#ppt_x"/>
                                              </p:val>
                                            </p:tav>
                                            <p:tav tm="100000">
                                              <p:val>
                                                <p:strVal val="#ppt_x"/>
                                              </p:val>
                                            </p:tav>
                                          </p:tavLst>
                                        </p:anim>
                                        <p:anim calcmode="lin" valueType="num">
                                          <p:cBhvr>
                                            <p:cTn id="35" dur="500" fill="hold"/>
                                            <p:tgtEl>
                                              <p:spTgt spid="8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863" grpId="0" animBg="1"/>
          <p:bldP spid="864" grpId="0"/>
          <p:bldP spid="322" grpId="0"/>
          <p:bldP spid="3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500" fill="hold"/>
                                            <p:tgtEl>
                                              <p:spTgt spid="322"/>
                                            </p:tgtEl>
                                            <p:attrNameLst>
                                              <p:attrName>ppt_x</p:attrName>
                                            </p:attrNameLst>
                                          </p:cBhvr>
                                          <p:tavLst>
                                            <p:tav tm="0">
                                              <p:val>
                                                <p:strVal val="0-#ppt_w/2"/>
                                              </p:val>
                                            </p:tav>
                                            <p:tav tm="100000">
                                              <p:val>
                                                <p:strVal val="#ppt_x"/>
                                              </p:val>
                                            </p:tav>
                                          </p:tavLst>
                                        </p:anim>
                                        <p:anim calcmode="lin" valueType="num">
                                          <p:cBhvr additive="base">
                                            <p:cTn id="8" dur="500" fill="hold"/>
                                            <p:tgtEl>
                                              <p:spTgt spid="3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86"/>
                                            </p:tgtEl>
                                            <p:attrNameLst>
                                              <p:attrName>style.visibility</p:attrName>
                                            </p:attrNameLst>
                                          </p:cBhvr>
                                          <p:to>
                                            <p:strVal val="visible"/>
                                          </p:to>
                                        </p:set>
                                        <p:anim calcmode="lin" valueType="num">
                                          <p:cBhvr additive="base">
                                            <p:cTn id="12" dur="500" fill="hold"/>
                                            <p:tgtEl>
                                              <p:spTgt spid="586"/>
                                            </p:tgtEl>
                                            <p:attrNameLst>
                                              <p:attrName>ppt_x</p:attrName>
                                            </p:attrNameLst>
                                          </p:cBhvr>
                                          <p:tavLst>
                                            <p:tav tm="0">
                                              <p:val>
                                                <p:strVal val="0-#ppt_w/2"/>
                                              </p:val>
                                            </p:tav>
                                            <p:tav tm="100000">
                                              <p:val>
                                                <p:strVal val="#ppt_x"/>
                                              </p:val>
                                            </p:tav>
                                          </p:tavLst>
                                        </p:anim>
                                        <p:anim calcmode="lin" valueType="num">
                                          <p:cBhvr additive="base">
                                            <p:cTn id="13" dur="500" fill="hold"/>
                                            <p:tgtEl>
                                              <p:spTgt spid="58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cBhvr additive="base">
                                            <p:cTn id="17" dur="500" fill="hold"/>
                                            <p:tgtEl>
                                              <p:spTgt spid="323"/>
                                            </p:tgtEl>
                                            <p:attrNameLst>
                                              <p:attrName>ppt_x</p:attrName>
                                            </p:attrNameLst>
                                          </p:cBhvr>
                                          <p:tavLst>
                                            <p:tav tm="0">
                                              <p:val>
                                                <p:strVal val="0-#ppt_w/2"/>
                                              </p:val>
                                            </p:tav>
                                            <p:tav tm="100000">
                                              <p:val>
                                                <p:strVal val="#ppt_x"/>
                                              </p:val>
                                            </p:tav>
                                          </p:tavLst>
                                        </p:anim>
                                        <p:anim calcmode="lin" valueType="num">
                                          <p:cBhvr additive="base">
                                            <p:cTn id="18" dur="500" fill="hold"/>
                                            <p:tgtEl>
                                              <p:spTgt spid="3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863"/>
                                            </p:tgtEl>
                                            <p:attrNameLst>
                                              <p:attrName>style.visibility</p:attrName>
                                            </p:attrNameLst>
                                          </p:cBhvr>
                                          <p:to>
                                            <p:strVal val="visible"/>
                                          </p:to>
                                        </p:set>
                                        <p:anim calcmode="lin" valueType="num">
                                          <p:cBhvr>
                                            <p:cTn id="23" dur="500" fill="hold"/>
                                            <p:tgtEl>
                                              <p:spTgt spid="863"/>
                                            </p:tgtEl>
                                            <p:attrNameLst>
                                              <p:attrName>ppt_w</p:attrName>
                                            </p:attrNameLst>
                                          </p:cBhvr>
                                          <p:tavLst>
                                            <p:tav tm="0">
                                              <p:val>
                                                <p:fltVal val="0"/>
                                              </p:val>
                                            </p:tav>
                                            <p:tav tm="100000">
                                              <p:val>
                                                <p:strVal val="#ppt_w"/>
                                              </p:val>
                                            </p:tav>
                                          </p:tavLst>
                                        </p:anim>
                                        <p:anim calcmode="lin" valueType="num">
                                          <p:cBhvr>
                                            <p:cTn id="24" dur="500" fill="hold"/>
                                            <p:tgtEl>
                                              <p:spTgt spid="863"/>
                                            </p:tgtEl>
                                            <p:attrNameLst>
                                              <p:attrName>ppt_h</p:attrName>
                                            </p:attrNameLst>
                                          </p:cBhvr>
                                          <p:tavLst>
                                            <p:tav tm="0">
                                              <p:val>
                                                <p:strVal val="#ppt_h"/>
                                              </p:val>
                                            </p:tav>
                                            <p:tav tm="100000">
                                              <p:val>
                                                <p:strVal val="#ppt_h"/>
                                              </p:val>
                                            </p:tav>
                                          </p:tavLst>
                                        </p:anim>
                                      </p:childTnLst>
                                    </p:cTn>
                                  </p:par>
                                  <p:par>
                                    <p:cTn id="25" presetID="42" presetClass="entr" presetSubtype="0" fill="hold" nodeType="withEffect">
                                      <p:stCondLst>
                                        <p:cond delay="0"/>
                                      </p:stCondLst>
                                      <p:childTnLst>
                                        <p:set>
                                          <p:cBhvr>
                                            <p:cTn id="26" dur="1" fill="hold">
                                              <p:stCondLst>
                                                <p:cond delay="0"/>
                                              </p:stCondLst>
                                            </p:cTn>
                                            <p:tgtEl>
                                              <p:spTgt spid="865"/>
                                            </p:tgtEl>
                                            <p:attrNameLst>
                                              <p:attrName>style.visibility</p:attrName>
                                            </p:attrNameLst>
                                          </p:cBhvr>
                                          <p:to>
                                            <p:strVal val="visible"/>
                                          </p:to>
                                        </p:set>
                                        <p:animEffect transition="in" filter="fade">
                                          <p:cBhvr>
                                            <p:cTn id="27" dur="500"/>
                                            <p:tgtEl>
                                              <p:spTgt spid="865"/>
                                            </p:tgtEl>
                                          </p:cBhvr>
                                        </p:animEffect>
                                        <p:anim calcmode="lin" valueType="num">
                                          <p:cBhvr>
                                            <p:cTn id="28" dur="500" fill="hold"/>
                                            <p:tgtEl>
                                              <p:spTgt spid="865"/>
                                            </p:tgtEl>
                                            <p:attrNameLst>
                                              <p:attrName>ppt_x</p:attrName>
                                            </p:attrNameLst>
                                          </p:cBhvr>
                                          <p:tavLst>
                                            <p:tav tm="0">
                                              <p:val>
                                                <p:strVal val="#ppt_x"/>
                                              </p:val>
                                            </p:tav>
                                            <p:tav tm="100000">
                                              <p:val>
                                                <p:strVal val="#ppt_x"/>
                                              </p:val>
                                            </p:tav>
                                          </p:tavLst>
                                        </p:anim>
                                        <p:anim calcmode="lin" valueType="num">
                                          <p:cBhvr>
                                            <p:cTn id="29" dur="500" fill="hold"/>
                                            <p:tgtEl>
                                              <p:spTgt spid="865"/>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iterate type="wd">
                                        <p:tmPct val="10000"/>
                                      </p:iterate>
                                      <p:childTnLst>
                                        <p:set>
                                          <p:cBhvr>
                                            <p:cTn id="32" dur="1" fill="hold">
                                              <p:stCondLst>
                                                <p:cond delay="0"/>
                                              </p:stCondLst>
                                            </p:cTn>
                                            <p:tgtEl>
                                              <p:spTgt spid="864"/>
                                            </p:tgtEl>
                                            <p:attrNameLst>
                                              <p:attrName>style.visibility</p:attrName>
                                            </p:attrNameLst>
                                          </p:cBhvr>
                                          <p:to>
                                            <p:strVal val="visible"/>
                                          </p:to>
                                        </p:set>
                                        <p:animEffect transition="in" filter="fade">
                                          <p:cBhvr>
                                            <p:cTn id="33" dur="500"/>
                                            <p:tgtEl>
                                              <p:spTgt spid="864"/>
                                            </p:tgtEl>
                                          </p:cBhvr>
                                        </p:animEffect>
                                        <p:anim calcmode="lin" valueType="num">
                                          <p:cBhvr>
                                            <p:cTn id="34" dur="500" fill="hold"/>
                                            <p:tgtEl>
                                              <p:spTgt spid="864"/>
                                            </p:tgtEl>
                                            <p:attrNameLst>
                                              <p:attrName>ppt_x</p:attrName>
                                            </p:attrNameLst>
                                          </p:cBhvr>
                                          <p:tavLst>
                                            <p:tav tm="0">
                                              <p:val>
                                                <p:strVal val="#ppt_x"/>
                                              </p:val>
                                            </p:tav>
                                            <p:tav tm="100000">
                                              <p:val>
                                                <p:strVal val="#ppt_x"/>
                                              </p:val>
                                            </p:tav>
                                          </p:tavLst>
                                        </p:anim>
                                        <p:anim calcmode="lin" valueType="num">
                                          <p:cBhvr>
                                            <p:cTn id="35" dur="500" fill="hold"/>
                                            <p:tgtEl>
                                              <p:spTgt spid="8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863" grpId="0" animBg="1"/>
          <p:bldP spid="864" grpId="0"/>
          <p:bldP spid="322" grpId="0"/>
          <p:bldP spid="32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8" y="1631252"/>
            <a:ext cx="6006661" cy="3416320"/>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Ai sinh ra cũng có một gia đình. Ông bà, bố mẹ và anh chị em là những người thân yêu nhất. Mọi người trong gia đình phải thương yêu, quan tâm, chăm sóc lẫn nhau.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47575" y="52141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Về</a:t>
            </a:r>
            <a:r>
              <a:rPr kumimoji="0" lang="en-US" sz="6000" b="1" i="0" u="none" strike="noStrike" kern="1200" cap="none" spc="0" normalizeH="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6000" b="1" i="0" u="none" strike="noStrike" kern="1200" cap="none" spc="0" normalizeH="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nhà</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3962924" y="1122225"/>
            <a:ext cx="4447615" cy="6595019"/>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626431" y="2834684"/>
            <a:ext cx="5222294" cy="2554545"/>
          </a:xfrm>
          <a:prstGeom prst="rect">
            <a:avLst/>
          </a:prstGeom>
          <a:noFill/>
        </p:spPr>
        <p:txBody>
          <a:bodyPr wrap="square" rtlCol="0">
            <a:spAutoFit/>
          </a:bodyPr>
          <a:lstStyle/>
          <a:p>
            <a:pPr lvl="0" algn="just">
              <a:defRPr/>
            </a:pPr>
            <a:r>
              <a:rPr lang="en-US" sz="4000" b="1" dirty="0" err="1">
                <a:solidFill>
                  <a:srgbClr val="328C96"/>
                </a:solidFill>
                <a:latin typeface="Calibri" panose="020F0502020204030204" pitchFamily="34" charset="0"/>
                <a:cs typeface="Calibri" panose="020F0502020204030204" pitchFamily="34" charset="0"/>
              </a:rPr>
              <a:t>Chuẩn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bị</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tranh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ảnh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về</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những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hoạt</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động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của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các</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thành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viên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trong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gia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đình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nếu</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có</a:t>
            </a:r>
            <a:r>
              <a:rPr lang="en-US" sz="4000" b="1" dirty="0">
                <a:solidFill>
                  <a:srgbClr val="328C96"/>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39000" b="-39000"/>
          </a:stretch>
        </a:blipFill>
        <a:effectLst/>
      </p:bgPr>
    </p:bg>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44B37DE2-A44C-DBD7-5D78-145A21CFD207}"/>
              </a:ext>
            </a:extLst>
          </p:cNvPr>
          <p:cNvPicPr>
            <a:picLocks noChangeAspect="1"/>
          </p:cNvPicPr>
          <p:nvPr/>
        </p:nvPicPr>
        <p:blipFill rotWithShape="1">
          <a:blip r:embed="rId3">
            <a:extLst>
              <a:ext uri="{28A0092B-C50C-407E-A947-70E740481C1C}">
                <a14:useLocalDpi xmlns:a14="http://schemas.microsoft.com/office/drawing/2010/main" val="0"/>
              </a:ext>
            </a:extLst>
          </a:blip>
          <a:srcRect r="55276" b="50636"/>
          <a:stretch/>
        </p:blipFill>
        <p:spPr>
          <a:xfrm flipH="1">
            <a:off x="-144990" y="-148184"/>
            <a:ext cx="1810515" cy="2316435"/>
          </a:xfrm>
          <a:prstGeom prst="rect">
            <a:avLst/>
          </a:prstGeom>
        </p:spPr>
      </p:pic>
      <p:pic>
        <p:nvPicPr>
          <p:cNvPr id="13" name="图片 7">
            <a:extLst>
              <a:ext uri="{FF2B5EF4-FFF2-40B4-BE49-F238E27FC236}">
                <a16:creationId xmlns:a16="http://schemas.microsoft.com/office/drawing/2014/main" id="{C23F9B3D-7309-7A14-CD63-0D471A6509C3}"/>
              </a:ext>
            </a:extLst>
          </p:cNvPr>
          <p:cNvPicPr>
            <a:picLocks noChangeAspect="1"/>
          </p:cNvPicPr>
          <p:nvPr/>
        </p:nvPicPr>
        <p:blipFill rotWithShape="1">
          <a:blip r:embed="rId3">
            <a:extLst>
              <a:ext uri="{28A0092B-C50C-407E-A947-70E740481C1C}">
                <a14:useLocalDpi xmlns:a14="http://schemas.microsoft.com/office/drawing/2010/main" val="0"/>
              </a:ext>
            </a:extLst>
          </a:blip>
          <a:srcRect t="49443" r="55276" b="8874"/>
          <a:stretch/>
        </p:blipFill>
        <p:spPr>
          <a:xfrm flipH="1">
            <a:off x="9758153" y="4100923"/>
            <a:ext cx="2534396" cy="2738076"/>
          </a:xfrm>
          <a:prstGeom prst="rect">
            <a:avLst/>
          </a:prstGeom>
        </p:spPr>
      </p:pic>
      <p:grpSp>
        <p:nvGrpSpPr>
          <p:cNvPr id="3" name="Group 2">
            <a:extLst>
              <a:ext uri="{FF2B5EF4-FFF2-40B4-BE49-F238E27FC236}">
                <a16:creationId xmlns:a16="http://schemas.microsoft.com/office/drawing/2014/main" id="{829F3CA9-7C24-138F-208B-82BBD94C6127}"/>
              </a:ext>
            </a:extLst>
          </p:cNvPr>
          <p:cNvGrpSpPr/>
          <p:nvPr/>
        </p:nvGrpSpPr>
        <p:grpSpPr>
          <a:xfrm>
            <a:off x="2657267" y="3085296"/>
            <a:ext cx="7705195" cy="3703132"/>
            <a:chOff x="2657267" y="3085296"/>
            <a:chExt cx="7705195" cy="3703132"/>
          </a:xfrm>
        </p:grpSpPr>
        <p:sp>
          <p:nvSpPr>
            <p:cNvPr id="2" name="TextBox 4">
              <a:extLst>
                <a:ext uri="{FF2B5EF4-FFF2-40B4-BE49-F238E27FC236}">
                  <a16:creationId xmlns:a16="http://schemas.microsoft.com/office/drawing/2014/main" id="{A0665E2E-D11D-635D-B968-7745D9C8AFB2}"/>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90" name="Group 4">
              <a:extLst>
                <a:ext uri="{FF2B5EF4-FFF2-40B4-BE49-F238E27FC236}">
                  <a16:creationId xmlns:a16="http://schemas.microsoft.com/office/drawing/2014/main" id="{9ACAB927-070B-D727-CD67-19443B81D505}"/>
                </a:ext>
              </a:extLst>
            </p:cNvPr>
            <p:cNvGrpSpPr>
              <a:grpSpLocks noChangeAspect="1"/>
            </p:cNvGrpSpPr>
            <p:nvPr/>
          </p:nvGrpSpPr>
          <p:grpSpPr bwMode="auto">
            <a:xfrm>
              <a:off x="2657267" y="3085296"/>
              <a:ext cx="7705195" cy="3703132"/>
              <a:chOff x="850" y="1426"/>
              <a:chExt cx="5980" cy="2874"/>
            </a:xfrm>
          </p:grpSpPr>
          <p:sp>
            <p:nvSpPr>
              <p:cNvPr id="291" name="AutoShape 3">
                <a:extLst>
                  <a:ext uri="{FF2B5EF4-FFF2-40B4-BE49-F238E27FC236}">
                    <a16:creationId xmlns:a16="http://schemas.microsoft.com/office/drawing/2014/main" id="{06BB0A85-9181-D36C-CDB9-E62477655F2E}"/>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92" name="Group 205">
                <a:extLst>
                  <a:ext uri="{FF2B5EF4-FFF2-40B4-BE49-F238E27FC236}">
                    <a16:creationId xmlns:a16="http://schemas.microsoft.com/office/drawing/2014/main" id="{A14EA763-A7F7-AB68-A09D-586F1DC102EC}"/>
                  </a:ext>
                </a:extLst>
              </p:cNvPr>
              <p:cNvGrpSpPr>
                <a:grpSpLocks/>
              </p:cNvGrpSpPr>
              <p:nvPr/>
            </p:nvGrpSpPr>
            <p:grpSpPr bwMode="auto">
              <a:xfrm>
                <a:off x="1235" y="1490"/>
                <a:ext cx="5207" cy="2682"/>
                <a:chOff x="1235" y="1490"/>
                <a:chExt cx="5207" cy="2682"/>
              </a:xfrm>
            </p:grpSpPr>
            <p:sp>
              <p:nvSpPr>
                <p:cNvPr id="344" name="Freeform 15">
                  <a:extLst>
                    <a:ext uri="{FF2B5EF4-FFF2-40B4-BE49-F238E27FC236}">
                      <a16:creationId xmlns:a16="http://schemas.microsoft.com/office/drawing/2014/main" id="{A11E8D65-5D1A-4608-FE3F-FA678402166E}"/>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5" name="Freeform 16">
                  <a:extLst>
                    <a:ext uri="{FF2B5EF4-FFF2-40B4-BE49-F238E27FC236}">
                      <a16:creationId xmlns:a16="http://schemas.microsoft.com/office/drawing/2014/main" id="{63DB1DF3-65B3-16E6-5A4B-AF0FC89FE3D7}"/>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6" name="Freeform 17">
                  <a:extLst>
                    <a:ext uri="{FF2B5EF4-FFF2-40B4-BE49-F238E27FC236}">
                      <a16:creationId xmlns:a16="http://schemas.microsoft.com/office/drawing/2014/main" id="{36A8F949-169C-7EF6-4775-22A3A3F23B24}"/>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7" name="Rectangle 18">
                  <a:extLst>
                    <a:ext uri="{FF2B5EF4-FFF2-40B4-BE49-F238E27FC236}">
                      <a16:creationId xmlns:a16="http://schemas.microsoft.com/office/drawing/2014/main" id="{6CDC77E3-160B-8BB6-086E-FF855C65C44B}"/>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8" name="Freeform 19">
                  <a:extLst>
                    <a:ext uri="{FF2B5EF4-FFF2-40B4-BE49-F238E27FC236}">
                      <a16:creationId xmlns:a16="http://schemas.microsoft.com/office/drawing/2014/main" id="{12519F1F-FBC8-6F04-1BE4-FC8767FB475D}"/>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9" name="Freeform 20">
                  <a:extLst>
                    <a:ext uri="{FF2B5EF4-FFF2-40B4-BE49-F238E27FC236}">
                      <a16:creationId xmlns:a16="http://schemas.microsoft.com/office/drawing/2014/main" id="{9CED0C91-0194-3EEE-A06E-C32A0919492A}"/>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0" name="Freeform 21">
                  <a:extLst>
                    <a:ext uri="{FF2B5EF4-FFF2-40B4-BE49-F238E27FC236}">
                      <a16:creationId xmlns:a16="http://schemas.microsoft.com/office/drawing/2014/main" id="{BB67DC5E-6C56-4672-1B3C-3CB94ACDE203}"/>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1" name="Freeform 22">
                  <a:extLst>
                    <a:ext uri="{FF2B5EF4-FFF2-40B4-BE49-F238E27FC236}">
                      <a16:creationId xmlns:a16="http://schemas.microsoft.com/office/drawing/2014/main" id="{10FA867D-C418-5F7D-DBAB-CD557FAA897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2" name="Freeform 23">
                  <a:extLst>
                    <a:ext uri="{FF2B5EF4-FFF2-40B4-BE49-F238E27FC236}">
                      <a16:creationId xmlns:a16="http://schemas.microsoft.com/office/drawing/2014/main" id="{A98603C2-0736-2F34-D185-382A1E69CCBC}"/>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3" name="Freeform 24">
                  <a:extLst>
                    <a:ext uri="{FF2B5EF4-FFF2-40B4-BE49-F238E27FC236}">
                      <a16:creationId xmlns:a16="http://schemas.microsoft.com/office/drawing/2014/main" id="{C717FF2E-0A45-4928-105C-14CEE791A62A}"/>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4" name="Freeform 25">
                  <a:extLst>
                    <a:ext uri="{FF2B5EF4-FFF2-40B4-BE49-F238E27FC236}">
                      <a16:creationId xmlns:a16="http://schemas.microsoft.com/office/drawing/2014/main" id="{73EFC3C5-4318-EF21-2EB8-3018D7A694C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5" name="Freeform 26">
                  <a:extLst>
                    <a:ext uri="{FF2B5EF4-FFF2-40B4-BE49-F238E27FC236}">
                      <a16:creationId xmlns:a16="http://schemas.microsoft.com/office/drawing/2014/main" id="{8C16CB4D-F037-044D-8E66-37CA6B6DB3A7}"/>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6" name="Freeform 27">
                  <a:extLst>
                    <a:ext uri="{FF2B5EF4-FFF2-40B4-BE49-F238E27FC236}">
                      <a16:creationId xmlns:a16="http://schemas.microsoft.com/office/drawing/2014/main" id="{5262F588-698E-B3A4-09E7-0E84C813680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7" name="Freeform 28">
                  <a:extLst>
                    <a:ext uri="{FF2B5EF4-FFF2-40B4-BE49-F238E27FC236}">
                      <a16:creationId xmlns:a16="http://schemas.microsoft.com/office/drawing/2014/main" id="{6FBF4B85-3082-C370-D271-1FD8E9F43D22}"/>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8" name="Freeform 29">
                  <a:extLst>
                    <a:ext uri="{FF2B5EF4-FFF2-40B4-BE49-F238E27FC236}">
                      <a16:creationId xmlns:a16="http://schemas.microsoft.com/office/drawing/2014/main" id="{6CE33C12-E196-19C3-394E-56617A1CA0E2}"/>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59" name="Freeform 30">
                  <a:extLst>
                    <a:ext uri="{FF2B5EF4-FFF2-40B4-BE49-F238E27FC236}">
                      <a16:creationId xmlns:a16="http://schemas.microsoft.com/office/drawing/2014/main" id="{38126D34-A25B-AAB6-0FB0-2A193A6EC1AC}"/>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0" name="Freeform 31">
                  <a:extLst>
                    <a:ext uri="{FF2B5EF4-FFF2-40B4-BE49-F238E27FC236}">
                      <a16:creationId xmlns:a16="http://schemas.microsoft.com/office/drawing/2014/main" id="{63908EE1-8ECC-77F7-237A-46F0194D14A6}"/>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1" name="Freeform 32">
                  <a:extLst>
                    <a:ext uri="{FF2B5EF4-FFF2-40B4-BE49-F238E27FC236}">
                      <a16:creationId xmlns:a16="http://schemas.microsoft.com/office/drawing/2014/main" id="{629CBDBE-867E-E232-1EAF-4D71F0764626}"/>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2" name="Freeform 33">
                  <a:extLst>
                    <a:ext uri="{FF2B5EF4-FFF2-40B4-BE49-F238E27FC236}">
                      <a16:creationId xmlns:a16="http://schemas.microsoft.com/office/drawing/2014/main" id="{03D09CA0-67C7-7489-1D44-55040BEFFBD4}"/>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3" name="Freeform 34">
                  <a:extLst>
                    <a:ext uri="{FF2B5EF4-FFF2-40B4-BE49-F238E27FC236}">
                      <a16:creationId xmlns:a16="http://schemas.microsoft.com/office/drawing/2014/main" id="{844B45A7-B77E-DEBC-B460-B694AC79508B}"/>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4" name="Freeform 35">
                  <a:extLst>
                    <a:ext uri="{FF2B5EF4-FFF2-40B4-BE49-F238E27FC236}">
                      <a16:creationId xmlns:a16="http://schemas.microsoft.com/office/drawing/2014/main" id="{228A38BB-F0CA-1CEA-1F87-33301CBCA2D1}"/>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5" name="Freeform 36">
                  <a:extLst>
                    <a:ext uri="{FF2B5EF4-FFF2-40B4-BE49-F238E27FC236}">
                      <a16:creationId xmlns:a16="http://schemas.microsoft.com/office/drawing/2014/main" id="{E827BAB2-01F9-EEA5-1C3D-2F19220C0FBD}"/>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6" name="Freeform 37">
                  <a:extLst>
                    <a:ext uri="{FF2B5EF4-FFF2-40B4-BE49-F238E27FC236}">
                      <a16:creationId xmlns:a16="http://schemas.microsoft.com/office/drawing/2014/main" id="{50CC5E0D-54D1-7B09-133A-593B5F404EDE}"/>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7" name="Freeform 38">
                  <a:extLst>
                    <a:ext uri="{FF2B5EF4-FFF2-40B4-BE49-F238E27FC236}">
                      <a16:creationId xmlns:a16="http://schemas.microsoft.com/office/drawing/2014/main" id="{780318CF-B5D7-B2B9-4766-C890EFB2D3B4}"/>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8" name="Freeform 39">
                  <a:extLst>
                    <a:ext uri="{FF2B5EF4-FFF2-40B4-BE49-F238E27FC236}">
                      <a16:creationId xmlns:a16="http://schemas.microsoft.com/office/drawing/2014/main" id="{074BA7C4-28D7-AE85-9C1A-279FE2335DA6}"/>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69" name="Freeform 40">
                  <a:extLst>
                    <a:ext uri="{FF2B5EF4-FFF2-40B4-BE49-F238E27FC236}">
                      <a16:creationId xmlns:a16="http://schemas.microsoft.com/office/drawing/2014/main" id="{B96EAB40-5DC6-4B24-7269-668AAAC3C091}"/>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0" name="Freeform 41">
                  <a:extLst>
                    <a:ext uri="{FF2B5EF4-FFF2-40B4-BE49-F238E27FC236}">
                      <a16:creationId xmlns:a16="http://schemas.microsoft.com/office/drawing/2014/main" id="{2C82199D-5172-06F9-A246-493145D47837}"/>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1" name="Freeform 42">
                  <a:extLst>
                    <a:ext uri="{FF2B5EF4-FFF2-40B4-BE49-F238E27FC236}">
                      <a16:creationId xmlns:a16="http://schemas.microsoft.com/office/drawing/2014/main" id="{C73F6D3E-5FD7-08A1-3A18-C537A71CF242}"/>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2" name="Freeform 43">
                  <a:extLst>
                    <a:ext uri="{FF2B5EF4-FFF2-40B4-BE49-F238E27FC236}">
                      <a16:creationId xmlns:a16="http://schemas.microsoft.com/office/drawing/2014/main" id="{D6F5891B-7F72-924A-059E-138882E77F56}"/>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3" name="Freeform 44">
                  <a:extLst>
                    <a:ext uri="{FF2B5EF4-FFF2-40B4-BE49-F238E27FC236}">
                      <a16:creationId xmlns:a16="http://schemas.microsoft.com/office/drawing/2014/main" id="{61FECE0E-0E00-7359-8E2D-F007A67A06A0}"/>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4" name="Freeform 45">
                  <a:extLst>
                    <a:ext uri="{FF2B5EF4-FFF2-40B4-BE49-F238E27FC236}">
                      <a16:creationId xmlns:a16="http://schemas.microsoft.com/office/drawing/2014/main" id="{AC442669-8CDC-41D6-8E8F-48801A44B3DA}"/>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5" name="Freeform 46">
                  <a:extLst>
                    <a:ext uri="{FF2B5EF4-FFF2-40B4-BE49-F238E27FC236}">
                      <a16:creationId xmlns:a16="http://schemas.microsoft.com/office/drawing/2014/main" id="{21CC91CA-588E-4532-3CAC-4A54BCE943C3}"/>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6" name="Freeform 47">
                  <a:extLst>
                    <a:ext uri="{FF2B5EF4-FFF2-40B4-BE49-F238E27FC236}">
                      <a16:creationId xmlns:a16="http://schemas.microsoft.com/office/drawing/2014/main" id="{04421814-16BC-2ED3-C853-2FC1E3ADEF93}"/>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7" name="Freeform 48">
                  <a:extLst>
                    <a:ext uri="{FF2B5EF4-FFF2-40B4-BE49-F238E27FC236}">
                      <a16:creationId xmlns:a16="http://schemas.microsoft.com/office/drawing/2014/main" id="{78DFF997-0F8C-1FDA-AE80-A933DABDFA32}"/>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8" name="Freeform 49">
                  <a:extLst>
                    <a:ext uri="{FF2B5EF4-FFF2-40B4-BE49-F238E27FC236}">
                      <a16:creationId xmlns:a16="http://schemas.microsoft.com/office/drawing/2014/main" id="{492169D7-FC08-AAE6-F2AB-BA88FD27AA85}"/>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79" name="Freeform 50">
                  <a:extLst>
                    <a:ext uri="{FF2B5EF4-FFF2-40B4-BE49-F238E27FC236}">
                      <a16:creationId xmlns:a16="http://schemas.microsoft.com/office/drawing/2014/main" id="{C81C6845-9782-CE0B-7C10-23BE4BD71C1E}"/>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0" name="Freeform 51">
                  <a:extLst>
                    <a:ext uri="{FF2B5EF4-FFF2-40B4-BE49-F238E27FC236}">
                      <a16:creationId xmlns:a16="http://schemas.microsoft.com/office/drawing/2014/main" id="{B0C47AD3-9E50-320B-47CC-460491B0E6E3}"/>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1" name="Freeform 52">
                  <a:extLst>
                    <a:ext uri="{FF2B5EF4-FFF2-40B4-BE49-F238E27FC236}">
                      <a16:creationId xmlns:a16="http://schemas.microsoft.com/office/drawing/2014/main" id="{22EB787A-2E3A-E812-6011-78C51A778F9E}"/>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2" name="Freeform 53">
                  <a:extLst>
                    <a:ext uri="{FF2B5EF4-FFF2-40B4-BE49-F238E27FC236}">
                      <a16:creationId xmlns:a16="http://schemas.microsoft.com/office/drawing/2014/main" id="{C4BDAEC7-38D2-CA58-2F5A-80C30F3B43C5}"/>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3" name="Freeform 54">
                  <a:extLst>
                    <a:ext uri="{FF2B5EF4-FFF2-40B4-BE49-F238E27FC236}">
                      <a16:creationId xmlns:a16="http://schemas.microsoft.com/office/drawing/2014/main" id="{E2A4D352-9590-CA8A-B8DB-07A3264B2480}"/>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4" name="Freeform 55">
                  <a:extLst>
                    <a:ext uri="{FF2B5EF4-FFF2-40B4-BE49-F238E27FC236}">
                      <a16:creationId xmlns:a16="http://schemas.microsoft.com/office/drawing/2014/main" id="{7B0128B9-6428-D5C3-1A5B-C1B8317F43C3}"/>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5" name="Rectangle 56">
                  <a:extLst>
                    <a:ext uri="{FF2B5EF4-FFF2-40B4-BE49-F238E27FC236}">
                      <a16:creationId xmlns:a16="http://schemas.microsoft.com/office/drawing/2014/main" id="{8ACF7FFE-DD12-A268-2066-2F82B1724D20}"/>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6" name="Freeform 57">
                  <a:extLst>
                    <a:ext uri="{FF2B5EF4-FFF2-40B4-BE49-F238E27FC236}">
                      <a16:creationId xmlns:a16="http://schemas.microsoft.com/office/drawing/2014/main" id="{18DBE106-BD24-A3A3-4F36-2A6EFA540E09}"/>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7" name="Freeform 58">
                  <a:extLst>
                    <a:ext uri="{FF2B5EF4-FFF2-40B4-BE49-F238E27FC236}">
                      <a16:creationId xmlns:a16="http://schemas.microsoft.com/office/drawing/2014/main" id="{CDAA1EAF-4052-E039-69DE-119CD7D38590}"/>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8" name="Freeform 59">
                  <a:extLst>
                    <a:ext uri="{FF2B5EF4-FFF2-40B4-BE49-F238E27FC236}">
                      <a16:creationId xmlns:a16="http://schemas.microsoft.com/office/drawing/2014/main" id="{9E61478D-D57C-B2FB-0685-7CD7974EA096}"/>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89" name="Freeform 60">
                  <a:extLst>
                    <a:ext uri="{FF2B5EF4-FFF2-40B4-BE49-F238E27FC236}">
                      <a16:creationId xmlns:a16="http://schemas.microsoft.com/office/drawing/2014/main" id="{5FA9C421-AB6C-4A4B-9C40-C4E364DF4F21}"/>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0" name="Freeform 61">
                  <a:extLst>
                    <a:ext uri="{FF2B5EF4-FFF2-40B4-BE49-F238E27FC236}">
                      <a16:creationId xmlns:a16="http://schemas.microsoft.com/office/drawing/2014/main" id="{AD55735F-3030-DA9B-CCE2-1AB88ECA7AB2}"/>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1" name="Freeform 62">
                  <a:extLst>
                    <a:ext uri="{FF2B5EF4-FFF2-40B4-BE49-F238E27FC236}">
                      <a16:creationId xmlns:a16="http://schemas.microsoft.com/office/drawing/2014/main" id="{4CD92D4D-0ADB-3FE3-EA4E-3492809D4A85}"/>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2" name="Freeform 63">
                  <a:extLst>
                    <a:ext uri="{FF2B5EF4-FFF2-40B4-BE49-F238E27FC236}">
                      <a16:creationId xmlns:a16="http://schemas.microsoft.com/office/drawing/2014/main" id="{3D0316AD-6A92-04EF-1C25-1268C69D1BD1}"/>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3" name="Freeform 64">
                  <a:extLst>
                    <a:ext uri="{FF2B5EF4-FFF2-40B4-BE49-F238E27FC236}">
                      <a16:creationId xmlns:a16="http://schemas.microsoft.com/office/drawing/2014/main" id="{D865E65C-D554-7272-1F64-927F5EBD7930}"/>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4" name="Freeform 65">
                  <a:extLst>
                    <a:ext uri="{FF2B5EF4-FFF2-40B4-BE49-F238E27FC236}">
                      <a16:creationId xmlns:a16="http://schemas.microsoft.com/office/drawing/2014/main" id="{0A4A3247-91D8-3D95-74C1-247383BE209D}"/>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5" name="Freeform 66">
                  <a:extLst>
                    <a:ext uri="{FF2B5EF4-FFF2-40B4-BE49-F238E27FC236}">
                      <a16:creationId xmlns:a16="http://schemas.microsoft.com/office/drawing/2014/main" id="{CF202F27-9B2B-CFCD-FE40-5F5FA884ACE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6" name="Freeform 67">
                  <a:extLst>
                    <a:ext uri="{FF2B5EF4-FFF2-40B4-BE49-F238E27FC236}">
                      <a16:creationId xmlns:a16="http://schemas.microsoft.com/office/drawing/2014/main" id="{97895C7F-AE23-003E-7BF8-EB76AE7DA305}"/>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7" name="Freeform 68">
                  <a:extLst>
                    <a:ext uri="{FF2B5EF4-FFF2-40B4-BE49-F238E27FC236}">
                      <a16:creationId xmlns:a16="http://schemas.microsoft.com/office/drawing/2014/main" id="{D5F12966-AB62-8659-0A91-3946C42D0DE1}"/>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8" name="Freeform 69">
                  <a:extLst>
                    <a:ext uri="{FF2B5EF4-FFF2-40B4-BE49-F238E27FC236}">
                      <a16:creationId xmlns:a16="http://schemas.microsoft.com/office/drawing/2014/main" id="{BCBA4AC2-7CD5-EA22-752F-7AA3DB42AE5B}"/>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99" name="Freeform 70">
                  <a:extLst>
                    <a:ext uri="{FF2B5EF4-FFF2-40B4-BE49-F238E27FC236}">
                      <a16:creationId xmlns:a16="http://schemas.microsoft.com/office/drawing/2014/main" id="{6E2C4CFE-5CAC-4C2C-10FC-7C7CAE0E4E82}"/>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0" name="Freeform 71">
                  <a:extLst>
                    <a:ext uri="{FF2B5EF4-FFF2-40B4-BE49-F238E27FC236}">
                      <a16:creationId xmlns:a16="http://schemas.microsoft.com/office/drawing/2014/main" id="{CB0AECA4-79BC-5640-75D4-9295460C0536}"/>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1" name="Freeform 72">
                  <a:extLst>
                    <a:ext uri="{FF2B5EF4-FFF2-40B4-BE49-F238E27FC236}">
                      <a16:creationId xmlns:a16="http://schemas.microsoft.com/office/drawing/2014/main" id="{DC3F945D-7565-7C57-A557-2E0B5EC251E3}"/>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2" name="Freeform 73">
                  <a:extLst>
                    <a:ext uri="{FF2B5EF4-FFF2-40B4-BE49-F238E27FC236}">
                      <a16:creationId xmlns:a16="http://schemas.microsoft.com/office/drawing/2014/main" id="{ECAE1F57-2559-7633-A4C5-066F1E258E11}"/>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3" name="Freeform 74">
                  <a:extLst>
                    <a:ext uri="{FF2B5EF4-FFF2-40B4-BE49-F238E27FC236}">
                      <a16:creationId xmlns:a16="http://schemas.microsoft.com/office/drawing/2014/main" id="{3D98CF0A-87D9-6533-35B0-C933EC368187}"/>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4" name="Freeform 75">
                  <a:extLst>
                    <a:ext uri="{FF2B5EF4-FFF2-40B4-BE49-F238E27FC236}">
                      <a16:creationId xmlns:a16="http://schemas.microsoft.com/office/drawing/2014/main" id="{22D9FBC1-519D-3FFE-4D11-2630EEB97561}"/>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5" name="Freeform 76">
                  <a:extLst>
                    <a:ext uri="{FF2B5EF4-FFF2-40B4-BE49-F238E27FC236}">
                      <a16:creationId xmlns:a16="http://schemas.microsoft.com/office/drawing/2014/main" id="{7AD2E39F-5C66-CF83-0E16-BA373A0F093D}"/>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6" name="Freeform 77">
                  <a:extLst>
                    <a:ext uri="{FF2B5EF4-FFF2-40B4-BE49-F238E27FC236}">
                      <a16:creationId xmlns:a16="http://schemas.microsoft.com/office/drawing/2014/main" id="{3E4CCAE8-1A8E-0B96-7BD7-AFA5431DD49A}"/>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7" name="Freeform 78">
                  <a:extLst>
                    <a:ext uri="{FF2B5EF4-FFF2-40B4-BE49-F238E27FC236}">
                      <a16:creationId xmlns:a16="http://schemas.microsoft.com/office/drawing/2014/main" id="{F1D95E7C-C277-B558-21F1-E9EA449BEFF0}"/>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8" name="Freeform 79">
                  <a:extLst>
                    <a:ext uri="{FF2B5EF4-FFF2-40B4-BE49-F238E27FC236}">
                      <a16:creationId xmlns:a16="http://schemas.microsoft.com/office/drawing/2014/main" id="{E29416F2-F4B9-1D9F-1A90-D82DBCC2AC6F}"/>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09" name="Freeform 80">
                  <a:extLst>
                    <a:ext uri="{FF2B5EF4-FFF2-40B4-BE49-F238E27FC236}">
                      <a16:creationId xmlns:a16="http://schemas.microsoft.com/office/drawing/2014/main" id="{ED25419F-8BD2-6312-7174-E43CE9A8F6C3}"/>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0" name="Freeform 81">
                  <a:extLst>
                    <a:ext uri="{FF2B5EF4-FFF2-40B4-BE49-F238E27FC236}">
                      <a16:creationId xmlns:a16="http://schemas.microsoft.com/office/drawing/2014/main" id="{CF52B2AF-9D8E-F78B-945C-B204A30624E3}"/>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1" name="Freeform 82">
                  <a:extLst>
                    <a:ext uri="{FF2B5EF4-FFF2-40B4-BE49-F238E27FC236}">
                      <a16:creationId xmlns:a16="http://schemas.microsoft.com/office/drawing/2014/main" id="{FA4B9F0D-36D6-8171-0B7B-F8306CBF6A0E}"/>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2" name="Freeform 83">
                  <a:extLst>
                    <a:ext uri="{FF2B5EF4-FFF2-40B4-BE49-F238E27FC236}">
                      <a16:creationId xmlns:a16="http://schemas.microsoft.com/office/drawing/2014/main" id="{05D5D0D5-D792-FA9F-EF89-C41D753A7E9B}"/>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3" name="Freeform 84">
                  <a:extLst>
                    <a:ext uri="{FF2B5EF4-FFF2-40B4-BE49-F238E27FC236}">
                      <a16:creationId xmlns:a16="http://schemas.microsoft.com/office/drawing/2014/main" id="{8D42C0F6-ED97-CC6B-6876-11977ACB8C20}"/>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4" name="Freeform 85">
                  <a:extLst>
                    <a:ext uri="{FF2B5EF4-FFF2-40B4-BE49-F238E27FC236}">
                      <a16:creationId xmlns:a16="http://schemas.microsoft.com/office/drawing/2014/main" id="{D93B3283-06D7-EDBA-E27E-C27294DB917C}"/>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5" name="Freeform 86">
                  <a:extLst>
                    <a:ext uri="{FF2B5EF4-FFF2-40B4-BE49-F238E27FC236}">
                      <a16:creationId xmlns:a16="http://schemas.microsoft.com/office/drawing/2014/main" id="{7F9D3D9D-5B8F-523D-D62A-36F8095FFC54}"/>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6" name="Freeform 87">
                  <a:extLst>
                    <a:ext uri="{FF2B5EF4-FFF2-40B4-BE49-F238E27FC236}">
                      <a16:creationId xmlns:a16="http://schemas.microsoft.com/office/drawing/2014/main" id="{FE80E0A8-6663-D61E-E0F6-89D83EBEBFA9}"/>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7" name="Rectangle 88">
                  <a:extLst>
                    <a:ext uri="{FF2B5EF4-FFF2-40B4-BE49-F238E27FC236}">
                      <a16:creationId xmlns:a16="http://schemas.microsoft.com/office/drawing/2014/main" id="{02C191FB-0346-CF06-C49F-213636C172F4}"/>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8" name="Freeform 89">
                  <a:extLst>
                    <a:ext uri="{FF2B5EF4-FFF2-40B4-BE49-F238E27FC236}">
                      <a16:creationId xmlns:a16="http://schemas.microsoft.com/office/drawing/2014/main" id="{909030A5-0F0B-A79A-7116-48292AC050DA}"/>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19" name="Freeform 90">
                  <a:extLst>
                    <a:ext uri="{FF2B5EF4-FFF2-40B4-BE49-F238E27FC236}">
                      <a16:creationId xmlns:a16="http://schemas.microsoft.com/office/drawing/2014/main" id="{C0C7A4B2-0E7D-842F-7ADB-10E84A21FB4F}"/>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0" name="Freeform 91">
                  <a:extLst>
                    <a:ext uri="{FF2B5EF4-FFF2-40B4-BE49-F238E27FC236}">
                      <a16:creationId xmlns:a16="http://schemas.microsoft.com/office/drawing/2014/main" id="{6B31DB9F-B674-0ACC-84D3-AFA55A035FFF}"/>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1" name="Freeform 92">
                  <a:extLst>
                    <a:ext uri="{FF2B5EF4-FFF2-40B4-BE49-F238E27FC236}">
                      <a16:creationId xmlns:a16="http://schemas.microsoft.com/office/drawing/2014/main" id="{7C117B9F-259E-EA85-CE46-77D26D902C2C}"/>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2" name="Freeform 93">
                  <a:extLst>
                    <a:ext uri="{FF2B5EF4-FFF2-40B4-BE49-F238E27FC236}">
                      <a16:creationId xmlns:a16="http://schemas.microsoft.com/office/drawing/2014/main" id="{BB0162A1-7FC1-94BC-2429-5831BBD467F6}"/>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3" name="Freeform 94">
                  <a:extLst>
                    <a:ext uri="{FF2B5EF4-FFF2-40B4-BE49-F238E27FC236}">
                      <a16:creationId xmlns:a16="http://schemas.microsoft.com/office/drawing/2014/main" id="{B0C564C6-59BD-93AB-3FCC-347D44DA3399}"/>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4" name="Freeform 95">
                  <a:extLst>
                    <a:ext uri="{FF2B5EF4-FFF2-40B4-BE49-F238E27FC236}">
                      <a16:creationId xmlns:a16="http://schemas.microsoft.com/office/drawing/2014/main" id="{D5F841D0-E003-21AE-1D5D-A85BB1537590}"/>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5" name="Freeform 96">
                  <a:extLst>
                    <a:ext uri="{FF2B5EF4-FFF2-40B4-BE49-F238E27FC236}">
                      <a16:creationId xmlns:a16="http://schemas.microsoft.com/office/drawing/2014/main" id="{374884F6-5BDC-91EA-5869-018D61AA0DFD}"/>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6" name="Freeform 97">
                  <a:extLst>
                    <a:ext uri="{FF2B5EF4-FFF2-40B4-BE49-F238E27FC236}">
                      <a16:creationId xmlns:a16="http://schemas.microsoft.com/office/drawing/2014/main" id="{A414FF8D-BD94-00A8-789C-6B788E55152F}"/>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7" name="Freeform 98">
                  <a:extLst>
                    <a:ext uri="{FF2B5EF4-FFF2-40B4-BE49-F238E27FC236}">
                      <a16:creationId xmlns:a16="http://schemas.microsoft.com/office/drawing/2014/main" id="{A5F77A8D-A602-BE68-4107-5A58CAC0A7BB}"/>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8" name="Freeform 99">
                  <a:extLst>
                    <a:ext uri="{FF2B5EF4-FFF2-40B4-BE49-F238E27FC236}">
                      <a16:creationId xmlns:a16="http://schemas.microsoft.com/office/drawing/2014/main" id="{1D8E0CED-F33C-C0E3-46D9-9790D0F68313}"/>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29" name="Freeform 100">
                  <a:extLst>
                    <a:ext uri="{FF2B5EF4-FFF2-40B4-BE49-F238E27FC236}">
                      <a16:creationId xmlns:a16="http://schemas.microsoft.com/office/drawing/2014/main" id="{CD49DC91-B584-7B63-6D8B-23E882CB27EB}"/>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0" name="Freeform 101">
                  <a:extLst>
                    <a:ext uri="{FF2B5EF4-FFF2-40B4-BE49-F238E27FC236}">
                      <a16:creationId xmlns:a16="http://schemas.microsoft.com/office/drawing/2014/main" id="{73F9F96B-8FD6-2CDF-03CA-8137D968D8F2}"/>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1" name="Freeform 102">
                  <a:extLst>
                    <a:ext uri="{FF2B5EF4-FFF2-40B4-BE49-F238E27FC236}">
                      <a16:creationId xmlns:a16="http://schemas.microsoft.com/office/drawing/2014/main" id="{A1FCCC18-8C11-42A0-20A5-54456CBE6DB1}"/>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2" name="Freeform 103">
                  <a:extLst>
                    <a:ext uri="{FF2B5EF4-FFF2-40B4-BE49-F238E27FC236}">
                      <a16:creationId xmlns:a16="http://schemas.microsoft.com/office/drawing/2014/main" id="{60DB281D-F888-C330-7FF3-C536D7DC6C00}"/>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3" name="Freeform 104">
                  <a:extLst>
                    <a:ext uri="{FF2B5EF4-FFF2-40B4-BE49-F238E27FC236}">
                      <a16:creationId xmlns:a16="http://schemas.microsoft.com/office/drawing/2014/main" id="{DC9C96C0-D51E-B94B-9C39-E6AD9682030C}"/>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4" name="Freeform 105">
                  <a:extLst>
                    <a:ext uri="{FF2B5EF4-FFF2-40B4-BE49-F238E27FC236}">
                      <a16:creationId xmlns:a16="http://schemas.microsoft.com/office/drawing/2014/main" id="{20093A25-8FF0-DCAD-BA8F-0B57AA8A0910}"/>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5" name="Freeform 106">
                  <a:extLst>
                    <a:ext uri="{FF2B5EF4-FFF2-40B4-BE49-F238E27FC236}">
                      <a16:creationId xmlns:a16="http://schemas.microsoft.com/office/drawing/2014/main" id="{8619B32A-9AC4-BC41-212C-34D7F6453411}"/>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6" name="Freeform 107">
                  <a:extLst>
                    <a:ext uri="{FF2B5EF4-FFF2-40B4-BE49-F238E27FC236}">
                      <a16:creationId xmlns:a16="http://schemas.microsoft.com/office/drawing/2014/main" id="{A3C04B7A-0B30-49FC-C4D9-162ADEE0B386}"/>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7" name="Freeform 108">
                  <a:extLst>
                    <a:ext uri="{FF2B5EF4-FFF2-40B4-BE49-F238E27FC236}">
                      <a16:creationId xmlns:a16="http://schemas.microsoft.com/office/drawing/2014/main" id="{3154CB45-BFB7-9302-39F8-BCA1AA846DB9}"/>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8" name="Freeform 109">
                  <a:extLst>
                    <a:ext uri="{FF2B5EF4-FFF2-40B4-BE49-F238E27FC236}">
                      <a16:creationId xmlns:a16="http://schemas.microsoft.com/office/drawing/2014/main" id="{0F06B1C4-F6D4-4AEB-D9E8-ADE91073A579}"/>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39" name="Freeform 110">
                  <a:extLst>
                    <a:ext uri="{FF2B5EF4-FFF2-40B4-BE49-F238E27FC236}">
                      <a16:creationId xmlns:a16="http://schemas.microsoft.com/office/drawing/2014/main" id="{FDCE17D6-A623-3A65-DAC3-E9B9A5F6BD78}"/>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0" name="Freeform 111">
                  <a:extLst>
                    <a:ext uri="{FF2B5EF4-FFF2-40B4-BE49-F238E27FC236}">
                      <a16:creationId xmlns:a16="http://schemas.microsoft.com/office/drawing/2014/main" id="{606C024E-31A9-DFAE-507C-8A2DC5DB339B}"/>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1" name="Freeform 112">
                  <a:extLst>
                    <a:ext uri="{FF2B5EF4-FFF2-40B4-BE49-F238E27FC236}">
                      <a16:creationId xmlns:a16="http://schemas.microsoft.com/office/drawing/2014/main" id="{0C980D74-F489-B3A5-0A9A-A95E8E86D9E2}"/>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2" name="Freeform 113">
                  <a:extLst>
                    <a:ext uri="{FF2B5EF4-FFF2-40B4-BE49-F238E27FC236}">
                      <a16:creationId xmlns:a16="http://schemas.microsoft.com/office/drawing/2014/main" id="{4FD68820-F75A-3FD7-3587-65F0C6ABD2AE}"/>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3" name="Freeform 114">
                  <a:extLst>
                    <a:ext uri="{FF2B5EF4-FFF2-40B4-BE49-F238E27FC236}">
                      <a16:creationId xmlns:a16="http://schemas.microsoft.com/office/drawing/2014/main" id="{E98DF2C6-B2E7-7221-CD3F-DAEF9D88F201}"/>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4" name="Freeform 115">
                  <a:extLst>
                    <a:ext uri="{FF2B5EF4-FFF2-40B4-BE49-F238E27FC236}">
                      <a16:creationId xmlns:a16="http://schemas.microsoft.com/office/drawing/2014/main" id="{EF8C40F3-A5B3-1C6B-DACE-9C083C954490}"/>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5" name="Freeform 116">
                  <a:extLst>
                    <a:ext uri="{FF2B5EF4-FFF2-40B4-BE49-F238E27FC236}">
                      <a16:creationId xmlns:a16="http://schemas.microsoft.com/office/drawing/2014/main" id="{7D2E1CC5-70F6-FB3C-5907-A01226D89744}"/>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6" name="Freeform 117">
                  <a:extLst>
                    <a:ext uri="{FF2B5EF4-FFF2-40B4-BE49-F238E27FC236}">
                      <a16:creationId xmlns:a16="http://schemas.microsoft.com/office/drawing/2014/main" id="{4EC61009-676A-FC40-633C-B71A8BD3DFC7}"/>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7" name="Freeform 118">
                  <a:extLst>
                    <a:ext uri="{FF2B5EF4-FFF2-40B4-BE49-F238E27FC236}">
                      <a16:creationId xmlns:a16="http://schemas.microsoft.com/office/drawing/2014/main" id="{B61A56E5-D49C-AA21-DAC2-8AB1F76E694D}"/>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8" name="Freeform 119">
                  <a:extLst>
                    <a:ext uri="{FF2B5EF4-FFF2-40B4-BE49-F238E27FC236}">
                      <a16:creationId xmlns:a16="http://schemas.microsoft.com/office/drawing/2014/main" id="{2F629CC4-0A2E-B560-B06D-D324E2F1399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49" name="Freeform 120">
                  <a:extLst>
                    <a:ext uri="{FF2B5EF4-FFF2-40B4-BE49-F238E27FC236}">
                      <a16:creationId xmlns:a16="http://schemas.microsoft.com/office/drawing/2014/main" id="{872D1E06-6EA1-AD1B-5E09-489BCEAA81EB}"/>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0" name="Freeform 121">
                  <a:extLst>
                    <a:ext uri="{FF2B5EF4-FFF2-40B4-BE49-F238E27FC236}">
                      <a16:creationId xmlns:a16="http://schemas.microsoft.com/office/drawing/2014/main" id="{352984E2-34F7-0C24-26E6-892328DFACEF}"/>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1" name="Rectangle 122">
                  <a:extLst>
                    <a:ext uri="{FF2B5EF4-FFF2-40B4-BE49-F238E27FC236}">
                      <a16:creationId xmlns:a16="http://schemas.microsoft.com/office/drawing/2014/main" id="{F3DA373D-F3ED-92B3-5302-A7743F8C2F4F}"/>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2" name="Freeform 123">
                  <a:extLst>
                    <a:ext uri="{FF2B5EF4-FFF2-40B4-BE49-F238E27FC236}">
                      <a16:creationId xmlns:a16="http://schemas.microsoft.com/office/drawing/2014/main" id="{77E9719D-D090-AEAC-C7B5-9852A5A9232E}"/>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3" name="Freeform 124">
                  <a:extLst>
                    <a:ext uri="{FF2B5EF4-FFF2-40B4-BE49-F238E27FC236}">
                      <a16:creationId xmlns:a16="http://schemas.microsoft.com/office/drawing/2014/main" id="{353245B5-0AE4-D6C7-E339-DBAE737BE637}"/>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4" name="Freeform 125">
                  <a:extLst>
                    <a:ext uri="{FF2B5EF4-FFF2-40B4-BE49-F238E27FC236}">
                      <a16:creationId xmlns:a16="http://schemas.microsoft.com/office/drawing/2014/main" id="{0D6E40D9-6E51-8192-1BD9-A6D2D460FCAC}"/>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5" name="Freeform 126">
                  <a:extLst>
                    <a:ext uri="{FF2B5EF4-FFF2-40B4-BE49-F238E27FC236}">
                      <a16:creationId xmlns:a16="http://schemas.microsoft.com/office/drawing/2014/main" id="{B0C53B14-DB41-3564-9F24-245C6E16CC65}"/>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6" name="Freeform 127">
                  <a:extLst>
                    <a:ext uri="{FF2B5EF4-FFF2-40B4-BE49-F238E27FC236}">
                      <a16:creationId xmlns:a16="http://schemas.microsoft.com/office/drawing/2014/main" id="{F8EEBD35-D12A-7756-DFE0-29ACFA96A9DC}"/>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7" name="Freeform 128">
                  <a:extLst>
                    <a:ext uri="{FF2B5EF4-FFF2-40B4-BE49-F238E27FC236}">
                      <a16:creationId xmlns:a16="http://schemas.microsoft.com/office/drawing/2014/main" id="{D0B4EB4E-7F31-B68A-8FFF-D38CB709B13F}"/>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8" name="Freeform 129">
                  <a:extLst>
                    <a:ext uri="{FF2B5EF4-FFF2-40B4-BE49-F238E27FC236}">
                      <a16:creationId xmlns:a16="http://schemas.microsoft.com/office/drawing/2014/main" id="{BEFA2B19-26B7-C02B-365C-FC19AB0C947C}"/>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59" name="Freeform 130">
                  <a:extLst>
                    <a:ext uri="{FF2B5EF4-FFF2-40B4-BE49-F238E27FC236}">
                      <a16:creationId xmlns:a16="http://schemas.microsoft.com/office/drawing/2014/main" id="{6320DF0E-4A72-46F5-AF7E-AED54DDBBB1E}"/>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0" name="Freeform 131">
                  <a:extLst>
                    <a:ext uri="{FF2B5EF4-FFF2-40B4-BE49-F238E27FC236}">
                      <a16:creationId xmlns:a16="http://schemas.microsoft.com/office/drawing/2014/main" id="{DFDAE997-DE32-2BC6-DDF7-BBD8C0584CBF}"/>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1" name="Freeform 132">
                  <a:extLst>
                    <a:ext uri="{FF2B5EF4-FFF2-40B4-BE49-F238E27FC236}">
                      <a16:creationId xmlns:a16="http://schemas.microsoft.com/office/drawing/2014/main" id="{FC86EA65-432B-2995-4CD7-6EF2DB90D1B5}"/>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2" name="Freeform 133">
                  <a:extLst>
                    <a:ext uri="{FF2B5EF4-FFF2-40B4-BE49-F238E27FC236}">
                      <a16:creationId xmlns:a16="http://schemas.microsoft.com/office/drawing/2014/main" id="{902009BC-4789-B3FC-DFF0-65C73B08E789}"/>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3" name="Freeform 134">
                  <a:extLst>
                    <a:ext uri="{FF2B5EF4-FFF2-40B4-BE49-F238E27FC236}">
                      <a16:creationId xmlns:a16="http://schemas.microsoft.com/office/drawing/2014/main" id="{F527747B-30CC-4DB7-DA97-D470D72E7F86}"/>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4" name="Freeform 135">
                  <a:extLst>
                    <a:ext uri="{FF2B5EF4-FFF2-40B4-BE49-F238E27FC236}">
                      <a16:creationId xmlns:a16="http://schemas.microsoft.com/office/drawing/2014/main" id="{9560231E-32CF-8889-986E-A437C886A7B8}"/>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5" name="Freeform 136">
                  <a:extLst>
                    <a:ext uri="{FF2B5EF4-FFF2-40B4-BE49-F238E27FC236}">
                      <a16:creationId xmlns:a16="http://schemas.microsoft.com/office/drawing/2014/main" id="{A584712F-1CC9-2AE2-D965-AB8C35AF3811}"/>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6" name="Freeform 137">
                  <a:extLst>
                    <a:ext uri="{FF2B5EF4-FFF2-40B4-BE49-F238E27FC236}">
                      <a16:creationId xmlns:a16="http://schemas.microsoft.com/office/drawing/2014/main" id="{88A1EB30-CF4E-1C46-50D4-98F5E616582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7" name="Freeform 138">
                  <a:extLst>
                    <a:ext uri="{FF2B5EF4-FFF2-40B4-BE49-F238E27FC236}">
                      <a16:creationId xmlns:a16="http://schemas.microsoft.com/office/drawing/2014/main" id="{AF7643BC-5746-CAC2-CC7B-659619DDA5A3}"/>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8" name="Freeform 139">
                  <a:extLst>
                    <a:ext uri="{FF2B5EF4-FFF2-40B4-BE49-F238E27FC236}">
                      <a16:creationId xmlns:a16="http://schemas.microsoft.com/office/drawing/2014/main" id="{FCD80F78-D231-67D3-3B1C-2F0D49C03CC4}"/>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69" name="Freeform 140">
                  <a:extLst>
                    <a:ext uri="{FF2B5EF4-FFF2-40B4-BE49-F238E27FC236}">
                      <a16:creationId xmlns:a16="http://schemas.microsoft.com/office/drawing/2014/main" id="{DA0AE5E0-40A0-B87F-F67A-E59BF133A876}"/>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0" name="Freeform 141">
                  <a:extLst>
                    <a:ext uri="{FF2B5EF4-FFF2-40B4-BE49-F238E27FC236}">
                      <a16:creationId xmlns:a16="http://schemas.microsoft.com/office/drawing/2014/main" id="{5B574BC4-1BBE-F281-732D-8ED9523D7F14}"/>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1" name="Freeform 142">
                  <a:extLst>
                    <a:ext uri="{FF2B5EF4-FFF2-40B4-BE49-F238E27FC236}">
                      <a16:creationId xmlns:a16="http://schemas.microsoft.com/office/drawing/2014/main" id="{4553005D-4541-CA1E-8BC2-3458E7580780}"/>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2" name="Freeform 143">
                  <a:extLst>
                    <a:ext uri="{FF2B5EF4-FFF2-40B4-BE49-F238E27FC236}">
                      <a16:creationId xmlns:a16="http://schemas.microsoft.com/office/drawing/2014/main" id="{8E17804D-EE47-63FD-DC86-3F3D6D2B0B8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3" name="Freeform 144">
                  <a:extLst>
                    <a:ext uri="{FF2B5EF4-FFF2-40B4-BE49-F238E27FC236}">
                      <a16:creationId xmlns:a16="http://schemas.microsoft.com/office/drawing/2014/main" id="{82DA8F7A-C41D-F15F-EAED-17D1E3123C3B}"/>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4" name="Freeform 145">
                  <a:extLst>
                    <a:ext uri="{FF2B5EF4-FFF2-40B4-BE49-F238E27FC236}">
                      <a16:creationId xmlns:a16="http://schemas.microsoft.com/office/drawing/2014/main" id="{7DE55EE9-586B-431D-9DF1-7396AD14E4D3}"/>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5" name="Freeform 146">
                  <a:extLst>
                    <a:ext uri="{FF2B5EF4-FFF2-40B4-BE49-F238E27FC236}">
                      <a16:creationId xmlns:a16="http://schemas.microsoft.com/office/drawing/2014/main" id="{D049D6F2-4BF2-6CED-EE04-82474C06929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6" name="Freeform 147">
                  <a:extLst>
                    <a:ext uri="{FF2B5EF4-FFF2-40B4-BE49-F238E27FC236}">
                      <a16:creationId xmlns:a16="http://schemas.microsoft.com/office/drawing/2014/main" id="{E1DEDF63-9A65-4F03-A396-2C1FAAF8A088}"/>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7" name="Freeform 148">
                  <a:extLst>
                    <a:ext uri="{FF2B5EF4-FFF2-40B4-BE49-F238E27FC236}">
                      <a16:creationId xmlns:a16="http://schemas.microsoft.com/office/drawing/2014/main" id="{F4BBC9B9-EF33-ACDF-03F9-9D79760FE25D}"/>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8" name="Freeform 149">
                  <a:extLst>
                    <a:ext uri="{FF2B5EF4-FFF2-40B4-BE49-F238E27FC236}">
                      <a16:creationId xmlns:a16="http://schemas.microsoft.com/office/drawing/2014/main" id="{FC1CBE11-756B-4438-BFA0-52D39240B9F1}"/>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79" name="Freeform 150">
                  <a:extLst>
                    <a:ext uri="{FF2B5EF4-FFF2-40B4-BE49-F238E27FC236}">
                      <a16:creationId xmlns:a16="http://schemas.microsoft.com/office/drawing/2014/main" id="{423EAB79-D2C8-B929-65AE-0C4BDA13B7A3}"/>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0" name="Freeform 151">
                  <a:extLst>
                    <a:ext uri="{FF2B5EF4-FFF2-40B4-BE49-F238E27FC236}">
                      <a16:creationId xmlns:a16="http://schemas.microsoft.com/office/drawing/2014/main" id="{45752B32-CC68-FE78-8C01-B1CA4C17EDFC}"/>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1" name="Freeform 152">
                  <a:extLst>
                    <a:ext uri="{FF2B5EF4-FFF2-40B4-BE49-F238E27FC236}">
                      <a16:creationId xmlns:a16="http://schemas.microsoft.com/office/drawing/2014/main" id="{7976C05E-044B-9098-D061-9F4DC015BAE1}"/>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2" name="Freeform 153">
                  <a:extLst>
                    <a:ext uri="{FF2B5EF4-FFF2-40B4-BE49-F238E27FC236}">
                      <a16:creationId xmlns:a16="http://schemas.microsoft.com/office/drawing/2014/main" id="{84FDA4FF-E1CF-C6F3-2F53-46440F6A2D8F}"/>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3" name="Freeform 154">
                  <a:extLst>
                    <a:ext uri="{FF2B5EF4-FFF2-40B4-BE49-F238E27FC236}">
                      <a16:creationId xmlns:a16="http://schemas.microsoft.com/office/drawing/2014/main" id="{CAA582A2-536D-3F4A-C2F3-91C855CB2BF4}"/>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4" name="Freeform 155">
                  <a:extLst>
                    <a:ext uri="{FF2B5EF4-FFF2-40B4-BE49-F238E27FC236}">
                      <a16:creationId xmlns:a16="http://schemas.microsoft.com/office/drawing/2014/main" id="{DF6FC23F-A6B6-D824-A9AA-AC77143A51B2}"/>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5" name="Freeform 156">
                  <a:extLst>
                    <a:ext uri="{FF2B5EF4-FFF2-40B4-BE49-F238E27FC236}">
                      <a16:creationId xmlns:a16="http://schemas.microsoft.com/office/drawing/2014/main" id="{4A9FBBD8-A913-87BA-9631-3713A62330C4}"/>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6" name="Freeform 157">
                  <a:extLst>
                    <a:ext uri="{FF2B5EF4-FFF2-40B4-BE49-F238E27FC236}">
                      <a16:creationId xmlns:a16="http://schemas.microsoft.com/office/drawing/2014/main" id="{C03277E5-507B-D5A2-7D93-434CCAF8AF8E}"/>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7" name="Freeform 158">
                  <a:extLst>
                    <a:ext uri="{FF2B5EF4-FFF2-40B4-BE49-F238E27FC236}">
                      <a16:creationId xmlns:a16="http://schemas.microsoft.com/office/drawing/2014/main" id="{477B7CD6-9842-5522-7233-51ACB8AB70BC}"/>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8" name="Freeform 159">
                  <a:extLst>
                    <a:ext uri="{FF2B5EF4-FFF2-40B4-BE49-F238E27FC236}">
                      <a16:creationId xmlns:a16="http://schemas.microsoft.com/office/drawing/2014/main" id="{69EDD30C-B733-A732-4F5E-6012422A30AA}"/>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89" name="Freeform 160">
                  <a:extLst>
                    <a:ext uri="{FF2B5EF4-FFF2-40B4-BE49-F238E27FC236}">
                      <a16:creationId xmlns:a16="http://schemas.microsoft.com/office/drawing/2014/main" id="{37C5552E-65C0-9785-8F41-86E222D42387}"/>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0" name="Rectangle 161">
                  <a:extLst>
                    <a:ext uri="{FF2B5EF4-FFF2-40B4-BE49-F238E27FC236}">
                      <a16:creationId xmlns:a16="http://schemas.microsoft.com/office/drawing/2014/main" id="{E596924E-D55B-2497-ED21-5CD5BCFE13CD}"/>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1" name="Freeform 162">
                  <a:extLst>
                    <a:ext uri="{FF2B5EF4-FFF2-40B4-BE49-F238E27FC236}">
                      <a16:creationId xmlns:a16="http://schemas.microsoft.com/office/drawing/2014/main" id="{BBC087BC-9504-2C7F-03A4-72D3C2C2347A}"/>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2" name="Freeform 163">
                  <a:extLst>
                    <a:ext uri="{FF2B5EF4-FFF2-40B4-BE49-F238E27FC236}">
                      <a16:creationId xmlns:a16="http://schemas.microsoft.com/office/drawing/2014/main" id="{1E15D535-D226-109B-3B5B-D3BAA59D1198}"/>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3" name="Freeform 164">
                  <a:extLst>
                    <a:ext uri="{FF2B5EF4-FFF2-40B4-BE49-F238E27FC236}">
                      <a16:creationId xmlns:a16="http://schemas.microsoft.com/office/drawing/2014/main" id="{6C9E5B36-1697-9734-B4B3-FC7D59B319DC}"/>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4" name="Freeform 165">
                  <a:extLst>
                    <a:ext uri="{FF2B5EF4-FFF2-40B4-BE49-F238E27FC236}">
                      <a16:creationId xmlns:a16="http://schemas.microsoft.com/office/drawing/2014/main" id="{00073411-E749-EAAB-D177-BA788F9D8C31}"/>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5" name="Freeform 166">
                  <a:extLst>
                    <a:ext uri="{FF2B5EF4-FFF2-40B4-BE49-F238E27FC236}">
                      <a16:creationId xmlns:a16="http://schemas.microsoft.com/office/drawing/2014/main" id="{5A1ACE03-68D9-99CE-186A-EBB4D26EA71F}"/>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6" name="Freeform 167">
                  <a:extLst>
                    <a:ext uri="{FF2B5EF4-FFF2-40B4-BE49-F238E27FC236}">
                      <a16:creationId xmlns:a16="http://schemas.microsoft.com/office/drawing/2014/main" id="{93F41242-969A-0646-C98C-56B499A6642D}"/>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7" name="Freeform 168">
                  <a:extLst>
                    <a:ext uri="{FF2B5EF4-FFF2-40B4-BE49-F238E27FC236}">
                      <a16:creationId xmlns:a16="http://schemas.microsoft.com/office/drawing/2014/main" id="{CD10E282-16E9-C864-23A8-57020CC75830}"/>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8" name="Freeform 169">
                  <a:extLst>
                    <a:ext uri="{FF2B5EF4-FFF2-40B4-BE49-F238E27FC236}">
                      <a16:creationId xmlns:a16="http://schemas.microsoft.com/office/drawing/2014/main" id="{5B6FEEF9-6025-98A3-1F8D-4C1AFF77F289}"/>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499" name="Freeform 170">
                  <a:extLst>
                    <a:ext uri="{FF2B5EF4-FFF2-40B4-BE49-F238E27FC236}">
                      <a16:creationId xmlns:a16="http://schemas.microsoft.com/office/drawing/2014/main" id="{C721109E-CAC4-F96E-74A7-11F87E2FBB16}"/>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0" name="Freeform 171">
                  <a:extLst>
                    <a:ext uri="{FF2B5EF4-FFF2-40B4-BE49-F238E27FC236}">
                      <a16:creationId xmlns:a16="http://schemas.microsoft.com/office/drawing/2014/main" id="{E3A9C083-4C08-7036-B2A1-4C3E70299A14}"/>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1" name="Freeform 172">
                  <a:extLst>
                    <a:ext uri="{FF2B5EF4-FFF2-40B4-BE49-F238E27FC236}">
                      <a16:creationId xmlns:a16="http://schemas.microsoft.com/office/drawing/2014/main" id="{B231C871-D37D-974C-291B-64C1A8B46E9F}"/>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2" name="Freeform 173">
                  <a:extLst>
                    <a:ext uri="{FF2B5EF4-FFF2-40B4-BE49-F238E27FC236}">
                      <a16:creationId xmlns:a16="http://schemas.microsoft.com/office/drawing/2014/main" id="{D745AD88-B3DF-E65C-F69E-8A7FD4F2FB5D}"/>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3" name="Freeform 174">
                  <a:extLst>
                    <a:ext uri="{FF2B5EF4-FFF2-40B4-BE49-F238E27FC236}">
                      <a16:creationId xmlns:a16="http://schemas.microsoft.com/office/drawing/2014/main" id="{6BDF7E2C-0180-188B-2AB3-A55287D24DF2}"/>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4" name="Freeform 175">
                  <a:extLst>
                    <a:ext uri="{FF2B5EF4-FFF2-40B4-BE49-F238E27FC236}">
                      <a16:creationId xmlns:a16="http://schemas.microsoft.com/office/drawing/2014/main" id="{E5219E66-7A6F-75A2-18F9-65C1279B95E5}"/>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5" name="Freeform 176">
                  <a:extLst>
                    <a:ext uri="{FF2B5EF4-FFF2-40B4-BE49-F238E27FC236}">
                      <a16:creationId xmlns:a16="http://schemas.microsoft.com/office/drawing/2014/main" id="{8804CEFC-F4C6-211F-F884-07C9D6FEFC14}"/>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6" name="Freeform 177">
                  <a:extLst>
                    <a:ext uri="{FF2B5EF4-FFF2-40B4-BE49-F238E27FC236}">
                      <a16:creationId xmlns:a16="http://schemas.microsoft.com/office/drawing/2014/main" id="{97043316-8C61-FF91-6C2A-C8A32FAD87BF}"/>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7" name="Freeform 178">
                  <a:extLst>
                    <a:ext uri="{FF2B5EF4-FFF2-40B4-BE49-F238E27FC236}">
                      <a16:creationId xmlns:a16="http://schemas.microsoft.com/office/drawing/2014/main" id="{D54B4FD1-D8BA-220B-2246-31F582BCC0F9}"/>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8" name="Freeform 179">
                  <a:extLst>
                    <a:ext uri="{FF2B5EF4-FFF2-40B4-BE49-F238E27FC236}">
                      <a16:creationId xmlns:a16="http://schemas.microsoft.com/office/drawing/2014/main" id="{F616A768-D6E1-39ED-31F6-35DAA3432C04}"/>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09" name="Freeform 180">
                  <a:extLst>
                    <a:ext uri="{FF2B5EF4-FFF2-40B4-BE49-F238E27FC236}">
                      <a16:creationId xmlns:a16="http://schemas.microsoft.com/office/drawing/2014/main" id="{664F8E3E-D1F7-D6FD-EEB1-B5BA867F43E7}"/>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0" name="Freeform 181">
                  <a:extLst>
                    <a:ext uri="{FF2B5EF4-FFF2-40B4-BE49-F238E27FC236}">
                      <a16:creationId xmlns:a16="http://schemas.microsoft.com/office/drawing/2014/main" id="{88E22856-0F43-66E7-4A8C-7E44DA91737F}"/>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1" name="Freeform 182">
                  <a:extLst>
                    <a:ext uri="{FF2B5EF4-FFF2-40B4-BE49-F238E27FC236}">
                      <a16:creationId xmlns:a16="http://schemas.microsoft.com/office/drawing/2014/main" id="{60AFCDC0-A4B5-16FB-5149-DAECFB96A5B8}"/>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2" name="Freeform 183">
                  <a:extLst>
                    <a:ext uri="{FF2B5EF4-FFF2-40B4-BE49-F238E27FC236}">
                      <a16:creationId xmlns:a16="http://schemas.microsoft.com/office/drawing/2014/main" id="{6047D37E-9C5D-165B-55AE-2BF3800DB27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3" name="Freeform 184">
                  <a:extLst>
                    <a:ext uri="{FF2B5EF4-FFF2-40B4-BE49-F238E27FC236}">
                      <a16:creationId xmlns:a16="http://schemas.microsoft.com/office/drawing/2014/main" id="{8824E81A-DEDA-C683-D197-67DDEC67229D}"/>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4" name="Freeform 185">
                  <a:extLst>
                    <a:ext uri="{FF2B5EF4-FFF2-40B4-BE49-F238E27FC236}">
                      <a16:creationId xmlns:a16="http://schemas.microsoft.com/office/drawing/2014/main" id="{9B943879-22DE-5F6D-6946-6EDCB2C11414}"/>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5" name="Freeform 186">
                  <a:extLst>
                    <a:ext uri="{FF2B5EF4-FFF2-40B4-BE49-F238E27FC236}">
                      <a16:creationId xmlns:a16="http://schemas.microsoft.com/office/drawing/2014/main" id="{151ACEE2-B1C5-A31F-77BD-581A73134BF6}"/>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6" name="Freeform 187">
                  <a:extLst>
                    <a:ext uri="{FF2B5EF4-FFF2-40B4-BE49-F238E27FC236}">
                      <a16:creationId xmlns:a16="http://schemas.microsoft.com/office/drawing/2014/main" id="{702CA650-F947-E04B-E6F4-134946E89ABF}"/>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7" name="Freeform 188">
                  <a:extLst>
                    <a:ext uri="{FF2B5EF4-FFF2-40B4-BE49-F238E27FC236}">
                      <a16:creationId xmlns:a16="http://schemas.microsoft.com/office/drawing/2014/main" id="{7C264B9B-C146-68E6-9366-4E51C6A56B48}"/>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8" name="Freeform 189">
                  <a:extLst>
                    <a:ext uri="{FF2B5EF4-FFF2-40B4-BE49-F238E27FC236}">
                      <a16:creationId xmlns:a16="http://schemas.microsoft.com/office/drawing/2014/main" id="{3AFD154C-61B8-2B43-55D9-CA8BBBDD19FB}"/>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19" name="Freeform 190">
                  <a:extLst>
                    <a:ext uri="{FF2B5EF4-FFF2-40B4-BE49-F238E27FC236}">
                      <a16:creationId xmlns:a16="http://schemas.microsoft.com/office/drawing/2014/main" id="{CE709140-0A05-FA07-ECD8-F796D04F79F0}"/>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0" name="Freeform 191">
                  <a:extLst>
                    <a:ext uri="{FF2B5EF4-FFF2-40B4-BE49-F238E27FC236}">
                      <a16:creationId xmlns:a16="http://schemas.microsoft.com/office/drawing/2014/main" id="{0A185ADB-3AA2-706A-4CB1-26658B33498C}"/>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1" name="Freeform 192">
                  <a:extLst>
                    <a:ext uri="{FF2B5EF4-FFF2-40B4-BE49-F238E27FC236}">
                      <a16:creationId xmlns:a16="http://schemas.microsoft.com/office/drawing/2014/main" id="{BE92921D-E4AE-A32B-0BEE-838E5BCC657B}"/>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2" name="Freeform 193">
                  <a:extLst>
                    <a:ext uri="{FF2B5EF4-FFF2-40B4-BE49-F238E27FC236}">
                      <a16:creationId xmlns:a16="http://schemas.microsoft.com/office/drawing/2014/main" id="{868FDE53-CF23-036E-4DC9-2FD6EB04C2A5}"/>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3" name="Freeform 194">
                  <a:extLst>
                    <a:ext uri="{FF2B5EF4-FFF2-40B4-BE49-F238E27FC236}">
                      <a16:creationId xmlns:a16="http://schemas.microsoft.com/office/drawing/2014/main" id="{98B4F0AC-1315-F390-96C7-54742A7B2F7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4" name="Rectangle 195">
                  <a:extLst>
                    <a:ext uri="{FF2B5EF4-FFF2-40B4-BE49-F238E27FC236}">
                      <a16:creationId xmlns:a16="http://schemas.microsoft.com/office/drawing/2014/main" id="{5F7EBAC6-D4CC-5041-53A5-3B1C5772AF3E}"/>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5" name="Rectangle 196">
                  <a:extLst>
                    <a:ext uri="{FF2B5EF4-FFF2-40B4-BE49-F238E27FC236}">
                      <a16:creationId xmlns:a16="http://schemas.microsoft.com/office/drawing/2014/main" id="{FAB4EA3E-A68B-D3EF-1FDF-D7E950832AE4}"/>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6" name="Freeform 197">
                  <a:extLst>
                    <a:ext uri="{FF2B5EF4-FFF2-40B4-BE49-F238E27FC236}">
                      <a16:creationId xmlns:a16="http://schemas.microsoft.com/office/drawing/2014/main" id="{EB2D2115-5929-3153-B928-72ED34BBA73D}"/>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7" name="Freeform 198">
                  <a:extLst>
                    <a:ext uri="{FF2B5EF4-FFF2-40B4-BE49-F238E27FC236}">
                      <a16:creationId xmlns:a16="http://schemas.microsoft.com/office/drawing/2014/main" id="{6306459A-816B-2D07-DBFB-568EB9458C6D}"/>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8" name="Freeform 199">
                  <a:extLst>
                    <a:ext uri="{FF2B5EF4-FFF2-40B4-BE49-F238E27FC236}">
                      <a16:creationId xmlns:a16="http://schemas.microsoft.com/office/drawing/2014/main" id="{BE40CAA3-7855-5960-5B5D-5138501532B5}"/>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29" name="Freeform 200">
                  <a:extLst>
                    <a:ext uri="{FF2B5EF4-FFF2-40B4-BE49-F238E27FC236}">
                      <a16:creationId xmlns:a16="http://schemas.microsoft.com/office/drawing/2014/main" id="{688C13B2-436C-4360-3575-560B4EE4A3FC}"/>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0" name="Freeform 201">
                  <a:extLst>
                    <a:ext uri="{FF2B5EF4-FFF2-40B4-BE49-F238E27FC236}">
                      <a16:creationId xmlns:a16="http://schemas.microsoft.com/office/drawing/2014/main" id="{84C2AFA2-F86A-BDA9-932A-DA204677B5CD}"/>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1" name="Freeform 202">
                  <a:extLst>
                    <a:ext uri="{FF2B5EF4-FFF2-40B4-BE49-F238E27FC236}">
                      <a16:creationId xmlns:a16="http://schemas.microsoft.com/office/drawing/2014/main" id="{A5327C7B-7BCC-1C62-8E76-034B06B350D7}"/>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2" name="Freeform 203">
                  <a:extLst>
                    <a:ext uri="{FF2B5EF4-FFF2-40B4-BE49-F238E27FC236}">
                      <a16:creationId xmlns:a16="http://schemas.microsoft.com/office/drawing/2014/main" id="{ECC1D541-5715-8701-7C4E-BAD76F923E19}"/>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533" name="Freeform 204">
                  <a:extLst>
                    <a:ext uri="{FF2B5EF4-FFF2-40B4-BE49-F238E27FC236}">
                      <a16:creationId xmlns:a16="http://schemas.microsoft.com/office/drawing/2014/main" id="{33471C21-B146-193E-004F-CC5F6E7BBCC1}"/>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grpSp>
          <p:sp>
            <p:nvSpPr>
              <p:cNvPr id="293" name="Freeform 206">
                <a:extLst>
                  <a:ext uri="{FF2B5EF4-FFF2-40B4-BE49-F238E27FC236}">
                    <a16:creationId xmlns:a16="http://schemas.microsoft.com/office/drawing/2014/main" id="{E3FE6395-4CD9-5182-D641-A3DB56641B52}"/>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4" name="Freeform 207">
                <a:extLst>
                  <a:ext uri="{FF2B5EF4-FFF2-40B4-BE49-F238E27FC236}">
                    <a16:creationId xmlns:a16="http://schemas.microsoft.com/office/drawing/2014/main" id="{EBA5AEBE-87AC-DA5B-15B6-F691C104CD7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5" name="Freeform 208">
                <a:extLst>
                  <a:ext uri="{FF2B5EF4-FFF2-40B4-BE49-F238E27FC236}">
                    <a16:creationId xmlns:a16="http://schemas.microsoft.com/office/drawing/2014/main" id="{379E5A89-3FC4-92FE-1558-FB429CE46D67}"/>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6" name="Freeform 209">
                <a:extLst>
                  <a:ext uri="{FF2B5EF4-FFF2-40B4-BE49-F238E27FC236}">
                    <a16:creationId xmlns:a16="http://schemas.microsoft.com/office/drawing/2014/main" id="{FAB179A1-E06A-DA54-BF44-B3FCF4C3447D}"/>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7" name="Freeform 210">
                <a:extLst>
                  <a:ext uri="{FF2B5EF4-FFF2-40B4-BE49-F238E27FC236}">
                    <a16:creationId xmlns:a16="http://schemas.microsoft.com/office/drawing/2014/main" id="{FB73A285-8E0A-F432-322A-037EAA511B92}"/>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8" name="Freeform 211">
                <a:extLst>
                  <a:ext uri="{FF2B5EF4-FFF2-40B4-BE49-F238E27FC236}">
                    <a16:creationId xmlns:a16="http://schemas.microsoft.com/office/drawing/2014/main" id="{825353EC-B216-5F4C-2FE9-FF6102FFAF80}"/>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299" name="Freeform 212">
                <a:extLst>
                  <a:ext uri="{FF2B5EF4-FFF2-40B4-BE49-F238E27FC236}">
                    <a16:creationId xmlns:a16="http://schemas.microsoft.com/office/drawing/2014/main" id="{D28B6E22-03B0-B5A1-A3EB-042B04D4BB7D}"/>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0" name="Freeform 213">
                <a:extLst>
                  <a:ext uri="{FF2B5EF4-FFF2-40B4-BE49-F238E27FC236}">
                    <a16:creationId xmlns:a16="http://schemas.microsoft.com/office/drawing/2014/main" id="{FE68966C-7B07-D725-77D1-58AC1BFC3689}"/>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1" name="Freeform 214">
                <a:extLst>
                  <a:ext uri="{FF2B5EF4-FFF2-40B4-BE49-F238E27FC236}">
                    <a16:creationId xmlns:a16="http://schemas.microsoft.com/office/drawing/2014/main" id="{E1976CE0-9D50-5A71-9484-B39753348147}"/>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2" name="Freeform 215">
                <a:extLst>
                  <a:ext uri="{FF2B5EF4-FFF2-40B4-BE49-F238E27FC236}">
                    <a16:creationId xmlns:a16="http://schemas.microsoft.com/office/drawing/2014/main" id="{10DC5F33-EAFD-F499-5CB4-505EBAB229F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3" name="Freeform 216">
                <a:extLst>
                  <a:ext uri="{FF2B5EF4-FFF2-40B4-BE49-F238E27FC236}">
                    <a16:creationId xmlns:a16="http://schemas.microsoft.com/office/drawing/2014/main" id="{E39964CC-E498-7D6B-5431-FE72139FFBF5}"/>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4" name="Freeform 217">
                <a:extLst>
                  <a:ext uri="{FF2B5EF4-FFF2-40B4-BE49-F238E27FC236}">
                    <a16:creationId xmlns:a16="http://schemas.microsoft.com/office/drawing/2014/main" id="{492CDD24-0832-5861-BE59-836ABB7E990A}"/>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5" name="Freeform 218">
                <a:extLst>
                  <a:ext uri="{FF2B5EF4-FFF2-40B4-BE49-F238E27FC236}">
                    <a16:creationId xmlns:a16="http://schemas.microsoft.com/office/drawing/2014/main" id="{2A6D405F-BF90-D818-33BF-4EB303595F93}"/>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6" name="Freeform 219">
                <a:extLst>
                  <a:ext uri="{FF2B5EF4-FFF2-40B4-BE49-F238E27FC236}">
                    <a16:creationId xmlns:a16="http://schemas.microsoft.com/office/drawing/2014/main" id="{6C509FCD-BB85-76A3-B210-873888842AD9}"/>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7" name="Freeform 220">
                <a:extLst>
                  <a:ext uri="{FF2B5EF4-FFF2-40B4-BE49-F238E27FC236}">
                    <a16:creationId xmlns:a16="http://schemas.microsoft.com/office/drawing/2014/main" id="{FAB78E8D-1AA7-D1F8-2435-9F16528A2435}"/>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8" name="Freeform 221">
                <a:extLst>
                  <a:ext uri="{FF2B5EF4-FFF2-40B4-BE49-F238E27FC236}">
                    <a16:creationId xmlns:a16="http://schemas.microsoft.com/office/drawing/2014/main" id="{D299DF76-891B-F609-1F9C-0F42584FB38F}"/>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09" name="Freeform 222">
                <a:extLst>
                  <a:ext uri="{FF2B5EF4-FFF2-40B4-BE49-F238E27FC236}">
                    <a16:creationId xmlns:a16="http://schemas.microsoft.com/office/drawing/2014/main" id="{F383A823-CD08-3C9E-1586-7024CEF3D2CB}"/>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0" name="Freeform 223">
                <a:extLst>
                  <a:ext uri="{FF2B5EF4-FFF2-40B4-BE49-F238E27FC236}">
                    <a16:creationId xmlns:a16="http://schemas.microsoft.com/office/drawing/2014/main" id="{0A23673F-8685-88A0-0822-68B030AB6EDF}"/>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1" name="Freeform 224">
                <a:extLst>
                  <a:ext uri="{FF2B5EF4-FFF2-40B4-BE49-F238E27FC236}">
                    <a16:creationId xmlns:a16="http://schemas.microsoft.com/office/drawing/2014/main" id="{87344132-A030-813F-260E-3AD1AE0A1136}"/>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2" name="Freeform 225">
                <a:extLst>
                  <a:ext uri="{FF2B5EF4-FFF2-40B4-BE49-F238E27FC236}">
                    <a16:creationId xmlns:a16="http://schemas.microsoft.com/office/drawing/2014/main" id="{CDEFFA6C-B680-A3AF-0B85-BCD5928D2B2B}"/>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3" name="Freeform 226">
                <a:extLst>
                  <a:ext uri="{FF2B5EF4-FFF2-40B4-BE49-F238E27FC236}">
                    <a16:creationId xmlns:a16="http://schemas.microsoft.com/office/drawing/2014/main" id="{A7B8E406-36C7-B31C-D756-473F823412BC}"/>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4" name="Freeform 227">
                <a:extLst>
                  <a:ext uri="{FF2B5EF4-FFF2-40B4-BE49-F238E27FC236}">
                    <a16:creationId xmlns:a16="http://schemas.microsoft.com/office/drawing/2014/main" id="{25BA098F-0938-8941-79CF-941D9AA27AAE}"/>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5" name="Freeform 228">
                <a:extLst>
                  <a:ext uri="{FF2B5EF4-FFF2-40B4-BE49-F238E27FC236}">
                    <a16:creationId xmlns:a16="http://schemas.microsoft.com/office/drawing/2014/main" id="{D7579BA4-3130-E6C8-6F53-078D934545A0}"/>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6" name="Freeform 229">
                <a:extLst>
                  <a:ext uri="{FF2B5EF4-FFF2-40B4-BE49-F238E27FC236}">
                    <a16:creationId xmlns:a16="http://schemas.microsoft.com/office/drawing/2014/main" id="{5280BC12-CEEB-0A5E-49E6-7565FD4B26A5}"/>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7" name="Freeform 230">
                <a:extLst>
                  <a:ext uri="{FF2B5EF4-FFF2-40B4-BE49-F238E27FC236}">
                    <a16:creationId xmlns:a16="http://schemas.microsoft.com/office/drawing/2014/main" id="{C8DAC009-FD15-1AFF-1118-801B5B20921E}"/>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8" name="Freeform 231">
                <a:extLst>
                  <a:ext uri="{FF2B5EF4-FFF2-40B4-BE49-F238E27FC236}">
                    <a16:creationId xmlns:a16="http://schemas.microsoft.com/office/drawing/2014/main" id="{C618E58B-AFCC-4886-A1D5-057AA41779A0}"/>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19" name="Freeform 232">
                <a:extLst>
                  <a:ext uri="{FF2B5EF4-FFF2-40B4-BE49-F238E27FC236}">
                    <a16:creationId xmlns:a16="http://schemas.microsoft.com/office/drawing/2014/main" id="{A0F7D6B9-91D2-6120-75AB-E464F420FD69}"/>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0" name="Freeform 233">
                <a:extLst>
                  <a:ext uri="{FF2B5EF4-FFF2-40B4-BE49-F238E27FC236}">
                    <a16:creationId xmlns:a16="http://schemas.microsoft.com/office/drawing/2014/main" id="{53D43ECC-C7E2-1315-50DD-27F4B350D1DA}"/>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1" name="Freeform 234">
                <a:extLst>
                  <a:ext uri="{FF2B5EF4-FFF2-40B4-BE49-F238E27FC236}">
                    <a16:creationId xmlns:a16="http://schemas.microsoft.com/office/drawing/2014/main" id="{148B700D-D038-E1B8-209C-E770B0AFB169}"/>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2" name="Freeform 235">
                <a:extLst>
                  <a:ext uri="{FF2B5EF4-FFF2-40B4-BE49-F238E27FC236}">
                    <a16:creationId xmlns:a16="http://schemas.microsoft.com/office/drawing/2014/main" id="{E53B3D51-2A22-1434-58D4-16BCB079AF12}"/>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3" name="Freeform 236">
                <a:extLst>
                  <a:ext uri="{FF2B5EF4-FFF2-40B4-BE49-F238E27FC236}">
                    <a16:creationId xmlns:a16="http://schemas.microsoft.com/office/drawing/2014/main" id="{A785A615-C87C-3C83-35B0-6AEDD67C0FDC}"/>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4" name="Freeform 237">
                <a:extLst>
                  <a:ext uri="{FF2B5EF4-FFF2-40B4-BE49-F238E27FC236}">
                    <a16:creationId xmlns:a16="http://schemas.microsoft.com/office/drawing/2014/main" id="{4807779E-9038-41E4-294D-FF9DCDF24FEB}"/>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5" name="Freeform 238">
                <a:extLst>
                  <a:ext uri="{FF2B5EF4-FFF2-40B4-BE49-F238E27FC236}">
                    <a16:creationId xmlns:a16="http://schemas.microsoft.com/office/drawing/2014/main" id="{C71B2294-44C9-93DE-D59F-E304B967C384}"/>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6" name="Freeform 239">
                <a:extLst>
                  <a:ext uri="{FF2B5EF4-FFF2-40B4-BE49-F238E27FC236}">
                    <a16:creationId xmlns:a16="http://schemas.microsoft.com/office/drawing/2014/main" id="{12703FF6-EEED-3623-C1C6-3EEB7F32ADDF}"/>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7" name="Freeform 240">
                <a:extLst>
                  <a:ext uri="{FF2B5EF4-FFF2-40B4-BE49-F238E27FC236}">
                    <a16:creationId xmlns:a16="http://schemas.microsoft.com/office/drawing/2014/main" id="{CF23FA8D-30F7-EDF4-D249-7E890DA11E76}"/>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8" name="Freeform 241">
                <a:extLst>
                  <a:ext uri="{FF2B5EF4-FFF2-40B4-BE49-F238E27FC236}">
                    <a16:creationId xmlns:a16="http://schemas.microsoft.com/office/drawing/2014/main" id="{5E23560C-642C-D9B4-1198-8F5E404CCF63}"/>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29" name="Freeform 242">
                <a:extLst>
                  <a:ext uri="{FF2B5EF4-FFF2-40B4-BE49-F238E27FC236}">
                    <a16:creationId xmlns:a16="http://schemas.microsoft.com/office/drawing/2014/main" id="{240A36B9-4AB4-0FBF-A0E4-BBC0B9F410F2}"/>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0" name="Freeform 243">
                <a:extLst>
                  <a:ext uri="{FF2B5EF4-FFF2-40B4-BE49-F238E27FC236}">
                    <a16:creationId xmlns:a16="http://schemas.microsoft.com/office/drawing/2014/main" id="{D4883FD3-FF76-239B-4A55-FB0EEA3FD480}"/>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1" name="Freeform 244">
                <a:extLst>
                  <a:ext uri="{FF2B5EF4-FFF2-40B4-BE49-F238E27FC236}">
                    <a16:creationId xmlns:a16="http://schemas.microsoft.com/office/drawing/2014/main" id="{5D3088E5-DD73-6DCE-AC4F-F387A2A2FCC5}"/>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2" name="Freeform 245">
                <a:extLst>
                  <a:ext uri="{FF2B5EF4-FFF2-40B4-BE49-F238E27FC236}">
                    <a16:creationId xmlns:a16="http://schemas.microsoft.com/office/drawing/2014/main" id="{F29D006A-C720-747D-FE2E-2173377048B4}"/>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3" name="Freeform 246">
                <a:extLst>
                  <a:ext uri="{FF2B5EF4-FFF2-40B4-BE49-F238E27FC236}">
                    <a16:creationId xmlns:a16="http://schemas.microsoft.com/office/drawing/2014/main" id="{74B49CE6-6D07-7A93-8641-4BDFA32CFB19}"/>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4" name="Freeform 247">
                <a:extLst>
                  <a:ext uri="{FF2B5EF4-FFF2-40B4-BE49-F238E27FC236}">
                    <a16:creationId xmlns:a16="http://schemas.microsoft.com/office/drawing/2014/main" id="{D605D245-36C2-AB2D-580E-F83C9E85DC4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5" name="Freeform 248">
                <a:extLst>
                  <a:ext uri="{FF2B5EF4-FFF2-40B4-BE49-F238E27FC236}">
                    <a16:creationId xmlns:a16="http://schemas.microsoft.com/office/drawing/2014/main" id="{F16CFEF6-2EAE-8970-BFA1-0A5C5DCE5C07}"/>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6" name="Freeform 249">
                <a:extLst>
                  <a:ext uri="{FF2B5EF4-FFF2-40B4-BE49-F238E27FC236}">
                    <a16:creationId xmlns:a16="http://schemas.microsoft.com/office/drawing/2014/main" id="{AE4851D2-530B-72DC-EC55-3A92D83B9474}"/>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7" name="Freeform 250">
                <a:extLst>
                  <a:ext uri="{FF2B5EF4-FFF2-40B4-BE49-F238E27FC236}">
                    <a16:creationId xmlns:a16="http://schemas.microsoft.com/office/drawing/2014/main" id="{24741686-B1D1-EF71-75B0-2425880EF70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8" name="Freeform 251">
                <a:extLst>
                  <a:ext uri="{FF2B5EF4-FFF2-40B4-BE49-F238E27FC236}">
                    <a16:creationId xmlns:a16="http://schemas.microsoft.com/office/drawing/2014/main" id="{DE617B1C-E403-EEF1-47D4-FDFFEA85D5AE}"/>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39" name="Freeform 252">
                <a:extLst>
                  <a:ext uri="{FF2B5EF4-FFF2-40B4-BE49-F238E27FC236}">
                    <a16:creationId xmlns:a16="http://schemas.microsoft.com/office/drawing/2014/main" id="{78D589AF-4F01-7D04-CAD9-7D1D45C6B711}"/>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0" name="Freeform 253">
                <a:extLst>
                  <a:ext uri="{FF2B5EF4-FFF2-40B4-BE49-F238E27FC236}">
                    <a16:creationId xmlns:a16="http://schemas.microsoft.com/office/drawing/2014/main" id="{57B66BB2-2297-4C73-7D3D-E7F8E7DFE204}"/>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1" name="Freeform 254">
                <a:extLst>
                  <a:ext uri="{FF2B5EF4-FFF2-40B4-BE49-F238E27FC236}">
                    <a16:creationId xmlns:a16="http://schemas.microsoft.com/office/drawing/2014/main" id="{33D81911-0AEF-9544-A0B9-6268DAB04D73}"/>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2" name="Freeform 255">
                <a:extLst>
                  <a:ext uri="{FF2B5EF4-FFF2-40B4-BE49-F238E27FC236}">
                    <a16:creationId xmlns:a16="http://schemas.microsoft.com/office/drawing/2014/main" id="{90485F6F-52CB-E95A-A692-FA3524066076}"/>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sp>
            <p:nvSpPr>
              <p:cNvPr id="343" name="Freeform 256">
                <a:extLst>
                  <a:ext uri="{FF2B5EF4-FFF2-40B4-BE49-F238E27FC236}">
                    <a16:creationId xmlns:a16="http://schemas.microsoft.com/office/drawing/2014/main" id="{C46FA4D7-7C44-8673-3EFF-1EBB2869B3B1}"/>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C000">
                      <a:lumMod val="60000"/>
                      <a:lumOff val="40000"/>
                    </a:srgbClr>
                  </a:solidFill>
                  <a:effectLst/>
                  <a:uLnTx/>
                  <a:uFillTx/>
                  <a:latin typeface="Arial" panose="020B0604020202020204" pitchFamily="34" charset="0"/>
                  <a:ea typeface="+mn-ea"/>
                  <a:cs typeface="+mn-cs"/>
                </a:endParaRPr>
              </a:p>
            </p:txBody>
          </p:sp>
        </p:grpSp>
      </p:grpSp>
      <p:pic>
        <p:nvPicPr>
          <p:cNvPr id="534" name="图片 7">
            <a:extLst>
              <a:ext uri="{FF2B5EF4-FFF2-40B4-BE49-F238E27FC236}">
                <a16:creationId xmlns:a16="http://schemas.microsoft.com/office/drawing/2014/main" id="{92DA1EE6-089C-0854-4D8A-7AC93F60210D}"/>
              </a:ext>
            </a:extLst>
          </p:cNvPr>
          <p:cNvPicPr>
            <a:picLocks noChangeAspect="1"/>
          </p:cNvPicPr>
          <p:nvPr/>
        </p:nvPicPr>
        <p:blipFill rotWithShape="1">
          <a:blip r:embed="rId3">
            <a:extLst>
              <a:ext uri="{28A0092B-C50C-407E-A947-70E740481C1C}">
                <a14:useLocalDpi xmlns:a14="http://schemas.microsoft.com/office/drawing/2010/main" val="0"/>
              </a:ext>
            </a:extLst>
          </a:blip>
          <a:srcRect t="49443" r="55276" b="8874"/>
          <a:stretch/>
        </p:blipFill>
        <p:spPr>
          <a:xfrm>
            <a:off x="10219308" y="5167985"/>
            <a:ext cx="1558499" cy="1683750"/>
          </a:xfrm>
          <a:prstGeom prst="rect">
            <a:avLst/>
          </a:prstGeom>
        </p:spPr>
      </p:pic>
      <p:grpSp>
        <p:nvGrpSpPr>
          <p:cNvPr id="613" name="Group 612">
            <a:extLst>
              <a:ext uri="{FF2B5EF4-FFF2-40B4-BE49-F238E27FC236}">
                <a16:creationId xmlns:a16="http://schemas.microsoft.com/office/drawing/2014/main" id="{DC3F79CA-6C6A-ED0D-4432-3A164D17FCAA}"/>
              </a:ext>
            </a:extLst>
          </p:cNvPr>
          <p:cNvGrpSpPr/>
          <p:nvPr/>
        </p:nvGrpSpPr>
        <p:grpSpPr>
          <a:xfrm>
            <a:off x="284018" y="4054128"/>
            <a:ext cx="1073151" cy="2530475"/>
            <a:chOff x="9507047" y="3027363"/>
            <a:chExt cx="1073151" cy="2530475"/>
          </a:xfrm>
        </p:grpSpPr>
        <p:sp>
          <p:nvSpPr>
            <p:cNvPr id="535" name="Freeform 64">
              <a:extLst>
                <a:ext uri="{FF2B5EF4-FFF2-40B4-BE49-F238E27FC236}">
                  <a16:creationId xmlns:a16="http://schemas.microsoft.com/office/drawing/2014/main" id="{DA7E3D13-0C2F-2C10-CA8A-FE22CAC8DF57}"/>
                </a:ext>
              </a:extLst>
            </p:cNvPr>
            <p:cNvSpPr>
              <a:spLocks/>
            </p:cNvSpPr>
            <p:nvPr/>
          </p:nvSpPr>
          <p:spPr bwMode="auto">
            <a:xfrm>
              <a:off x="9799147" y="4735513"/>
              <a:ext cx="450850" cy="822325"/>
            </a:xfrm>
            <a:custGeom>
              <a:avLst/>
              <a:gdLst>
                <a:gd name="T0" fmla="*/ 2024 w 2467"/>
                <a:gd name="T1" fmla="*/ 4313 h 4496"/>
                <a:gd name="T2" fmla="*/ 1524 w 2467"/>
                <a:gd name="T3" fmla="*/ 4469 h 4496"/>
                <a:gd name="T4" fmla="*/ 1227 w 2467"/>
                <a:gd name="T5" fmla="*/ 4496 h 4496"/>
                <a:gd name="T6" fmla="*/ 828 w 2467"/>
                <a:gd name="T7" fmla="*/ 4448 h 4496"/>
                <a:gd name="T8" fmla="*/ 438 w 2467"/>
                <a:gd name="T9" fmla="*/ 4313 h 4496"/>
                <a:gd name="T10" fmla="*/ 365 w 2467"/>
                <a:gd name="T11" fmla="*/ 3823 h 4496"/>
                <a:gd name="T12" fmla="*/ 24 w 2467"/>
                <a:gd name="T13" fmla="*/ 935 h 4496"/>
                <a:gd name="T14" fmla="*/ 24 w 2467"/>
                <a:gd name="T15" fmla="*/ 935 h 4496"/>
                <a:gd name="T16" fmla="*/ 56 w 2467"/>
                <a:gd name="T17" fmla="*/ 216 h 4496"/>
                <a:gd name="T18" fmla="*/ 1232 w 2467"/>
                <a:gd name="T19" fmla="*/ 7 h 4496"/>
                <a:gd name="T20" fmla="*/ 2230 w 2467"/>
                <a:gd name="T21" fmla="*/ 115 h 4496"/>
                <a:gd name="T22" fmla="*/ 2406 w 2467"/>
                <a:gd name="T23" fmla="*/ 216 h 4496"/>
                <a:gd name="T24" fmla="*/ 2452 w 2467"/>
                <a:gd name="T25" fmla="*/ 504 h 4496"/>
                <a:gd name="T26" fmla="*/ 2024 w 2467"/>
                <a:gd name="T27" fmla="*/ 4313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7" h="4496">
                  <a:moveTo>
                    <a:pt x="2024" y="4313"/>
                  </a:moveTo>
                  <a:cubicBezTo>
                    <a:pt x="2024" y="4313"/>
                    <a:pt x="1815" y="4418"/>
                    <a:pt x="1524" y="4469"/>
                  </a:cubicBezTo>
                  <a:cubicBezTo>
                    <a:pt x="1432" y="4486"/>
                    <a:pt x="1332" y="4496"/>
                    <a:pt x="1227" y="4496"/>
                  </a:cubicBezTo>
                  <a:cubicBezTo>
                    <a:pt x="1083" y="4496"/>
                    <a:pt x="946" y="4476"/>
                    <a:pt x="828" y="4448"/>
                  </a:cubicBezTo>
                  <a:cubicBezTo>
                    <a:pt x="597" y="4393"/>
                    <a:pt x="438" y="4313"/>
                    <a:pt x="438" y="4313"/>
                  </a:cubicBezTo>
                  <a:cubicBezTo>
                    <a:pt x="438" y="4313"/>
                    <a:pt x="409" y="4122"/>
                    <a:pt x="365" y="3823"/>
                  </a:cubicBezTo>
                  <a:cubicBezTo>
                    <a:pt x="261" y="3106"/>
                    <a:pt x="77" y="1768"/>
                    <a:pt x="24" y="935"/>
                  </a:cubicBezTo>
                  <a:lnTo>
                    <a:pt x="24" y="935"/>
                  </a:lnTo>
                  <a:cubicBezTo>
                    <a:pt x="0" y="552"/>
                    <a:pt x="4" y="276"/>
                    <a:pt x="56" y="216"/>
                  </a:cubicBezTo>
                  <a:cubicBezTo>
                    <a:pt x="244" y="0"/>
                    <a:pt x="1164" y="6"/>
                    <a:pt x="1232" y="7"/>
                  </a:cubicBezTo>
                  <a:cubicBezTo>
                    <a:pt x="1286" y="6"/>
                    <a:pt x="1898" y="2"/>
                    <a:pt x="2230" y="115"/>
                  </a:cubicBezTo>
                  <a:cubicBezTo>
                    <a:pt x="2308" y="141"/>
                    <a:pt x="2371" y="174"/>
                    <a:pt x="2406" y="216"/>
                  </a:cubicBezTo>
                  <a:cubicBezTo>
                    <a:pt x="2436" y="249"/>
                    <a:pt x="2450" y="352"/>
                    <a:pt x="2452" y="504"/>
                  </a:cubicBezTo>
                  <a:cubicBezTo>
                    <a:pt x="2467" y="1452"/>
                    <a:pt x="2024" y="4313"/>
                    <a:pt x="2024" y="4313"/>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6" name="Freeform 65">
              <a:extLst>
                <a:ext uri="{FF2B5EF4-FFF2-40B4-BE49-F238E27FC236}">
                  <a16:creationId xmlns:a16="http://schemas.microsoft.com/office/drawing/2014/main" id="{A6530339-1CE8-3F9E-6552-31B6D31033DE}"/>
                </a:ext>
              </a:extLst>
            </p:cNvPr>
            <p:cNvSpPr>
              <a:spLocks/>
            </p:cNvSpPr>
            <p:nvPr/>
          </p:nvSpPr>
          <p:spPr bwMode="auto">
            <a:xfrm>
              <a:off x="9799147" y="4735513"/>
              <a:ext cx="425450" cy="822325"/>
            </a:xfrm>
            <a:custGeom>
              <a:avLst/>
              <a:gdLst>
                <a:gd name="T0" fmla="*/ 1360 w 2329"/>
                <a:gd name="T1" fmla="*/ 3558 h 4496"/>
                <a:gd name="T2" fmla="*/ 1524 w 2329"/>
                <a:gd name="T3" fmla="*/ 4469 h 4496"/>
                <a:gd name="T4" fmla="*/ 1227 w 2329"/>
                <a:gd name="T5" fmla="*/ 4496 h 4496"/>
                <a:gd name="T6" fmla="*/ 828 w 2329"/>
                <a:gd name="T7" fmla="*/ 4448 h 4496"/>
                <a:gd name="T8" fmla="*/ 732 w 2329"/>
                <a:gd name="T9" fmla="*/ 3805 h 4496"/>
                <a:gd name="T10" fmla="*/ 212 w 2329"/>
                <a:gd name="T11" fmla="*/ 1366 h 4496"/>
                <a:gd name="T12" fmla="*/ 24 w 2329"/>
                <a:gd name="T13" fmla="*/ 935 h 4496"/>
                <a:gd name="T14" fmla="*/ 24 w 2329"/>
                <a:gd name="T15" fmla="*/ 935 h 4496"/>
                <a:gd name="T16" fmla="*/ 56 w 2329"/>
                <a:gd name="T17" fmla="*/ 216 h 4496"/>
                <a:gd name="T18" fmla="*/ 1232 w 2329"/>
                <a:gd name="T19" fmla="*/ 7 h 4496"/>
                <a:gd name="T20" fmla="*/ 2230 w 2329"/>
                <a:gd name="T21" fmla="*/ 115 h 4496"/>
                <a:gd name="T22" fmla="*/ 2324 w 2329"/>
                <a:gd name="T23" fmla="*/ 254 h 4496"/>
                <a:gd name="T24" fmla="*/ 1236 w 2329"/>
                <a:gd name="T25" fmla="*/ 2727 h 4496"/>
                <a:gd name="T26" fmla="*/ 1360 w 2329"/>
                <a:gd name="T27" fmla="*/ 3558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9" h="4496">
                  <a:moveTo>
                    <a:pt x="1360" y="3558"/>
                  </a:moveTo>
                  <a:cubicBezTo>
                    <a:pt x="1420" y="3914"/>
                    <a:pt x="1483" y="4254"/>
                    <a:pt x="1524" y="4469"/>
                  </a:cubicBezTo>
                  <a:cubicBezTo>
                    <a:pt x="1432" y="4486"/>
                    <a:pt x="1332" y="4496"/>
                    <a:pt x="1227" y="4496"/>
                  </a:cubicBezTo>
                  <a:cubicBezTo>
                    <a:pt x="1083" y="4496"/>
                    <a:pt x="946" y="4476"/>
                    <a:pt x="828" y="4448"/>
                  </a:cubicBezTo>
                  <a:cubicBezTo>
                    <a:pt x="810" y="4321"/>
                    <a:pt x="777" y="4090"/>
                    <a:pt x="732" y="3805"/>
                  </a:cubicBezTo>
                  <a:cubicBezTo>
                    <a:pt x="614" y="3056"/>
                    <a:pt x="416" y="1936"/>
                    <a:pt x="212" y="1366"/>
                  </a:cubicBezTo>
                  <a:cubicBezTo>
                    <a:pt x="183" y="1284"/>
                    <a:pt x="104" y="1107"/>
                    <a:pt x="24" y="935"/>
                  </a:cubicBezTo>
                  <a:lnTo>
                    <a:pt x="24" y="935"/>
                  </a:lnTo>
                  <a:cubicBezTo>
                    <a:pt x="0" y="552"/>
                    <a:pt x="4" y="276"/>
                    <a:pt x="56" y="216"/>
                  </a:cubicBezTo>
                  <a:cubicBezTo>
                    <a:pt x="244" y="0"/>
                    <a:pt x="1164" y="6"/>
                    <a:pt x="1232" y="7"/>
                  </a:cubicBezTo>
                  <a:cubicBezTo>
                    <a:pt x="1285" y="6"/>
                    <a:pt x="1898" y="2"/>
                    <a:pt x="2230" y="115"/>
                  </a:cubicBezTo>
                  <a:cubicBezTo>
                    <a:pt x="2283" y="162"/>
                    <a:pt x="2329" y="216"/>
                    <a:pt x="2324" y="254"/>
                  </a:cubicBezTo>
                  <a:cubicBezTo>
                    <a:pt x="2239" y="861"/>
                    <a:pt x="1154" y="2056"/>
                    <a:pt x="1236" y="2727"/>
                  </a:cubicBezTo>
                  <a:cubicBezTo>
                    <a:pt x="1266" y="2978"/>
                    <a:pt x="1312" y="3273"/>
                    <a:pt x="1360" y="3558"/>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7" name="Freeform 66">
              <a:extLst>
                <a:ext uri="{FF2B5EF4-FFF2-40B4-BE49-F238E27FC236}">
                  <a16:creationId xmlns:a16="http://schemas.microsoft.com/office/drawing/2014/main" id="{F06C7FC9-E29B-7F81-CCC7-652764FFB585}"/>
                </a:ext>
              </a:extLst>
            </p:cNvPr>
            <p:cNvSpPr>
              <a:spLocks/>
            </p:cNvSpPr>
            <p:nvPr/>
          </p:nvSpPr>
          <p:spPr bwMode="auto">
            <a:xfrm>
              <a:off x="9857885" y="4737101"/>
              <a:ext cx="331788" cy="103188"/>
            </a:xfrm>
            <a:custGeom>
              <a:avLst/>
              <a:gdLst>
                <a:gd name="T0" fmla="*/ 1 w 1815"/>
                <a:gd name="T1" fmla="*/ 281 h 563"/>
                <a:gd name="T2" fmla="*/ 1800 w 1815"/>
                <a:gd name="T3" fmla="*/ 287 h 563"/>
                <a:gd name="T4" fmla="*/ 1 w 1815"/>
                <a:gd name="T5" fmla="*/ 281 h 563"/>
              </a:gdLst>
              <a:ahLst/>
              <a:cxnLst>
                <a:cxn ang="0">
                  <a:pos x="T0" y="T1"/>
                </a:cxn>
                <a:cxn ang="0">
                  <a:pos x="T2" y="T3"/>
                </a:cxn>
                <a:cxn ang="0">
                  <a:pos x="T4" y="T5"/>
                </a:cxn>
              </a:cxnLst>
              <a:rect l="0" t="0" r="r" b="b"/>
              <a:pathLst>
                <a:path w="1815" h="563">
                  <a:moveTo>
                    <a:pt x="1" y="281"/>
                  </a:moveTo>
                  <a:cubicBezTo>
                    <a:pt x="1" y="0"/>
                    <a:pt x="1785" y="17"/>
                    <a:pt x="1800" y="287"/>
                  </a:cubicBezTo>
                  <a:cubicBezTo>
                    <a:pt x="1815" y="549"/>
                    <a:pt x="0" y="563"/>
                    <a:pt x="1" y="281"/>
                  </a:cubicBez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8" name="Freeform 67">
              <a:extLst>
                <a:ext uri="{FF2B5EF4-FFF2-40B4-BE49-F238E27FC236}">
                  <a16:creationId xmlns:a16="http://schemas.microsoft.com/office/drawing/2014/main" id="{18D0E051-B33E-8A8D-C76E-8A0A91F8B4B1}"/>
                </a:ext>
              </a:extLst>
            </p:cNvPr>
            <p:cNvSpPr>
              <a:spLocks/>
            </p:cNvSpPr>
            <p:nvPr/>
          </p:nvSpPr>
          <p:spPr bwMode="auto">
            <a:xfrm>
              <a:off x="9803910" y="3101976"/>
              <a:ext cx="238125" cy="1724025"/>
            </a:xfrm>
            <a:custGeom>
              <a:avLst/>
              <a:gdLst>
                <a:gd name="T0" fmla="*/ 1302 w 1302"/>
                <a:gd name="T1" fmla="*/ 9437 h 9438"/>
                <a:gd name="T2" fmla="*/ 1207 w 1302"/>
                <a:gd name="T3" fmla="*/ 9438 h 9438"/>
                <a:gd name="T4" fmla="*/ 1194 w 1302"/>
                <a:gd name="T5" fmla="*/ 9056 h 9438"/>
                <a:gd name="T6" fmla="*/ 414 w 1302"/>
                <a:gd name="T7" fmla="*/ 787 h 9438"/>
                <a:gd name="T8" fmla="*/ 0 w 1302"/>
                <a:gd name="T9" fmla="*/ 0 h 9438"/>
                <a:gd name="T10" fmla="*/ 63 w 1302"/>
                <a:gd name="T11" fmla="*/ 0 h 9438"/>
                <a:gd name="T12" fmla="*/ 471 w 1302"/>
                <a:gd name="T13" fmla="*/ 787 h 9438"/>
                <a:gd name="T14" fmla="*/ 1292 w 1302"/>
                <a:gd name="T15" fmla="*/ 9057 h 9438"/>
                <a:gd name="T16" fmla="*/ 1302 w 1302"/>
                <a:gd name="T17" fmla="*/ 9437 h 9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9438">
                  <a:moveTo>
                    <a:pt x="1302" y="9437"/>
                  </a:moveTo>
                  <a:cubicBezTo>
                    <a:pt x="1275" y="9437"/>
                    <a:pt x="1213" y="9438"/>
                    <a:pt x="1207" y="9438"/>
                  </a:cubicBezTo>
                  <a:cubicBezTo>
                    <a:pt x="1205" y="9348"/>
                    <a:pt x="1199" y="9217"/>
                    <a:pt x="1194" y="9056"/>
                  </a:cubicBezTo>
                  <a:cubicBezTo>
                    <a:pt x="1139" y="7430"/>
                    <a:pt x="933" y="2542"/>
                    <a:pt x="414" y="787"/>
                  </a:cubicBezTo>
                  <a:cubicBezTo>
                    <a:pt x="351" y="574"/>
                    <a:pt x="0" y="0"/>
                    <a:pt x="0" y="0"/>
                  </a:cubicBezTo>
                  <a:lnTo>
                    <a:pt x="63" y="0"/>
                  </a:lnTo>
                  <a:cubicBezTo>
                    <a:pt x="63" y="0"/>
                    <a:pt x="396" y="566"/>
                    <a:pt x="471" y="787"/>
                  </a:cubicBezTo>
                  <a:cubicBezTo>
                    <a:pt x="1056" y="2522"/>
                    <a:pt x="1244" y="7429"/>
                    <a:pt x="1292" y="9057"/>
                  </a:cubicBezTo>
                  <a:cubicBezTo>
                    <a:pt x="1296" y="9217"/>
                    <a:pt x="1299" y="9346"/>
                    <a:pt x="1302" y="9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9" name="Freeform 68">
              <a:extLst>
                <a:ext uri="{FF2B5EF4-FFF2-40B4-BE49-F238E27FC236}">
                  <a16:creationId xmlns:a16="http://schemas.microsoft.com/office/drawing/2014/main" id="{83602E6C-F3E8-84E5-92F8-B668171F0E7E}"/>
                </a:ext>
              </a:extLst>
            </p:cNvPr>
            <p:cNvSpPr>
              <a:spLocks/>
            </p:cNvSpPr>
            <p:nvPr/>
          </p:nvSpPr>
          <p:spPr bwMode="auto">
            <a:xfrm>
              <a:off x="10059497" y="3070226"/>
              <a:ext cx="127000" cy="1755775"/>
            </a:xfrm>
            <a:custGeom>
              <a:avLst/>
              <a:gdLst>
                <a:gd name="T0" fmla="*/ 695 w 695"/>
                <a:gd name="T1" fmla="*/ 30 h 9605"/>
                <a:gd name="T2" fmla="*/ 112 w 695"/>
                <a:gd name="T3" fmla="*/ 9240 h 9605"/>
                <a:gd name="T4" fmla="*/ 91 w 695"/>
                <a:gd name="T5" fmla="*/ 9600 h 9605"/>
                <a:gd name="T6" fmla="*/ 0 w 695"/>
                <a:gd name="T7" fmla="*/ 9605 h 9605"/>
                <a:gd name="T8" fmla="*/ 26 w 695"/>
                <a:gd name="T9" fmla="*/ 9234 h 9605"/>
                <a:gd name="T10" fmla="*/ 641 w 695"/>
                <a:gd name="T11" fmla="*/ 0 h 9605"/>
                <a:gd name="T12" fmla="*/ 695 w 695"/>
                <a:gd name="T13" fmla="*/ 30 h 9605"/>
              </a:gdLst>
              <a:ahLst/>
              <a:cxnLst>
                <a:cxn ang="0">
                  <a:pos x="T0" y="T1"/>
                </a:cxn>
                <a:cxn ang="0">
                  <a:pos x="T2" y="T3"/>
                </a:cxn>
                <a:cxn ang="0">
                  <a:pos x="T4" y="T5"/>
                </a:cxn>
                <a:cxn ang="0">
                  <a:pos x="T6" y="T7"/>
                </a:cxn>
                <a:cxn ang="0">
                  <a:pos x="T8" y="T9"/>
                </a:cxn>
                <a:cxn ang="0">
                  <a:pos x="T10" y="T11"/>
                </a:cxn>
                <a:cxn ang="0">
                  <a:pos x="T12" y="T13"/>
                </a:cxn>
              </a:cxnLst>
              <a:rect l="0" t="0" r="r" b="b"/>
              <a:pathLst>
                <a:path w="695" h="9605">
                  <a:moveTo>
                    <a:pt x="695" y="30"/>
                  </a:moveTo>
                  <a:lnTo>
                    <a:pt x="112" y="9240"/>
                  </a:lnTo>
                  <a:lnTo>
                    <a:pt x="91" y="9600"/>
                  </a:lnTo>
                  <a:cubicBezTo>
                    <a:pt x="62" y="9602"/>
                    <a:pt x="31" y="9604"/>
                    <a:pt x="0" y="9605"/>
                  </a:cubicBezTo>
                  <a:lnTo>
                    <a:pt x="26" y="9234"/>
                  </a:lnTo>
                  <a:lnTo>
                    <a:pt x="641" y="0"/>
                  </a:lnTo>
                  <a:lnTo>
                    <a:pt x="695" y="3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0" name="Freeform 69">
              <a:extLst>
                <a:ext uri="{FF2B5EF4-FFF2-40B4-BE49-F238E27FC236}">
                  <a16:creationId xmlns:a16="http://schemas.microsoft.com/office/drawing/2014/main" id="{6292AE43-7238-C358-FB35-5414F02E2ED3}"/>
                </a:ext>
              </a:extLst>
            </p:cNvPr>
            <p:cNvSpPr>
              <a:spLocks/>
            </p:cNvSpPr>
            <p:nvPr/>
          </p:nvSpPr>
          <p:spPr bwMode="auto">
            <a:xfrm>
              <a:off x="10078547" y="4175126"/>
              <a:ext cx="155575" cy="649288"/>
            </a:xfrm>
            <a:custGeom>
              <a:avLst/>
              <a:gdLst>
                <a:gd name="T0" fmla="*/ 846 w 846"/>
                <a:gd name="T1" fmla="*/ 0 h 3551"/>
                <a:gd name="T2" fmla="*/ 153 w 846"/>
                <a:gd name="T3" fmla="*/ 3207 h 3551"/>
                <a:gd name="T4" fmla="*/ 83 w 846"/>
                <a:gd name="T5" fmla="*/ 3543 h 3551"/>
                <a:gd name="T6" fmla="*/ 0 w 846"/>
                <a:gd name="T7" fmla="*/ 3551 h 3551"/>
                <a:gd name="T8" fmla="*/ 75 w 846"/>
                <a:gd name="T9" fmla="*/ 3199 h 3551"/>
                <a:gd name="T10" fmla="*/ 75 w 846"/>
                <a:gd name="T11" fmla="*/ 3199 h 3551"/>
                <a:gd name="T12" fmla="*/ 815 w 846"/>
                <a:gd name="T13" fmla="*/ 0 h 3551"/>
                <a:gd name="T14" fmla="*/ 846 w 846"/>
                <a:gd name="T15" fmla="*/ 0 h 3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3551">
                  <a:moveTo>
                    <a:pt x="846" y="0"/>
                  </a:moveTo>
                  <a:lnTo>
                    <a:pt x="153" y="3207"/>
                  </a:lnTo>
                  <a:lnTo>
                    <a:pt x="83" y="3543"/>
                  </a:lnTo>
                  <a:cubicBezTo>
                    <a:pt x="83" y="3543"/>
                    <a:pt x="29" y="3549"/>
                    <a:pt x="0" y="3551"/>
                  </a:cubicBezTo>
                  <a:lnTo>
                    <a:pt x="75" y="3199"/>
                  </a:lnTo>
                  <a:lnTo>
                    <a:pt x="75" y="3199"/>
                  </a:lnTo>
                  <a:lnTo>
                    <a:pt x="815" y="0"/>
                  </a:lnTo>
                  <a:lnTo>
                    <a:pt x="846" y="0"/>
                  </a:ln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1" name="Freeform 70">
              <a:extLst>
                <a:ext uri="{FF2B5EF4-FFF2-40B4-BE49-F238E27FC236}">
                  <a16:creationId xmlns:a16="http://schemas.microsoft.com/office/drawing/2014/main" id="{29D062F2-5044-81C3-F5B8-0D65DBB441CE}"/>
                </a:ext>
              </a:extLst>
            </p:cNvPr>
            <p:cNvSpPr>
              <a:spLocks/>
            </p:cNvSpPr>
            <p:nvPr/>
          </p:nvSpPr>
          <p:spPr bwMode="auto">
            <a:xfrm>
              <a:off x="9635635" y="3902076"/>
              <a:ext cx="277813" cy="915988"/>
            </a:xfrm>
            <a:custGeom>
              <a:avLst/>
              <a:gdLst>
                <a:gd name="T0" fmla="*/ 1517 w 1525"/>
                <a:gd name="T1" fmla="*/ 4724 h 5006"/>
                <a:gd name="T2" fmla="*/ 1515 w 1525"/>
                <a:gd name="T3" fmla="*/ 4772 h 5006"/>
                <a:gd name="T4" fmla="*/ 1501 w 1525"/>
                <a:gd name="T5" fmla="*/ 5006 h 5006"/>
                <a:gd name="T6" fmla="*/ 1324 w 1525"/>
                <a:gd name="T7" fmla="*/ 4955 h 5006"/>
                <a:gd name="T8" fmla="*/ 1347 w 1525"/>
                <a:gd name="T9" fmla="*/ 4768 h 5006"/>
                <a:gd name="T10" fmla="*/ 1389 w 1525"/>
                <a:gd name="T11" fmla="*/ 4147 h 5006"/>
                <a:gd name="T12" fmla="*/ 1389 w 1525"/>
                <a:gd name="T13" fmla="*/ 4146 h 5006"/>
                <a:gd name="T14" fmla="*/ 1376 w 1525"/>
                <a:gd name="T15" fmla="*/ 3516 h 5006"/>
                <a:gd name="T16" fmla="*/ 1074 w 1525"/>
                <a:gd name="T17" fmla="*/ 1911 h 5006"/>
                <a:gd name="T18" fmla="*/ 987 w 1525"/>
                <a:gd name="T19" fmla="*/ 1700 h 5006"/>
                <a:gd name="T20" fmla="*/ 835 w 1525"/>
                <a:gd name="T21" fmla="*/ 1404 h 5006"/>
                <a:gd name="T22" fmla="*/ 0 w 1525"/>
                <a:gd name="T23" fmla="*/ 51 h 5006"/>
                <a:gd name="T24" fmla="*/ 13 w 1525"/>
                <a:gd name="T25" fmla="*/ 0 h 5006"/>
                <a:gd name="T26" fmla="*/ 770 w 1525"/>
                <a:gd name="T27" fmla="*/ 1084 h 5006"/>
                <a:gd name="T28" fmla="*/ 899 w 1525"/>
                <a:gd name="T29" fmla="*/ 1293 h 5006"/>
                <a:gd name="T30" fmla="*/ 1207 w 1525"/>
                <a:gd name="T31" fmla="*/ 1911 h 5006"/>
                <a:gd name="T32" fmla="*/ 1522 w 1525"/>
                <a:gd name="T33" fmla="*/ 4194 h 5006"/>
                <a:gd name="T34" fmla="*/ 1517 w 1525"/>
                <a:gd name="T35" fmla="*/ 4724 h 5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5" h="5006">
                  <a:moveTo>
                    <a:pt x="1517" y="4724"/>
                  </a:moveTo>
                  <a:cubicBezTo>
                    <a:pt x="1516" y="4740"/>
                    <a:pt x="1515" y="4756"/>
                    <a:pt x="1515" y="4772"/>
                  </a:cubicBezTo>
                  <a:cubicBezTo>
                    <a:pt x="1510" y="4887"/>
                    <a:pt x="1504" y="4971"/>
                    <a:pt x="1501" y="5006"/>
                  </a:cubicBezTo>
                  <a:cubicBezTo>
                    <a:pt x="1428" y="4992"/>
                    <a:pt x="1371" y="4974"/>
                    <a:pt x="1324" y="4955"/>
                  </a:cubicBezTo>
                  <a:cubicBezTo>
                    <a:pt x="1331" y="4911"/>
                    <a:pt x="1337" y="4846"/>
                    <a:pt x="1347" y="4768"/>
                  </a:cubicBezTo>
                  <a:cubicBezTo>
                    <a:pt x="1364" y="4616"/>
                    <a:pt x="1383" y="4404"/>
                    <a:pt x="1389" y="4147"/>
                  </a:cubicBezTo>
                  <a:lnTo>
                    <a:pt x="1389" y="4146"/>
                  </a:lnTo>
                  <a:cubicBezTo>
                    <a:pt x="1393" y="3958"/>
                    <a:pt x="1391" y="3745"/>
                    <a:pt x="1376" y="3516"/>
                  </a:cubicBezTo>
                  <a:cubicBezTo>
                    <a:pt x="1346" y="3034"/>
                    <a:pt x="1262" y="2479"/>
                    <a:pt x="1074" y="1911"/>
                  </a:cubicBezTo>
                  <a:cubicBezTo>
                    <a:pt x="1055" y="1852"/>
                    <a:pt x="1025" y="1780"/>
                    <a:pt x="987" y="1700"/>
                  </a:cubicBezTo>
                  <a:cubicBezTo>
                    <a:pt x="944" y="1610"/>
                    <a:pt x="892" y="1510"/>
                    <a:pt x="835" y="1404"/>
                  </a:cubicBezTo>
                  <a:cubicBezTo>
                    <a:pt x="508" y="811"/>
                    <a:pt x="0" y="51"/>
                    <a:pt x="0" y="51"/>
                  </a:cubicBezTo>
                  <a:lnTo>
                    <a:pt x="13" y="0"/>
                  </a:lnTo>
                  <a:cubicBezTo>
                    <a:pt x="13" y="0"/>
                    <a:pt x="425" y="546"/>
                    <a:pt x="770" y="1084"/>
                  </a:cubicBezTo>
                  <a:cubicBezTo>
                    <a:pt x="814" y="1154"/>
                    <a:pt x="858" y="1224"/>
                    <a:pt x="899" y="1293"/>
                  </a:cubicBezTo>
                  <a:cubicBezTo>
                    <a:pt x="1044" y="1533"/>
                    <a:pt x="1162" y="1756"/>
                    <a:pt x="1207" y="1911"/>
                  </a:cubicBezTo>
                  <a:cubicBezTo>
                    <a:pt x="1447" y="2728"/>
                    <a:pt x="1512" y="3586"/>
                    <a:pt x="1522" y="4194"/>
                  </a:cubicBezTo>
                  <a:cubicBezTo>
                    <a:pt x="1525" y="4405"/>
                    <a:pt x="1522" y="4585"/>
                    <a:pt x="1517" y="472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2" name="Freeform 71">
              <a:extLst>
                <a:ext uri="{FF2B5EF4-FFF2-40B4-BE49-F238E27FC236}">
                  <a16:creationId xmlns:a16="http://schemas.microsoft.com/office/drawing/2014/main" id="{FEFEB589-9090-81A9-6CE1-36A2E000978F}"/>
                </a:ext>
              </a:extLst>
            </p:cNvPr>
            <p:cNvSpPr>
              <a:spLocks/>
            </p:cNvSpPr>
            <p:nvPr/>
          </p:nvSpPr>
          <p:spPr bwMode="auto">
            <a:xfrm>
              <a:off x="9942022" y="4038601"/>
              <a:ext cx="115888" cy="787400"/>
            </a:xfrm>
            <a:custGeom>
              <a:avLst/>
              <a:gdLst>
                <a:gd name="T0" fmla="*/ 181 w 632"/>
                <a:gd name="T1" fmla="*/ 3937 h 4306"/>
                <a:gd name="T2" fmla="*/ 216 w 632"/>
                <a:gd name="T3" fmla="*/ 4306 h 4306"/>
                <a:gd name="T4" fmla="*/ 44 w 632"/>
                <a:gd name="T5" fmla="*/ 4294 h 4306"/>
                <a:gd name="T6" fmla="*/ 29 w 632"/>
                <a:gd name="T7" fmla="*/ 3950 h 4306"/>
                <a:gd name="T8" fmla="*/ 56 w 632"/>
                <a:gd name="T9" fmla="*/ 2101 h 4306"/>
                <a:gd name="T10" fmla="*/ 84 w 632"/>
                <a:gd name="T11" fmla="*/ 1825 h 4306"/>
                <a:gd name="T12" fmla="*/ 150 w 632"/>
                <a:gd name="T13" fmla="*/ 1387 h 4306"/>
                <a:gd name="T14" fmla="*/ 150 w 632"/>
                <a:gd name="T15" fmla="*/ 1386 h 4306"/>
                <a:gd name="T16" fmla="*/ 544 w 632"/>
                <a:gd name="T17" fmla="*/ 0 h 4306"/>
                <a:gd name="T18" fmla="*/ 632 w 632"/>
                <a:gd name="T19" fmla="*/ 57 h 4306"/>
                <a:gd name="T20" fmla="*/ 195 w 632"/>
                <a:gd name="T21" fmla="*/ 1754 h 4306"/>
                <a:gd name="T22" fmla="*/ 195 w 632"/>
                <a:gd name="T23" fmla="*/ 1755 h 4306"/>
                <a:gd name="T24" fmla="*/ 154 w 632"/>
                <a:gd name="T25" fmla="*/ 2170 h 4306"/>
                <a:gd name="T26" fmla="*/ 144 w 632"/>
                <a:gd name="T27" fmla="*/ 2346 h 4306"/>
                <a:gd name="T28" fmla="*/ 144 w 632"/>
                <a:gd name="T29" fmla="*/ 2347 h 4306"/>
                <a:gd name="T30" fmla="*/ 181 w 632"/>
                <a:gd name="T31" fmla="*/ 3937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4306">
                  <a:moveTo>
                    <a:pt x="181" y="3937"/>
                  </a:moveTo>
                  <a:cubicBezTo>
                    <a:pt x="193" y="4088"/>
                    <a:pt x="206" y="4216"/>
                    <a:pt x="216" y="4306"/>
                  </a:cubicBezTo>
                  <a:cubicBezTo>
                    <a:pt x="156" y="4303"/>
                    <a:pt x="98" y="4299"/>
                    <a:pt x="44" y="4294"/>
                  </a:cubicBezTo>
                  <a:cubicBezTo>
                    <a:pt x="39" y="4207"/>
                    <a:pt x="34" y="4089"/>
                    <a:pt x="29" y="3950"/>
                  </a:cubicBezTo>
                  <a:cubicBezTo>
                    <a:pt x="11" y="3493"/>
                    <a:pt x="0" y="2791"/>
                    <a:pt x="56" y="2101"/>
                  </a:cubicBezTo>
                  <a:cubicBezTo>
                    <a:pt x="64" y="2007"/>
                    <a:pt x="74" y="1915"/>
                    <a:pt x="84" y="1825"/>
                  </a:cubicBezTo>
                  <a:cubicBezTo>
                    <a:pt x="103" y="1672"/>
                    <a:pt x="125" y="1525"/>
                    <a:pt x="150" y="1387"/>
                  </a:cubicBezTo>
                  <a:lnTo>
                    <a:pt x="150" y="1386"/>
                  </a:lnTo>
                  <a:cubicBezTo>
                    <a:pt x="301" y="549"/>
                    <a:pt x="544" y="0"/>
                    <a:pt x="544" y="0"/>
                  </a:cubicBezTo>
                  <a:lnTo>
                    <a:pt x="632" y="57"/>
                  </a:lnTo>
                  <a:cubicBezTo>
                    <a:pt x="632" y="57"/>
                    <a:pt x="321" y="790"/>
                    <a:pt x="195" y="1754"/>
                  </a:cubicBezTo>
                  <a:lnTo>
                    <a:pt x="195" y="1755"/>
                  </a:lnTo>
                  <a:cubicBezTo>
                    <a:pt x="177" y="1889"/>
                    <a:pt x="163" y="2028"/>
                    <a:pt x="154" y="2170"/>
                  </a:cubicBezTo>
                  <a:cubicBezTo>
                    <a:pt x="150" y="2229"/>
                    <a:pt x="147" y="2288"/>
                    <a:pt x="144" y="2346"/>
                  </a:cubicBezTo>
                  <a:lnTo>
                    <a:pt x="144" y="2347"/>
                  </a:lnTo>
                  <a:cubicBezTo>
                    <a:pt x="118" y="2945"/>
                    <a:pt x="148" y="3533"/>
                    <a:pt x="181" y="393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3" name="Freeform 72">
              <a:extLst>
                <a:ext uri="{FF2B5EF4-FFF2-40B4-BE49-F238E27FC236}">
                  <a16:creationId xmlns:a16="http://schemas.microsoft.com/office/drawing/2014/main" id="{16866547-9464-B325-94D1-958EC35A7325}"/>
                </a:ext>
              </a:extLst>
            </p:cNvPr>
            <p:cNvSpPr>
              <a:spLocks/>
            </p:cNvSpPr>
            <p:nvPr/>
          </p:nvSpPr>
          <p:spPr bwMode="auto">
            <a:xfrm>
              <a:off x="10100772" y="3440113"/>
              <a:ext cx="328613" cy="1382713"/>
            </a:xfrm>
            <a:custGeom>
              <a:avLst/>
              <a:gdLst>
                <a:gd name="T0" fmla="*/ 1795 w 1795"/>
                <a:gd name="T1" fmla="*/ 93 h 7562"/>
                <a:gd name="T2" fmla="*/ 1311 w 1795"/>
                <a:gd name="T3" fmla="*/ 3789 h 7562"/>
                <a:gd name="T4" fmla="*/ 280 w 1795"/>
                <a:gd name="T5" fmla="*/ 7275 h 7562"/>
                <a:gd name="T6" fmla="*/ 194 w 1795"/>
                <a:gd name="T7" fmla="*/ 7532 h 7562"/>
                <a:gd name="T8" fmla="*/ 0 w 1795"/>
                <a:gd name="T9" fmla="*/ 7562 h 7562"/>
                <a:gd name="T10" fmla="*/ 125 w 1795"/>
                <a:gd name="T11" fmla="*/ 7243 h 7562"/>
                <a:gd name="T12" fmla="*/ 1225 w 1795"/>
                <a:gd name="T13" fmla="*/ 3663 h 7562"/>
                <a:gd name="T14" fmla="*/ 1715 w 1795"/>
                <a:gd name="T15" fmla="*/ 0 h 7562"/>
                <a:gd name="T16" fmla="*/ 1795 w 1795"/>
                <a:gd name="T17" fmla="*/ 93 h 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5" h="7562">
                  <a:moveTo>
                    <a:pt x="1795" y="93"/>
                  </a:moveTo>
                  <a:cubicBezTo>
                    <a:pt x="1795" y="93"/>
                    <a:pt x="1575" y="2451"/>
                    <a:pt x="1311" y="3789"/>
                  </a:cubicBezTo>
                  <a:cubicBezTo>
                    <a:pt x="1104" y="4837"/>
                    <a:pt x="555" y="6480"/>
                    <a:pt x="280" y="7275"/>
                  </a:cubicBezTo>
                  <a:cubicBezTo>
                    <a:pt x="245" y="7375"/>
                    <a:pt x="220" y="7462"/>
                    <a:pt x="194" y="7532"/>
                  </a:cubicBezTo>
                  <a:cubicBezTo>
                    <a:pt x="137" y="7544"/>
                    <a:pt x="70" y="7554"/>
                    <a:pt x="0" y="7562"/>
                  </a:cubicBezTo>
                  <a:cubicBezTo>
                    <a:pt x="33" y="7480"/>
                    <a:pt x="75" y="7372"/>
                    <a:pt x="125" y="7243"/>
                  </a:cubicBezTo>
                  <a:cubicBezTo>
                    <a:pt x="418" y="6496"/>
                    <a:pt x="957" y="5023"/>
                    <a:pt x="1225" y="3663"/>
                  </a:cubicBezTo>
                  <a:cubicBezTo>
                    <a:pt x="1522" y="2160"/>
                    <a:pt x="1715" y="0"/>
                    <a:pt x="1715" y="0"/>
                  </a:cubicBezTo>
                  <a:lnTo>
                    <a:pt x="1795" y="93"/>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4" name="Freeform 73">
              <a:extLst>
                <a:ext uri="{FF2B5EF4-FFF2-40B4-BE49-F238E27FC236}">
                  <a16:creationId xmlns:a16="http://schemas.microsoft.com/office/drawing/2014/main" id="{5848EE53-BB73-8146-7FF2-C5B3023D883E}"/>
                </a:ext>
              </a:extLst>
            </p:cNvPr>
            <p:cNvSpPr>
              <a:spLocks/>
            </p:cNvSpPr>
            <p:nvPr/>
          </p:nvSpPr>
          <p:spPr bwMode="auto">
            <a:xfrm>
              <a:off x="9803910" y="3859213"/>
              <a:ext cx="476250" cy="417513"/>
            </a:xfrm>
            <a:custGeom>
              <a:avLst/>
              <a:gdLst>
                <a:gd name="T0" fmla="*/ 1967 w 2610"/>
                <a:gd name="T1" fmla="*/ 1133 h 2283"/>
                <a:gd name="T2" fmla="*/ 1494 w 2610"/>
                <a:gd name="T3" fmla="*/ 1053 h 2283"/>
                <a:gd name="T4" fmla="*/ 1908 w 2610"/>
                <a:gd name="T5" fmla="*/ 1238 h 2283"/>
                <a:gd name="T6" fmla="*/ 1908 w 2610"/>
                <a:gd name="T7" fmla="*/ 1238 h 2283"/>
                <a:gd name="T8" fmla="*/ 2129 w 2610"/>
                <a:gd name="T9" fmla="*/ 1390 h 2283"/>
                <a:gd name="T10" fmla="*/ 2233 w 2610"/>
                <a:gd name="T11" fmla="*/ 1945 h 2283"/>
                <a:gd name="T12" fmla="*/ 1755 w 2610"/>
                <a:gd name="T13" fmla="*/ 1886 h 2283"/>
                <a:gd name="T14" fmla="*/ 1526 w 2610"/>
                <a:gd name="T15" fmla="*/ 1553 h 2283"/>
                <a:gd name="T16" fmla="*/ 1541 w 2610"/>
                <a:gd name="T17" fmla="*/ 1804 h 2283"/>
                <a:gd name="T18" fmla="*/ 1133 w 2610"/>
                <a:gd name="T19" fmla="*/ 2283 h 2283"/>
                <a:gd name="T20" fmla="*/ 850 w 2610"/>
                <a:gd name="T21" fmla="*/ 1827 h 2283"/>
                <a:gd name="T22" fmla="*/ 892 w 2610"/>
                <a:gd name="T23" fmla="*/ 1572 h 2283"/>
                <a:gd name="T24" fmla="*/ 790 w 2610"/>
                <a:gd name="T25" fmla="*/ 1640 h 2283"/>
                <a:gd name="T26" fmla="*/ 230 w 2610"/>
                <a:gd name="T27" fmla="*/ 1727 h 2283"/>
                <a:gd name="T28" fmla="*/ 349 w 2610"/>
                <a:gd name="T29" fmla="*/ 1204 h 2283"/>
                <a:gd name="T30" fmla="*/ 735 w 2610"/>
                <a:gd name="T31" fmla="*/ 988 h 2283"/>
                <a:gd name="T32" fmla="*/ 417 w 2610"/>
                <a:gd name="T33" fmla="*/ 934 h 2283"/>
                <a:gd name="T34" fmla="*/ 0 w 2610"/>
                <a:gd name="T35" fmla="*/ 551 h 2283"/>
                <a:gd name="T36" fmla="*/ 483 w 2610"/>
                <a:gd name="T37" fmla="*/ 434 h 2283"/>
                <a:gd name="T38" fmla="*/ 1037 w 2610"/>
                <a:gd name="T39" fmla="*/ 650 h 2283"/>
                <a:gd name="T40" fmla="*/ 915 w 2610"/>
                <a:gd name="T41" fmla="*/ 450 h 2283"/>
                <a:gd name="T42" fmla="*/ 984 w 2610"/>
                <a:gd name="T43" fmla="*/ 0 h 2283"/>
                <a:gd name="T44" fmla="*/ 1295 w 2610"/>
                <a:gd name="T45" fmla="*/ 241 h 2283"/>
                <a:gd name="T46" fmla="*/ 1348 w 2610"/>
                <a:gd name="T47" fmla="*/ 327 h 2283"/>
                <a:gd name="T48" fmla="*/ 1391 w 2610"/>
                <a:gd name="T49" fmla="*/ 1018 h 2283"/>
                <a:gd name="T50" fmla="*/ 1385 w 2610"/>
                <a:gd name="T51" fmla="*/ 1013 h 2283"/>
                <a:gd name="T52" fmla="*/ 1393 w 2610"/>
                <a:gd name="T53" fmla="*/ 1035 h 2283"/>
                <a:gd name="T54" fmla="*/ 1391 w 2610"/>
                <a:gd name="T55" fmla="*/ 1018 h 2283"/>
                <a:gd name="T56" fmla="*/ 2081 w 2610"/>
                <a:gd name="T57" fmla="*/ 707 h 2283"/>
                <a:gd name="T58" fmla="*/ 2198 w 2610"/>
                <a:gd name="T59" fmla="*/ 722 h 2283"/>
                <a:gd name="T60" fmla="*/ 2610 w 2610"/>
                <a:gd name="T61" fmla="*/ 863 h 2283"/>
                <a:gd name="T62" fmla="*/ 2206 w 2610"/>
                <a:gd name="T63" fmla="*/ 1112 h 2283"/>
                <a:gd name="T64" fmla="*/ 1967 w 2610"/>
                <a:gd name="T65" fmla="*/ 1133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10" h="2283">
                  <a:moveTo>
                    <a:pt x="1967" y="1133"/>
                  </a:moveTo>
                  <a:cubicBezTo>
                    <a:pt x="1778" y="1130"/>
                    <a:pt x="1601" y="1086"/>
                    <a:pt x="1494" y="1053"/>
                  </a:cubicBezTo>
                  <a:cubicBezTo>
                    <a:pt x="1597" y="1091"/>
                    <a:pt x="1760" y="1155"/>
                    <a:pt x="1908" y="1238"/>
                  </a:cubicBezTo>
                  <a:lnTo>
                    <a:pt x="1908" y="1238"/>
                  </a:lnTo>
                  <a:cubicBezTo>
                    <a:pt x="1991" y="1284"/>
                    <a:pt x="2068" y="1335"/>
                    <a:pt x="2129" y="1390"/>
                  </a:cubicBezTo>
                  <a:cubicBezTo>
                    <a:pt x="2320" y="1565"/>
                    <a:pt x="2233" y="1945"/>
                    <a:pt x="2233" y="1945"/>
                  </a:cubicBezTo>
                  <a:cubicBezTo>
                    <a:pt x="2233" y="1945"/>
                    <a:pt x="1921" y="1988"/>
                    <a:pt x="1755" y="1886"/>
                  </a:cubicBezTo>
                  <a:cubicBezTo>
                    <a:pt x="1656" y="1825"/>
                    <a:pt x="1581" y="1695"/>
                    <a:pt x="1526" y="1553"/>
                  </a:cubicBezTo>
                  <a:cubicBezTo>
                    <a:pt x="1538" y="1641"/>
                    <a:pt x="1545" y="1727"/>
                    <a:pt x="1541" y="1804"/>
                  </a:cubicBezTo>
                  <a:cubicBezTo>
                    <a:pt x="1524" y="2091"/>
                    <a:pt x="1133" y="2283"/>
                    <a:pt x="1133" y="2283"/>
                  </a:cubicBezTo>
                  <a:cubicBezTo>
                    <a:pt x="1133" y="2283"/>
                    <a:pt x="878" y="2043"/>
                    <a:pt x="850" y="1827"/>
                  </a:cubicBezTo>
                  <a:cubicBezTo>
                    <a:pt x="839" y="1750"/>
                    <a:pt x="858" y="1662"/>
                    <a:pt x="892" y="1572"/>
                  </a:cubicBezTo>
                  <a:cubicBezTo>
                    <a:pt x="858" y="1600"/>
                    <a:pt x="824" y="1624"/>
                    <a:pt x="790" y="1640"/>
                  </a:cubicBezTo>
                  <a:cubicBezTo>
                    <a:pt x="531" y="1764"/>
                    <a:pt x="230" y="1727"/>
                    <a:pt x="230" y="1727"/>
                  </a:cubicBezTo>
                  <a:cubicBezTo>
                    <a:pt x="230" y="1727"/>
                    <a:pt x="217" y="1377"/>
                    <a:pt x="349" y="1204"/>
                  </a:cubicBezTo>
                  <a:cubicBezTo>
                    <a:pt x="426" y="1102"/>
                    <a:pt x="575" y="1034"/>
                    <a:pt x="735" y="988"/>
                  </a:cubicBezTo>
                  <a:cubicBezTo>
                    <a:pt x="614" y="988"/>
                    <a:pt x="499" y="974"/>
                    <a:pt x="417" y="934"/>
                  </a:cubicBezTo>
                  <a:cubicBezTo>
                    <a:pt x="158" y="809"/>
                    <a:pt x="0" y="551"/>
                    <a:pt x="0" y="551"/>
                  </a:cubicBezTo>
                  <a:cubicBezTo>
                    <a:pt x="0" y="551"/>
                    <a:pt x="270" y="391"/>
                    <a:pt x="483" y="434"/>
                  </a:cubicBezTo>
                  <a:cubicBezTo>
                    <a:pt x="716" y="481"/>
                    <a:pt x="900" y="565"/>
                    <a:pt x="1037" y="650"/>
                  </a:cubicBezTo>
                  <a:cubicBezTo>
                    <a:pt x="978" y="575"/>
                    <a:pt x="930" y="504"/>
                    <a:pt x="915" y="450"/>
                  </a:cubicBezTo>
                  <a:cubicBezTo>
                    <a:pt x="847" y="210"/>
                    <a:pt x="984" y="0"/>
                    <a:pt x="984" y="0"/>
                  </a:cubicBezTo>
                  <a:cubicBezTo>
                    <a:pt x="984" y="0"/>
                    <a:pt x="1150" y="37"/>
                    <a:pt x="1295" y="241"/>
                  </a:cubicBezTo>
                  <a:cubicBezTo>
                    <a:pt x="1313" y="267"/>
                    <a:pt x="1331" y="296"/>
                    <a:pt x="1348" y="327"/>
                  </a:cubicBezTo>
                  <a:cubicBezTo>
                    <a:pt x="1432" y="479"/>
                    <a:pt x="1391" y="1018"/>
                    <a:pt x="1391" y="1018"/>
                  </a:cubicBezTo>
                  <a:cubicBezTo>
                    <a:pt x="1391" y="1018"/>
                    <a:pt x="1389" y="1016"/>
                    <a:pt x="1385" y="1013"/>
                  </a:cubicBezTo>
                  <a:cubicBezTo>
                    <a:pt x="1388" y="1020"/>
                    <a:pt x="1390" y="1027"/>
                    <a:pt x="1393" y="1035"/>
                  </a:cubicBezTo>
                  <a:cubicBezTo>
                    <a:pt x="1391" y="1024"/>
                    <a:pt x="1391" y="1018"/>
                    <a:pt x="1391" y="1018"/>
                  </a:cubicBezTo>
                  <a:cubicBezTo>
                    <a:pt x="1391" y="1018"/>
                    <a:pt x="1892" y="720"/>
                    <a:pt x="2081" y="707"/>
                  </a:cubicBezTo>
                  <a:cubicBezTo>
                    <a:pt x="2110" y="705"/>
                    <a:pt x="2152" y="711"/>
                    <a:pt x="2198" y="722"/>
                  </a:cubicBezTo>
                  <a:cubicBezTo>
                    <a:pt x="2368" y="761"/>
                    <a:pt x="2610" y="863"/>
                    <a:pt x="2610" y="863"/>
                  </a:cubicBezTo>
                  <a:cubicBezTo>
                    <a:pt x="2610" y="863"/>
                    <a:pt x="2419" y="1068"/>
                    <a:pt x="2206" y="1112"/>
                  </a:cubicBezTo>
                  <a:cubicBezTo>
                    <a:pt x="2127" y="1129"/>
                    <a:pt x="2046" y="1134"/>
                    <a:pt x="1967" y="1133"/>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5" name="Freeform 74">
              <a:extLst>
                <a:ext uri="{FF2B5EF4-FFF2-40B4-BE49-F238E27FC236}">
                  <a16:creationId xmlns:a16="http://schemas.microsoft.com/office/drawing/2014/main" id="{3655D944-D85E-6B9D-B50B-5B0D33A12EAC}"/>
                </a:ext>
              </a:extLst>
            </p:cNvPr>
            <p:cNvSpPr>
              <a:spLocks/>
            </p:cNvSpPr>
            <p:nvPr/>
          </p:nvSpPr>
          <p:spPr bwMode="auto">
            <a:xfrm>
              <a:off x="9983297" y="3462338"/>
              <a:ext cx="163513" cy="206375"/>
            </a:xfrm>
            <a:custGeom>
              <a:avLst/>
              <a:gdLst>
                <a:gd name="T0" fmla="*/ 76 w 900"/>
                <a:gd name="T1" fmla="*/ 513 h 1135"/>
                <a:gd name="T2" fmla="*/ 76 w 900"/>
                <a:gd name="T3" fmla="*/ 1135 h 1135"/>
                <a:gd name="T4" fmla="*/ 667 w 900"/>
                <a:gd name="T5" fmla="*/ 793 h 1135"/>
                <a:gd name="T6" fmla="*/ 900 w 900"/>
                <a:gd name="T7" fmla="*/ 0 h 1135"/>
                <a:gd name="T8" fmla="*/ 76 w 900"/>
                <a:gd name="T9" fmla="*/ 513 h 1135"/>
              </a:gdLst>
              <a:ahLst/>
              <a:cxnLst>
                <a:cxn ang="0">
                  <a:pos x="T0" y="T1"/>
                </a:cxn>
                <a:cxn ang="0">
                  <a:pos x="T2" y="T3"/>
                </a:cxn>
                <a:cxn ang="0">
                  <a:pos x="T4" y="T5"/>
                </a:cxn>
                <a:cxn ang="0">
                  <a:pos x="T6" y="T7"/>
                </a:cxn>
                <a:cxn ang="0">
                  <a:pos x="T8" y="T9"/>
                </a:cxn>
              </a:cxnLst>
              <a:rect l="0" t="0" r="r" b="b"/>
              <a:pathLst>
                <a:path w="900" h="1135">
                  <a:moveTo>
                    <a:pt x="76" y="513"/>
                  </a:moveTo>
                  <a:cubicBezTo>
                    <a:pt x="0" y="649"/>
                    <a:pt x="76" y="1135"/>
                    <a:pt x="76" y="1135"/>
                  </a:cubicBezTo>
                  <a:cubicBezTo>
                    <a:pt x="76" y="1135"/>
                    <a:pt x="561" y="927"/>
                    <a:pt x="667" y="793"/>
                  </a:cubicBezTo>
                  <a:cubicBezTo>
                    <a:pt x="795" y="630"/>
                    <a:pt x="900" y="0"/>
                    <a:pt x="900" y="0"/>
                  </a:cubicBezTo>
                  <a:cubicBezTo>
                    <a:pt x="900" y="0"/>
                    <a:pt x="194" y="301"/>
                    <a:pt x="76" y="51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6" name="Freeform 75">
              <a:extLst>
                <a:ext uri="{FF2B5EF4-FFF2-40B4-BE49-F238E27FC236}">
                  <a16:creationId xmlns:a16="http://schemas.microsoft.com/office/drawing/2014/main" id="{D6C34E40-EBC6-CDAE-1832-6067515F1C04}"/>
                </a:ext>
              </a:extLst>
            </p:cNvPr>
            <p:cNvSpPr>
              <a:spLocks/>
            </p:cNvSpPr>
            <p:nvPr/>
          </p:nvSpPr>
          <p:spPr bwMode="auto">
            <a:xfrm>
              <a:off x="10142047" y="3462338"/>
              <a:ext cx="177800" cy="249238"/>
            </a:xfrm>
            <a:custGeom>
              <a:avLst/>
              <a:gdLst>
                <a:gd name="T0" fmla="*/ 602 w 976"/>
                <a:gd name="T1" fmla="*/ 762 h 1368"/>
                <a:gd name="T2" fmla="*/ 602 w 976"/>
                <a:gd name="T3" fmla="*/ 1368 h 1368"/>
                <a:gd name="T4" fmla="*/ 602 w 976"/>
                <a:gd name="T5" fmla="*/ 1368 h 1368"/>
                <a:gd name="T6" fmla="*/ 89 w 976"/>
                <a:gd name="T7" fmla="*/ 855 h 1368"/>
                <a:gd name="T8" fmla="*/ 27 w 976"/>
                <a:gd name="T9" fmla="*/ 0 h 1368"/>
                <a:gd name="T10" fmla="*/ 867 w 976"/>
                <a:gd name="T11" fmla="*/ 342 h 1368"/>
                <a:gd name="T12" fmla="*/ 976 w 976"/>
                <a:gd name="T13" fmla="*/ 1026 h 1368"/>
                <a:gd name="T14" fmla="*/ 602 w 976"/>
                <a:gd name="T15" fmla="*/ 684 h 1368"/>
                <a:gd name="T16" fmla="*/ 439 w 976"/>
                <a:gd name="T17" fmla="*/ 489 h 1368"/>
                <a:gd name="T18" fmla="*/ 602 w 976"/>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1368">
                  <a:moveTo>
                    <a:pt x="602" y="762"/>
                  </a:moveTo>
                  <a:cubicBezTo>
                    <a:pt x="651" y="906"/>
                    <a:pt x="602" y="1368"/>
                    <a:pt x="602" y="1368"/>
                  </a:cubicBezTo>
                  <a:lnTo>
                    <a:pt x="602" y="1368"/>
                  </a:lnTo>
                  <a:cubicBezTo>
                    <a:pt x="589" y="1358"/>
                    <a:pt x="164" y="1017"/>
                    <a:pt x="89" y="855"/>
                  </a:cubicBezTo>
                  <a:cubicBezTo>
                    <a:pt x="0" y="660"/>
                    <a:pt x="27" y="0"/>
                    <a:pt x="27" y="0"/>
                  </a:cubicBezTo>
                  <a:lnTo>
                    <a:pt x="867" y="342"/>
                  </a:lnTo>
                  <a:lnTo>
                    <a:pt x="976" y="1026"/>
                  </a:lnTo>
                  <a:lnTo>
                    <a:pt x="602" y="684"/>
                  </a:lnTo>
                  <a:lnTo>
                    <a:pt x="439" y="489"/>
                  </a:lnTo>
                  <a:cubicBezTo>
                    <a:pt x="516" y="593"/>
                    <a:pt x="579" y="692"/>
                    <a:pt x="602" y="762"/>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7" name="Freeform 76">
              <a:extLst>
                <a:ext uri="{FF2B5EF4-FFF2-40B4-BE49-F238E27FC236}">
                  <a16:creationId xmlns:a16="http://schemas.microsoft.com/office/drawing/2014/main" id="{A175125E-5150-0815-A6FB-41A59C632241}"/>
                </a:ext>
              </a:extLst>
            </p:cNvPr>
            <p:cNvSpPr>
              <a:spLocks/>
            </p:cNvSpPr>
            <p:nvPr/>
          </p:nvSpPr>
          <p:spPr bwMode="auto">
            <a:xfrm>
              <a:off x="9902335" y="3425826"/>
              <a:ext cx="244475" cy="98425"/>
            </a:xfrm>
            <a:custGeom>
              <a:avLst/>
              <a:gdLst>
                <a:gd name="T0" fmla="*/ 436 w 1338"/>
                <a:gd name="T1" fmla="*/ 76 h 543"/>
                <a:gd name="T2" fmla="*/ 0 w 1338"/>
                <a:gd name="T3" fmla="*/ 543 h 543"/>
                <a:gd name="T4" fmla="*/ 514 w 1338"/>
                <a:gd name="T5" fmla="*/ 481 h 543"/>
                <a:gd name="T6" fmla="*/ 1338 w 1338"/>
                <a:gd name="T7" fmla="*/ 201 h 543"/>
                <a:gd name="T8" fmla="*/ 436 w 1338"/>
                <a:gd name="T9" fmla="*/ 76 h 543"/>
              </a:gdLst>
              <a:ahLst/>
              <a:cxnLst>
                <a:cxn ang="0">
                  <a:pos x="T0" y="T1"/>
                </a:cxn>
                <a:cxn ang="0">
                  <a:pos x="T2" y="T3"/>
                </a:cxn>
                <a:cxn ang="0">
                  <a:pos x="T4" y="T5"/>
                </a:cxn>
                <a:cxn ang="0">
                  <a:pos x="T6" y="T7"/>
                </a:cxn>
                <a:cxn ang="0">
                  <a:pos x="T8" y="T9"/>
                </a:cxn>
              </a:cxnLst>
              <a:rect l="0" t="0" r="r" b="b"/>
              <a:pathLst>
                <a:path w="1338" h="543">
                  <a:moveTo>
                    <a:pt x="436" y="76"/>
                  </a:moveTo>
                  <a:cubicBezTo>
                    <a:pt x="286" y="130"/>
                    <a:pt x="0" y="543"/>
                    <a:pt x="0" y="543"/>
                  </a:cubicBezTo>
                  <a:cubicBezTo>
                    <a:pt x="0" y="543"/>
                    <a:pt x="388" y="509"/>
                    <a:pt x="514" y="481"/>
                  </a:cubicBezTo>
                  <a:cubicBezTo>
                    <a:pt x="726" y="432"/>
                    <a:pt x="1338" y="201"/>
                    <a:pt x="1338" y="201"/>
                  </a:cubicBezTo>
                  <a:cubicBezTo>
                    <a:pt x="1338" y="201"/>
                    <a:pt x="650" y="0"/>
                    <a:pt x="436" y="7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8" name="Freeform 77">
              <a:extLst>
                <a:ext uri="{FF2B5EF4-FFF2-40B4-BE49-F238E27FC236}">
                  <a16:creationId xmlns:a16="http://schemas.microsoft.com/office/drawing/2014/main" id="{92D10B0A-742E-5362-18D4-4C4F6CDB09B7}"/>
                </a:ext>
              </a:extLst>
            </p:cNvPr>
            <p:cNvSpPr>
              <a:spLocks/>
            </p:cNvSpPr>
            <p:nvPr/>
          </p:nvSpPr>
          <p:spPr bwMode="auto">
            <a:xfrm>
              <a:off x="9927735" y="3348038"/>
              <a:ext cx="219075" cy="114300"/>
            </a:xfrm>
            <a:custGeom>
              <a:avLst/>
              <a:gdLst>
                <a:gd name="T0" fmla="*/ 786 w 1198"/>
                <a:gd name="T1" fmla="*/ 140 h 622"/>
                <a:gd name="T2" fmla="*/ 0 w 1198"/>
                <a:gd name="T3" fmla="*/ 326 h 622"/>
                <a:gd name="T4" fmla="*/ 786 w 1198"/>
                <a:gd name="T5" fmla="*/ 381 h 622"/>
                <a:gd name="T6" fmla="*/ 1198 w 1198"/>
                <a:gd name="T7" fmla="*/ 622 h 622"/>
                <a:gd name="T8" fmla="*/ 786 w 1198"/>
                <a:gd name="T9" fmla="*/ 140 h 622"/>
              </a:gdLst>
              <a:ahLst/>
              <a:cxnLst>
                <a:cxn ang="0">
                  <a:pos x="T0" y="T1"/>
                </a:cxn>
                <a:cxn ang="0">
                  <a:pos x="T2" y="T3"/>
                </a:cxn>
                <a:cxn ang="0">
                  <a:pos x="T4" y="T5"/>
                </a:cxn>
                <a:cxn ang="0">
                  <a:pos x="T6" y="T7"/>
                </a:cxn>
                <a:cxn ang="0">
                  <a:pos x="T8" y="T9"/>
                </a:cxn>
              </a:cxnLst>
              <a:rect l="0" t="0" r="r" b="b"/>
              <a:pathLst>
                <a:path w="1198" h="622">
                  <a:moveTo>
                    <a:pt x="786" y="140"/>
                  </a:moveTo>
                  <a:cubicBezTo>
                    <a:pt x="340" y="0"/>
                    <a:pt x="0" y="326"/>
                    <a:pt x="0" y="326"/>
                  </a:cubicBezTo>
                  <a:cubicBezTo>
                    <a:pt x="0" y="326"/>
                    <a:pt x="598" y="323"/>
                    <a:pt x="786" y="381"/>
                  </a:cubicBezTo>
                  <a:cubicBezTo>
                    <a:pt x="900" y="416"/>
                    <a:pt x="1198" y="622"/>
                    <a:pt x="1198" y="622"/>
                  </a:cubicBezTo>
                  <a:cubicBezTo>
                    <a:pt x="1198" y="622"/>
                    <a:pt x="937" y="187"/>
                    <a:pt x="786" y="14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9" name="Freeform 78">
              <a:extLst>
                <a:ext uri="{FF2B5EF4-FFF2-40B4-BE49-F238E27FC236}">
                  <a16:creationId xmlns:a16="http://schemas.microsoft.com/office/drawing/2014/main" id="{09773D06-FC7A-BB84-1FF6-B4F43E81146A}"/>
                </a:ext>
              </a:extLst>
            </p:cNvPr>
            <p:cNvSpPr>
              <a:spLocks/>
            </p:cNvSpPr>
            <p:nvPr/>
          </p:nvSpPr>
          <p:spPr bwMode="auto">
            <a:xfrm>
              <a:off x="9616585" y="3232151"/>
              <a:ext cx="195263" cy="185738"/>
            </a:xfrm>
            <a:custGeom>
              <a:avLst/>
              <a:gdLst>
                <a:gd name="T0" fmla="*/ 710 w 1072"/>
                <a:gd name="T1" fmla="*/ 917 h 1019"/>
                <a:gd name="T2" fmla="*/ 609 w 1072"/>
                <a:gd name="T3" fmla="*/ 513 h 1019"/>
                <a:gd name="T4" fmla="*/ 352 w 1072"/>
                <a:gd name="T5" fmla="*/ 1019 h 1019"/>
                <a:gd name="T6" fmla="*/ 10 w 1072"/>
                <a:gd name="T7" fmla="*/ 575 h 1019"/>
                <a:gd name="T8" fmla="*/ 352 w 1072"/>
                <a:gd name="T9" fmla="*/ 0 h 1019"/>
                <a:gd name="T10" fmla="*/ 352 w 1072"/>
                <a:gd name="T11" fmla="*/ 0 h 1019"/>
                <a:gd name="T12" fmla="*/ 1024 w 1072"/>
                <a:gd name="T13" fmla="*/ 342 h 1019"/>
                <a:gd name="T14" fmla="*/ 710 w 1072"/>
                <a:gd name="T15" fmla="*/ 917 h 10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1019">
                  <a:moveTo>
                    <a:pt x="710" y="917"/>
                  </a:moveTo>
                  <a:cubicBezTo>
                    <a:pt x="710" y="917"/>
                    <a:pt x="645" y="611"/>
                    <a:pt x="609" y="513"/>
                  </a:cubicBezTo>
                  <a:cubicBezTo>
                    <a:pt x="608" y="655"/>
                    <a:pt x="352" y="1019"/>
                    <a:pt x="352" y="1019"/>
                  </a:cubicBezTo>
                  <a:cubicBezTo>
                    <a:pt x="352" y="1019"/>
                    <a:pt x="19" y="715"/>
                    <a:pt x="10" y="575"/>
                  </a:cubicBezTo>
                  <a:cubicBezTo>
                    <a:pt x="0" y="411"/>
                    <a:pt x="342" y="12"/>
                    <a:pt x="352" y="0"/>
                  </a:cubicBezTo>
                  <a:lnTo>
                    <a:pt x="352" y="0"/>
                  </a:lnTo>
                  <a:cubicBezTo>
                    <a:pt x="352" y="0"/>
                    <a:pt x="968" y="162"/>
                    <a:pt x="1024" y="342"/>
                  </a:cubicBezTo>
                  <a:cubicBezTo>
                    <a:pt x="1072" y="499"/>
                    <a:pt x="710" y="917"/>
                    <a:pt x="710" y="91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0" name="Freeform 79">
              <a:extLst>
                <a:ext uri="{FF2B5EF4-FFF2-40B4-BE49-F238E27FC236}">
                  <a16:creationId xmlns:a16="http://schemas.microsoft.com/office/drawing/2014/main" id="{A86A64C3-BEF6-715C-F3A0-1D8EC809D38D}"/>
                </a:ext>
              </a:extLst>
            </p:cNvPr>
            <p:cNvSpPr>
              <a:spLocks/>
            </p:cNvSpPr>
            <p:nvPr/>
          </p:nvSpPr>
          <p:spPr bwMode="auto">
            <a:xfrm>
              <a:off x="9510222" y="3184526"/>
              <a:ext cx="169863" cy="214313"/>
            </a:xfrm>
            <a:custGeom>
              <a:avLst/>
              <a:gdLst>
                <a:gd name="T0" fmla="*/ 931 w 931"/>
                <a:gd name="T1" fmla="*/ 257 h 1174"/>
                <a:gd name="T2" fmla="*/ 931 w 931"/>
                <a:gd name="T3" fmla="*/ 257 h 1174"/>
                <a:gd name="T4" fmla="*/ 931 w 931"/>
                <a:gd name="T5" fmla="*/ 257 h 1174"/>
                <a:gd name="T6" fmla="*/ 278 w 931"/>
                <a:gd name="T7" fmla="*/ 630 h 1174"/>
                <a:gd name="T8" fmla="*/ 107 w 931"/>
                <a:gd name="T9" fmla="*/ 1174 h 1174"/>
                <a:gd name="T10" fmla="*/ 107 w 931"/>
                <a:gd name="T11" fmla="*/ 475 h 1174"/>
                <a:gd name="T12" fmla="*/ 244 w 931"/>
                <a:gd name="T13" fmla="*/ 387 h 1174"/>
                <a:gd name="T14" fmla="*/ 418 w 931"/>
                <a:gd name="T15" fmla="*/ 55 h 1174"/>
                <a:gd name="T16" fmla="*/ 931 w 931"/>
                <a:gd name="T17" fmla="*/ 25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1174">
                  <a:moveTo>
                    <a:pt x="931" y="257"/>
                  </a:moveTo>
                  <a:lnTo>
                    <a:pt x="931" y="257"/>
                  </a:lnTo>
                  <a:lnTo>
                    <a:pt x="931" y="257"/>
                  </a:lnTo>
                  <a:cubicBezTo>
                    <a:pt x="915" y="264"/>
                    <a:pt x="394" y="486"/>
                    <a:pt x="278" y="630"/>
                  </a:cubicBezTo>
                  <a:cubicBezTo>
                    <a:pt x="189" y="741"/>
                    <a:pt x="107" y="1174"/>
                    <a:pt x="107" y="1174"/>
                  </a:cubicBezTo>
                  <a:cubicBezTo>
                    <a:pt x="107" y="1174"/>
                    <a:pt x="0" y="613"/>
                    <a:pt x="107" y="475"/>
                  </a:cubicBezTo>
                  <a:cubicBezTo>
                    <a:pt x="133" y="440"/>
                    <a:pt x="183" y="412"/>
                    <a:pt x="244" y="387"/>
                  </a:cubicBezTo>
                  <a:cubicBezTo>
                    <a:pt x="284" y="247"/>
                    <a:pt x="344" y="87"/>
                    <a:pt x="418" y="55"/>
                  </a:cubicBezTo>
                  <a:cubicBezTo>
                    <a:pt x="545" y="0"/>
                    <a:pt x="931" y="257"/>
                    <a:pt x="931" y="25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1" name="Freeform 80">
              <a:extLst>
                <a:ext uri="{FF2B5EF4-FFF2-40B4-BE49-F238E27FC236}">
                  <a16:creationId xmlns:a16="http://schemas.microsoft.com/office/drawing/2014/main" id="{5CB59D22-01CB-6C9F-37C7-5F3196EE15E4}"/>
                </a:ext>
              </a:extLst>
            </p:cNvPr>
            <p:cNvSpPr>
              <a:spLocks/>
            </p:cNvSpPr>
            <p:nvPr/>
          </p:nvSpPr>
          <p:spPr bwMode="auto">
            <a:xfrm>
              <a:off x="9507047" y="3509963"/>
              <a:ext cx="150813" cy="225425"/>
            </a:xfrm>
            <a:custGeom>
              <a:avLst/>
              <a:gdLst>
                <a:gd name="T0" fmla="*/ 127 w 827"/>
                <a:gd name="T1" fmla="*/ 303 h 1229"/>
                <a:gd name="T2" fmla="*/ 127 w 827"/>
                <a:gd name="T3" fmla="*/ 1229 h 1229"/>
                <a:gd name="T4" fmla="*/ 391 w 827"/>
                <a:gd name="T5" fmla="*/ 490 h 1229"/>
                <a:gd name="T6" fmla="*/ 827 w 827"/>
                <a:gd name="T7" fmla="*/ 0 h 1229"/>
                <a:gd name="T8" fmla="*/ 127 w 827"/>
                <a:gd name="T9" fmla="*/ 303 h 1229"/>
              </a:gdLst>
              <a:ahLst/>
              <a:cxnLst>
                <a:cxn ang="0">
                  <a:pos x="T0" y="T1"/>
                </a:cxn>
                <a:cxn ang="0">
                  <a:pos x="T2" y="T3"/>
                </a:cxn>
                <a:cxn ang="0">
                  <a:pos x="T4" y="T5"/>
                </a:cxn>
                <a:cxn ang="0">
                  <a:pos x="T6" y="T7"/>
                </a:cxn>
                <a:cxn ang="0">
                  <a:pos x="T8" y="T9"/>
                </a:cxn>
              </a:cxnLst>
              <a:rect l="0" t="0" r="r" b="b"/>
              <a:pathLst>
                <a:path w="827" h="1229">
                  <a:moveTo>
                    <a:pt x="127" y="303"/>
                  </a:moveTo>
                  <a:cubicBezTo>
                    <a:pt x="0" y="497"/>
                    <a:pt x="127" y="1229"/>
                    <a:pt x="127" y="1229"/>
                  </a:cubicBezTo>
                  <a:cubicBezTo>
                    <a:pt x="127" y="1229"/>
                    <a:pt x="291" y="659"/>
                    <a:pt x="391" y="490"/>
                  </a:cubicBezTo>
                  <a:cubicBezTo>
                    <a:pt x="475" y="349"/>
                    <a:pt x="827" y="0"/>
                    <a:pt x="827" y="0"/>
                  </a:cubicBezTo>
                  <a:cubicBezTo>
                    <a:pt x="827" y="0"/>
                    <a:pt x="231" y="144"/>
                    <a:pt x="127" y="30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2" name="Freeform 81">
              <a:extLst>
                <a:ext uri="{FF2B5EF4-FFF2-40B4-BE49-F238E27FC236}">
                  <a16:creationId xmlns:a16="http://schemas.microsoft.com/office/drawing/2014/main" id="{54F8A741-4704-E627-0E01-211ABD49AAE5}"/>
                </a:ext>
              </a:extLst>
            </p:cNvPr>
            <p:cNvSpPr>
              <a:spLocks/>
            </p:cNvSpPr>
            <p:nvPr/>
          </p:nvSpPr>
          <p:spPr bwMode="auto">
            <a:xfrm>
              <a:off x="9611822" y="3506788"/>
              <a:ext cx="174625" cy="182563"/>
            </a:xfrm>
            <a:custGeom>
              <a:avLst/>
              <a:gdLst>
                <a:gd name="T0" fmla="*/ 955 w 955"/>
                <a:gd name="T1" fmla="*/ 700 h 996"/>
                <a:gd name="T2" fmla="*/ 605 w 955"/>
                <a:gd name="T3" fmla="*/ 589 h 996"/>
                <a:gd name="T4" fmla="*/ 379 w 955"/>
                <a:gd name="T5" fmla="*/ 996 h 996"/>
                <a:gd name="T6" fmla="*/ 37 w 955"/>
                <a:gd name="T7" fmla="*/ 654 h 996"/>
                <a:gd name="T8" fmla="*/ 254 w 955"/>
                <a:gd name="T9" fmla="*/ 17 h 996"/>
                <a:gd name="T10" fmla="*/ 255 w 955"/>
                <a:gd name="T11" fmla="*/ 16 h 996"/>
                <a:gd name="T12" fmla="*/ 255 w 955"/>
                <a:gd name="T13" fmla="*/ 16 h 996"/>
                <a:gd name="T14" fmla="*/ 259 w 955"/>
                <a:gd name="T15" fmla="*/ 16 h 996"/>
                <a:gd name="T16" fmla="*/ 830 w 955"/>
                <a:gd name="T17" fmla="*/ 94 h 996"/>
                <a:gd name="T18" fmla="*/ 955 w 955"/>
                <a:gd name="T19" fmla="*/ 70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96">
                  <a:moveTo>
                    <a:pt x="955" y="700"/>
                  </a:moveTo>
                  <a:cubicBezTo>
                    <a:pt x="955" y="700"/>
                    <a:pt x="756" y="651"/>
                    <a:pt x="605" y="589"/>
                  </a:cubicBezTo>
                  <a:cubicBezTo>
                    <a:pt x="536" y="768"/>
                    <a:pt x="379" y="996"/>
                    <a:pt x="379" y="996"/>
                  </a:cubicBezTo>
                  <a:cubicBezTo>
                    <a:pt x="379" y="996"/>
                    <a:pt x="65" y="772"/>
                    <a:pt x="37" y="654"/>
                  </a:cubicBezTo>
                  <a:cubicBezTo>
                    <a:pt x="0" y="494"/>
                    <a:pt x="240" y="43"/>
                    <a:pt x="254" y="17"/>
                  </a:cubicBezTo>
                  <a:lnTo>
                    <a:pt x="255" y="16"/>
                  </a:lnTo>
                  <a:lnTo>
                    <a:pt x="255" y="16"/>
                  </a:lnTo>
                  <a:cubicBezTo>
                    <a:pt x="255" y="16"/>
                    <a:pt x="256" y="16"/>
                    <a:pt x="259" y="16"/>
                  </a:cubicBezTo>
                  <a:cubicBezTo>
                    <a:pt x="305" y="14"/>
                    <a:pt x="730" y="0"/>
                    <a:pt x="830" y="94"/>
                  </a:cubicBezTo>
                  <a:cubicBezTo>
                    <a:pt x="943" y="200"/>
                    <a:pt x="955" y="700"/>
                    <a:pt x="955" y="70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3" name="Freeform 82">
              <a:extLst>
                <a:ext uri="{FF2B5EF4-FFF2-40B4-BE49-F238E27FC236}">
                  <a16:creationId xmlns:a16="http://schemas.microsoft.com/office/drawing/2014/main" id="{5A7DCF27-DBD2-FBAF-1FD4-57A2E4AB1AC5}"/>
                </a:ext>
              </a:extLst>
            </p:cNvPr>
            <p:cNvSpPr>
              <a:spLocks/>
            </p:cNvSpPr>
            <p:nvPr/>
          </p:nvSpPr>
          <p:spPr bwMode="auto">
            <a:xfrm>
              <a:off x="9657860" y="3459163"/>
              <a:ext cx="173038" cy="96838"/>
            </a:xfrm>
            <a:custGeom>
              <a:avLst/>
              <a:gdLst>
                <a:gd name="T0" fmla="*/ 460 w 948"/>
                <a:gd name="T1" fmla="*/ 283 h 532"/>
                <a:gd name="T2" fmla="*/ 948 w 948"/>
                <a:gd name="T3" fmla="*/ 532 h 532"/>
                <a:gd name="T4" fmla="*/ 460 w 948"/>
                <a:gd name="T5" fmla="*/ 19 h 532"/>
                <a:gd name="T6" fmla="*/ 0 w 948"/>
                <a:gd name="T7" fmla="*/ 283 h 532"/>
                <a:gd name="T8" fmla="*/ 460 w 948"/>
                <a:gd name="T9" fmla="*/ 283 h 532"/>
              </a:gdLst>
              <a:ahLst/>
              <a:cxnLst>
                <a:cxn ang="0">
                  <a:pos x="T0" y="T1"/>
                </a:cxn>
                <a:cxn ang="0">
                  <a:pos x="T2" y="T3"/>
                </a:cxn>
                <a:cxn ang="0">
                  <a:pos x="T4" y="T5"/>
                </a:cxn>
                <a:cxn ang="0">
                  <a:pos x="T6" y="T7"/>
                </a:cxn>
                <a:cxn ang="0">
                  <a:pos x="T8" y="T9"/>
                </a:cxn>
              </a:cxnLst>
              <a:rect l="0" t="0" r="r" b="b"/>
              <a:pathLst>
                <a:path w="948" h="532">
                  <a:moveTo>
                    <a:pt x="460" y="283"/>
                  </a:moveTo>
                  <a:cubicBezTo>
                    <a:pt x="593" y="315"/>
                    <a:pt x="948" y="532"/>
                    <a:pt x="948" y="532"/>
                  </a:cubicBezTo>
                  <a:cubicBezTo>
                    <a:pt x="948" y="532"/>
                    <a:pt x="635" y="44"/>
                    <a:pt x="460" y="19"/>
                  </a:cubicBezTo>
                  <a:cubicBezTo>
                    <a:pt x="329" y="0"/>
                    <a:pt x="0" y="283"/>
                    <a:pt x="0" y="283"/>
                  </a:cubicBezTo>
                  <a:cubicBezTo>
                    <a:pt x="0" y="283"/>
                    <a:pt x="348" y="256"/>
                    <a:pt x="460" y="28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4" name="Freeform 83">
              <a:extLst>
                <a:ext uri="{FF2B5EF4-FFF2-40B4-BE49-F238E27FC236}">
                  <a16:creationId xmlns:a16="http://schemas.microsoft.com/office/drawing/2014/main" id="{94036C19-D1FC-BA7E-DC56-18D894D75B91}"/>
                </a:ext>
              </a:extLst>
            </p:cNvPr>
            <p:cNvSpPr>
              <a:spLocks/>
            </p:cNvSpPr>
            <p:nvPr/>
          </p:nvSpPr>
          <p:spPr bwMode="auto">
            <a:xfrm>
              <a:off x="9576897" y="3895726"/>
              <a:ext cx="268288" cy="279400"/>
            </a:xfrm>
            <a:custGeom>
              <a:avLst/>
              <a:gdLst>
                <a:gd name="T0" fmla="*/ 1470 w 1470"/>
                <a:gd name="T1" fmla="*/ 696 h 1527"/>
                <a:gd name="T2" fmla="*/ 794 w 1470"/>
                <a:gd name="T3" fmla="*/ 696 h 1527"/>
                <a:gd name="T4" fmla="*/ 484 w 1470"/>
                <a:gd name="T5" fmla="*/ 311 h 1527"/>
                <a:gd name="T6" fmla="*/ 708 w 1470"/>
                <a:gd name="T7" fmla="*/ 858 h 1527"/>
                <a:gd name="T8" fmla="*/ 568 w 1470"/>
                <a:gd name="T9" fmla="*/ 1527 h 1527"/>
                <a:gd name="T10" fmla="*/ 568 w 1470"/>
                <a:gd name="T11" fmla="*/ 1527 h 1527"/>
                <a:gd name="T12" fmla="*/ 94 w 1470"/>
                <a:gd name="T13" fmla="*/ 1145 h 1527"/>
                <a:gd name="T14" fmla="*/ 331 w 1470"/>
                <a:gd name="T15" fmla="*/ 34 h 1527"/>
                <a:gd name="T16" fmla="*/ 331 w 1470"/>
                <a:gd name="T17" fmla="*/ 33 h 1527"/>
                <a:gd name="T18" fmla="*/ 1144 w 1470"/>
                <a:gd name="T19" fmla="*/ 111 h 1527"/>
                <a:gd name="T20" fmla="*/ 1470 w 1470"/>
                <a:gd name="T21" fmla="*/ 696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0" h="1527">
                  <a:moveTo>
                    <a:pt x="1470" y="696"/>
                  </a:moveTo>
                  <a:cubicBezTo>
                    <a:pt x="1470" y="696"/>
                    <a:pt x="944" y="774"/>
                    <a:pt x="794" y="696"/>
                  </a:cubicBezTo>
                  <a:cubicBezTo>
                    <a:pt x="701" y="647"/>
                    <a:pt x="579" y="470"/>
                    <a:pt x="484" y="311"/>
                  </a:cubicBezTo>
                  <a:cubicBezTo>
                    <a:pt x="582" y="499"/>
                    <a:pt x="694" y="734"/>
                    <a:pt x="708" y="858"/>
                  </a:cubicBezTo>
                  <a:cubicBezTo>
                    <a:pt x="727" y="1028"/>
                    <a:pt x="568" y="1527"/>
                    <a:pt x="568" y="1527"/>
                  </a:cubicBezTo>
                  <a:lnTo>
                    <a:pt x="568" y="1527"/>
                  </a:lnTo>
                  <a:cubicBezTo>
                    <a:pt x="555" y="1520"/>
                    <a:pt x="144" y="1286"/>
                    <a:pt x="94" y="1145"/>
                  </a:cubicBezTo>
                  <a:cubicBezTo>
                    <a:pt x="0" y="881"/>
                    <a:pt x="322" y="56"/>
                    <a:pt x="331" y="34"/>
                  </a:cubicBezTo>
                  <a:lnTo>
                    <a:pt x="331" y="33"/>
                  </a:lnTo>
                  <a:cubicBezTo>
                    <a:pt x="331" y="33"/>
                    <a:pt x="973" y="0"/>
                    <a:pt x="1144" y="111"/>
                  </a:cubicBezTo>
                  <a:cubicBezTo>
                    <a:pt x="1284" y="203"/>
                    <a:pt x="1470" y="696"/>
                    <a:pt x="1470" y="69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5" name="Freeform 84">
              <a:extLst>
                <a:ext uri="{FF2B5EF4-FFF2-40B4-BE49-F238E27FC236}">
                  <a16:creationId xmlns:a16="http://schemas.microsoft.com/office/drawing/2014/main" id="{B517A60E-2123-C38D-4705-00B2C35705CA}"/>
                </a:ext>
              </a:extLst>
            </p:cNvPr>
            <p:cNvSpPr>
              <a:spLocks/>
            </p:cNvSpPr>
            <p:nvPr/>
          </p:nvSpPr>
          <p:spPr bwMode="auto">
            <a:xfrm>
              <a:off x="9637222" y="3813176"/>
              <a:ext cx="220663" cy="88900"/>
            </a:xfrm>
            <a:custGeom>
              <a:avLst/>
              <a:gdLst>
                <a:gd name="T0" fmla="*/ 1202 w 1202"/>
                <a:gd name="T1" fmla="*/ 487 h 487"/>
                <a:gd name="T2" fmla="*/ 570 w 1202"/>
                <a:gd name="T3" fmla="*/ 5 h 487"/>
                <a:gd name="T4" fmla="*/ 0 w 1202"/>
                <a:gd name="T5" fmla="*/ 487 h 487"/>
                <a:gd name="T6" fmla="*/ 573 w 1202"/>
                <a:gd name="T7" fmla="*/ 378 h 487"/>
                <a:gd name="T8" fmla="*/ 1202 w 1202"/>
                <a:gd name="T9" fmla="*/ 487 h 487"/>
              </a:gdLst>
              <a:ahLst/>
              <a:cxnLst>
                <a:cxn ang="0">
                  <a:pos x="T0" y="T1"/>
                </a:cxn>
                <a:cxn ang="0">
                  <a:pos x="T2" y="T3"/>
                </a:cxn>
                <a:cxn ang="0">
                  <a:pos x="T4" y="T5"/>
                </a:cxn>
                <a:cxn ang="0">
                  <a:pos x="T6" y="T7"/>
                </a:cxn>
                <a:cxn ang="0">
                  <a:pos x="T8" y="T9"/>
                </a:cxn>
              </a:cxnLst>
              <a:rect l="0" t="0" r="r" b="b"/>
              <a:pathLst>
                <a:path w="1202" h="487">
                  <a:moveTo>
                    <a:pt x="1202" y="487"/>
                  </a:moveTo>
                  <a:cubicBezTo>
                    <a:pt x="1202" y="487"/>
                    <a:pt x="768" y="0"/>
                    <a:pt x="570" y="5"/>
                  </a:cubicBezTo>
                  <a:cubicBezTo>
                    <a:pt x="383" y="10"/>
                    <a:pt x="0" y="487"/>
                    <a:pt x="0" y="487"/>
                  </a:cubicBezTo>
                  <a:cubicBezTo>
                    <a:pt x="0" y="487"/>
                    <a:pt x="427" y="380"/>
                    <a:pt x="573" y="378"/>
                  </a:cubicBezTo>
                  <a:cubicBezTo>
                    <a:pt x="733" y="377"/>
                    <a:pt x="1202" y="487"/>
                    <a:pt x="1202" y="48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6" name="Freeform 85">
              <a:extLst>
                <a:ext uri="{FF2B5EF4-FFF2-40B4-BE49-F238E27FC236}">
                  <a16:creationId xmlns:a16="http://schemas.microsoft.com/office/drawing/2014/main" id="{E0D6209F-0C91-0154-8EBB-26E927803728}"/>
                </a:ext>
              </a:extLst>
            </p:cNvPr>
            <p:cNvSpPr>
              <a:spLocks/>
            </p:cNvSpPr>
            <p:nvPr/>
          </p:nvSpPr>
          <p:spPr bwMode="auto">
            <a:xfrm>
              <a:off x="9521335" y="3902076"/>
              <a:ext cx="115888" cy="207963"/>
            </a:xfrm>
            <a:custGeom>
              <a:avLst/>
              <a:gdLst>
                <a:gd name="T0" fmla="*/ 637 w 637"/>
                <a:gd name="T1" fmla="*/ 0 h 1135"/>
                <a:gd name="T2" fmla="*/ 637 w 637"/>
                <a:gd name="T3" fmla="*/ 1 h 1135"/>
                <a:gd name="T4" fmla="*/ 344 w 637"/>
                <a:gd name="T5" fmla="*/ 663 h 1135"/>
                <a:gd name="T6" fmla="*/ 307 w 637"/>
                <a:gd name="T7" fmla="*/ 1135 h 1135"/>
                <a:gd name="T8" fmla="*/ 50 w 637"/>
                <a:gd name="T9" fmla="*/ 452 h 1135"/>
                <a:gd name="T10" fmla="*/ 637 w 637"/>
                <a:gd name="T11" fmla="*/ 0 h 1135"/>
              </a:gdLst>
              <a:ahLst/>
              <a:cxnLst>
                <a:cxn ang="0">
                  <a:pos x="T0" y="T1"/>
                </a:cxn>
                <a:cxn ang="0">
                  <a:pos x="T2" y="T3"/>
                </a:cxn>
                <a:cxn ang="0">
                  <a:pos x="T4" y="T5"/>
                </a:cxn>
                <a:cxn ang="0">
                  <a:pos x="T6" y="T7"/>
                </a:cxn>
                <a:cxn ang="0">
                  <a:pos x="T8" y="T9"/>
                </a:cxn>
                <a:cxn ang="0">
                  <a:pos x="T10" y="T11"/>
                </a:cxn>
              </a:cxnLst>
              <a:rect l="0" t="0" r="r" b="b"/>
              <a:pathLst>
                <a:path w="637" h="1135">
                  <a:moveTo>
                    <a:pt x="637" y="0"/>
                  </a:moveTo>
                  <a:lnTo>
                    <a:pt x="637" y="1"/>
                  </a:lnTo>
                  <a:cubicBezTo>
                    <a:pt x="629" y="15"/>
                    <a:pt x="387" y="490"/>
                    <a:pt x="344" y="663"/>
                  </a:cubicBezTo>
                  <a:cubicBezTo>
                    <a:pt x="314" y="777"/>
                    <a:pt x="307" y="1135"/>
                    <a:pt x="307" y="1135"/>
                  </a:cubicBezTo>
                  <a:cubicBezTo>
                    <a:pt x="307" y="1135"/>
                    <a:pt x="0" y="627"/>
                    <a:pt x="50" y="452"/>
                  </a:cubicBezTo>
                  <a:cubicBezTo>
                    <a:pt x="101" y="273"/>
                    <a:pt x="637" y="0"/>
                    <a:pt x="637"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7" name="Freeform 86">
              <a:extLst>
                <a:ext uri="{FF2B5EF4-FFF2-40B4-BE49-F238E27FC236}">
                  <a16:creationId xmlns:a16="http://schemas.microsoft.com/office/drawing/2014/main" id="{7BAB3178-F1C8-19EC-0DB4-D54DDD39F961}"/>
                </a:ext>
              </a:extLst>
            </p:cNvPr>
            <p:cNvSpPr>
              <a:spLocks/>
            </p:cNvSpPr>
            <p:nvPr/>
          </p:nvSpPr>
          <p:spPr bwMode="auto">
            <a:xfrm>
              <a:off x="10097597" y="3049588"/>
              <a:ext cx="222250" cy="195263"/>
            </a:xfrm>
            <a:custGeom>
              <a:avLst/>
              <a:gdLst>
                <a:gd name="T0" fmla="*/ 1218 w 1218"/>
                <a:gd name="T1" fmla="*/ 794 h 1071"/>
                <a:gd name="T2" fmla="*/ 844 w 1218"/>
                <a:gd name="T3" fmla="*/ 700 h 1071"/>
                <a:gd name="T4" fmla="*/ 841 w 1218"/>
                <a:gd name="T5" fmla="*/ 698 h 1071"/>
                <a:gd name="T6" fmla="*/ 744 w 1218"/>
                <a:gd name="T7" fmla="*/ 1071 h 1071"/>
                <a:gd name="T8" fmla="*/ 471 w 1218"/>
                <a:gd name="T9" fmla="*/ 669 h 1071"/>
                <a:gd name="T10" fmla="*/ 386 w 1218"/>
                <a:gd name="T11" fmla="*/ 112 h 1071"/>
                <a:gd name="T12" fmla="*/ 378 w 1218"/>
                <a:gd name="T13" fmla="*/ 623 h 1071"/>
                <a:gd name="T14" fmla="*/ 145 w 1218"/>
                <a:gd name="T15" fmla="*/ 996 h 1071"/>
                <a:gd name="T16" fmla="*/ 36 w 1218"/>
                <a:gd name="T17" fmla="*/ 420 h 1071"/>
                <a:gd name="T18" fmla="*/ 378 w 1218"/>
                <a:gd name="T19" fmla="*/ 1 h 1071"/>
                <a:gd name="T20" fmla="*/ 378 w 1218"/>
                <a:gd name="T21" fmla="*/ 0 h 1071"/>
                <a:gd name="T22" fmla="*/ 378 w 1218"/>
                <a:gd name="T23" fmla="*/ 1 h 1071"/>
                <a:gd name="T24" fmla="*/ 1000 w 1218"/>
                <a:gd name="T25" fmla="*/ 296 h 1071"/>
                <a:gd name="T26" fmla="*/ 1218 w 1218"/>
                <a:gd name="T27" fmla="*/ 79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8" h="1071">
                  <a:moveTo>
                    <a:pt x="1218" y="794"/>
                  </a:moveTo>
                  <a:cubicBezTo>
                    <a:pt x="1218" y="794"/>
                    <a:pt x="923" y="756"/>
                    <a:pt x="844" y="700"/>
                  </a:cubicBezTo>
                  <a:lnTo>
                    <a:pt x="841" y="698"/>
                  </a:lnTo>
                  <a:cubicBezTo>
                    <a:pt x="817" y="859"/>
                    <a:pt x="744" y="1071"/>
                    <a:pt x="744" y="1071"/>
                  </a:cubicBezTo>
                  <a:cubicBezTo>
                    <a:pt x="744" y="1071"/>
                    <a:pt x="515" y="782"/>
                    <a:pt x="471" y="669"/>
                  </a:cubicBezTo>
                  <a:cubicBezTo>
                    <a:pt x="429" y="558"/>
                    <a:pt x="400" y="272"/>
                    <a:pt x="386" y="112"/>
                  </a:cubicBezTo>
                  <a:cubicBezTo>
                    <a:pt x="396" y="262"/>
                    <a:pt x="408" y="519"/>
                    <a:pt x="378" y="623"/>
                  </a:cubicBezTo>
                  <a:cubicBezTo>
                    <a:pt x="348" y="728"/>
                    <a:pt x="145" y="996"/>
                    <a:pt x="145" y="996"/>
                  </a:cubicBezTo>
                  <a:cubicBezTo>
                    <a:pt x="145" y="996"/>
                    <a:pt x="0" y="562"/>
                    <a:pt x="36" y="420"/>
                  </a:cubicBezTo>
                  <a:cubicBezTo>
                    <a:pt x="68" y="291"/>
                    <a:pt x="368" y="10"/>
                    <a:pt x="378" y="1"/>
                  </a:cubicBezTo>
                  <a:lnTo>
                    <a:pt x="378" y="0"/>
                  </a:lnTo>
                  <a:lnTo>
                    <a:pt x="378" y="1"/>
                  </a:lnTo>
                  <a:cubicBezTo>
                    <a:pt x="392" y="5"/>
                    <a:pt x="876" y="180"/>
                    <a:pt x="1000" y="296"/>
                  </a:cubicBezTo>
                  <a:cubicBezTo>
                    <a:pt x="1218" y="498"/>
                    <a:pt x="1218" y="794"/>
                    <a:pt x="1218" y="79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8" name="Freeform 87">
              <a:extLst>
                <a:ext uri="{FF2B5EF4-FFF2-40B4-BE49-F238E27FC236}">
                  <a16:creationId xmlns:a16="http://schemas.microsoft.com/office/drawing/2014/main" id="{1871ABC4-9D76-A511-89F1-33A4A934425C}"/>
                </a:ext>
              </a:extLst>
            </p:cNvPr>
            <p:cNvSpPr>
              <a:spLocks/>
            </p:cNvSpPr>
            <p:nvPr/>
          </p:nvSpPr>
          <p:spPr bwMode="auto">
            <a:xfrm>
              <a:off x="10007110" y="3049588"/>
              <a:ext cx="160338" cy="53975"/>
            </a:xfrm>
            <a:custGeom>
              <a:avLst/>
              <a:gdLst>
                <a:gd name="T0" fmla="*/ 0 w 871"/>
                <a:gd name="T1" fmla="*/ 248 h 297"/>
                <a:gd name="T2" fmla="*/ 350 w 871"/>
                <a:gd name="T3" fmla="*/ 279 h 297"/>
                <a:gd name="T4" fmla="*/ 871 w 871"/>
                <a:gd name="T5" fmla="*/ 0 h 297"/>
                <a:gd name="T6" fmla="*/ 249 w 871"/>
                <a:gd name="T7" fmla="*/ 0 h 297"/>
                <a:gd name="T8" fmla="*/ 0 w 871"/>
                <a:gd name="T9" fmla="*/ 248 h 297"/>
              </a:gdLst>
              <a:ahLst/>
              <a:cxnLst>
                <a:cxn ang="0">
                  <a:pos x="T0" y="T1"/>
                </a:cxn>
                <a:cxn ang="0">
                  <a:pos x="T2" y="T3"/>
                </a:cxn>
                <a:cxn ang="0">
                  <a:pos x="T4" y="T5"/>
                </a:cxn>
                <a:cxn ang="0">
                  <a:pos x="T6" y="T7"/>
                </a:cxn>
                <a:cxn ang="0">
                  <a:pos x="T8" y="T9"/>
                </a:cxn>
              </a:cxnLst>
              <a:rect l="0" t="0" r="r" b="b"/>
              <a:pathLst>
                <a:path w="871" h="297">
                  <a:moveTo>
                    <a:pt x="0" y="248"/>
                  </a:moveTo>
                  <a:cubicBezTo>
                    <a:pt x="0" y="248"/>
                    <a:pt x="264" y="297"/>
                    <a:pt x="350" y="279"/>
                  </a:cubicBezTo>
                  <a:cubicBezTo>
                    <a:pt x="495" y="250"/>
                    <a:pt x="871" y="0"/>
                    <a:pt x="871" y="0"/>
                  </a:cubicBezTo>
                  <a:lnTo>
                    <a:pt x="249" y="0"/>
                  </a:lnTo>
                  <a:cubicBezTo>
                    <a:pt x="93" y="0"/>
                    <a:pt x="0" y="248"/>
                    <a:pt x="0" y="248"/>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9" name="Freeform 88">
              <a:extLst>
                <a:ext uri="{FF2B5EF4-FFF2-40B4-BE49-F238E27FC236}">
                  <a16:creationId xmlns:a16="http://schemas.microsoft.com/office/drawing/2014/main" id="{81BEF451-A91F-9769-C4B2-A4964FCB34FA}"/>
                </a:ext>
              </a:extLst>
            </p:cNvPr>
            <p:cNvSpPr>
              <a:spLocks/>
            </p:cNvSpPr>
            <p:nvPr/>
          </p:nvSpPr>
          <p:spPr bwMode="auto">
            <a:xfrm>
              <a:off x="10289685" y="3417888"/>
              <a:ext cx="201613" cy="271463"/>
            </a:xfrm>
            <a:custGeom>
              <a:avLst/>
              <a:gdLst>
                <a:gd name="T0" fmla="*/ 684 w 1108"/>
                <a:gd name="T1" fmla="*/ 0 h 1485"/>
                <a:gd name="T2" fmla="*/ 62 w 1108"/>
                <a:gd name="T3" fmla="*/ 583 h 1485"/>
                <a:gd name="T4" fmla="*/ 62 w 1108"/>
                <a:gd name="T5" fmla="*/ 1190 h 1485"/>
                <a:gd name="T6" fmla="*/ 575 w 1108"/>
                <a:gd name="T7" fmla="*/ 925 h 1485"/>
                <a:gd name="T8" fmla="*/ 670 w 1108"/>
                <a:gd name="T9" fmla="*/ 498 h 1485"/>
                <a:gd name="T10" fmla="*/ 684 w 1108"/>
                <a:gd name="T11" fmla="*/ 995 h 1485"/>
                <a:gd name="T12" fmla="*/ 824 w 1108"/>
                <a:gd name="T13" fmla="*/ 1485 h 1485"/>
                <a:gd name="T14" fmla="*/ 1104 w 1108"/>
                <a:gd name="T15" fmla="*/ 847 h 1485"/>
                <a:gd name="T16" fmla="*/ 684 w 1108"/>
                <a:gd name="T17"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8" h="1485">
                  <a:moveTo>
                    <a:pt x="684" y="0"/>
                  </a:moveTo>
                  <a:cubicBezTo>
                    <a:pt x="684" y="0"/>
                    <a:pt x="149" y="388"/>
                    <a:pt x="62" y="583"/>
                  </a:cubicBezTo>
                  <a:cubicBezTo>
                    <a:pt x="0" y="721"/>
                    <a:pt x="48" y="1155"/>
                    <a:pt x="62" y="1190"/>
                  </a:cubicBezTo>
                  <a:cubicBezTo>
                    <a:pt x="75" y="1224"/>
                    <a:pt x="497" y="1046"/>
                    <a:pt x="575" y="925"/>
                  </a:cubicBezTo>
                  <a:cubicBezTo>
                    <a:pt x="628" y="844"/>
                    <a:pt x="655" y="672"/>
                    <a:pt x="670" y="498"/>
                  </a:cubicBezTo>
                  <a:cubicBezTo>
                    <a:pt x="667" y="690"/>
                    <a:pt x="669" y="889"/>
                    <a:pt x="684" y="995"/>
                  </a:cubicBezTo>
                  <a:cubicBezTo>
                    <a:pt x="702" y="1121"/>
                    <a:pt x="824" y="1485"/>
                    <a:pt x="824" y="1485"/>
                  </a:cubicBezTo>
                  <a:cubicBezTo>
                    <a:pt x="824" y="1485"/>
                    <a:pt x="1108" y="1021"/>
                    <a:pt x="1104" y="847"/>
                  </a:cubicBezTo>
                  <a:cubicBezTo>
                    <a:pt x="1099" y="611"/>
                    <a:pt x="684" y="0"/>
                    <a:pt x="684"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0" name="Freeform 89">
              <a:extLst>
                <a:ext uri="{FF2B5EF4-FFF2-40B4-BE49-F238E27FC236}">
                  <a16:creationId xmlns:a16="http://schemas.microsoft.com/office/drawing/2014/main" id="{067B953C-D7A4-F9E6-7FAE-AE8D329907BF}"/>
                </a:ext>
              </a:extLst>
            </p:cNvPr>
            <p:cNvSpPr>
              <a:spLocks/>
            </p:cNvSpPr>
            <p:nvPr/>
          </p:nvSpPr>
          <p:spPr bwMode="auto">
            <a:xfrm>
              <a:off x="10199197" y="3381376"/>
              <a:ext cx="214313" cy="107950"/>
            </a:xfrm>
            <a:custGeom>
              <a:avLst/>
              <a:gdLst>
                <a:gd name="T0" fmla="*/ 287 w 1174"/>
                <a:gd name="T1" fmla="*/ 97 h 591"/>
                <a:gd name="T2" fmla="*/ 0 w 1174"/>
                <a:gd name="T3" fmla="*/ 556 h 591"/>
                <a:gd name="T4" fmla="*/ 546 w 1174"/>
                <a:gd name="T5" fmla="*/ 556 h 591"/>
                <a:gd name="T6" fmla="*/ 1174 w 1174"/>
                <a:gd name="T7" fmla="*/ 198 h 591"/>
                <a:gd name="T8" fmla="*/ 287 w 1174"/>
                <a:gd name="T9" fmla="*/ 97 h 591"/>
              </a:gdLst>
              <a:ahLst/>
              <a:cxnLst>
                <a:cxn ang="0">
                  <a:pos x="T0" y="T1"/>
                </a:cxn>
                <a:cxn ang="0">
                  <a:pos x="T2" y="T3"/>
                </a:cxn>
                <a:cxn ang="0">
                  <a:pos x="T4" y="T5"/>
                </a:cxn>
                <a:cxn ang="0">
                  <a:pos x="T6" y="T7"/>
                </a:cxn>
                <a:cxn ang="0">
                  <a:pos x="T8" y="T9"/>
                </a:cxn>
              </a:cxnLst>
              <a:rect l="0" t="0" r="r" b="b"/>
              <a:pathLst>
                <a:path w="1174" h="591">
                  <a:moveTo>
                    <a:pt x="287" y="97"/>
                  </a:moveTo>
                  <a:cubicBezTo>
                    <a:pt x="165" y="155"/>
                    <a:pt x="0" y="556"/>
                    <a:pt x="0" y="556"/>
                  </a:cubicBezTo>
                  <a:cubicBezTo>
                    <a:pt x="0" y="556"/>
                    <a:pt x="414" y="591"/>
                    <a:pt x="546" y="556"/>
                  </a:cubicBezTo>
                  <a:cubicBezTo>
                    <a:pt x="721" y="510"/>
                    <a:pt x="1174" y="198"/>
                    <a:pt x="1174" y="198"/>
                  </a:cubicBezTo>
                  <a:cubicBezTo>
                    <a:pt x="1174" y="198"/>
                    <a:pt x="489" y="0"/>
                    <a:pt x="287" y="9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1" name="Freeform 90">
              <a:extLst>
                <a:ext uri="{FF2B5EF4-FFF2-40B4-BE49-F238E27FC236}">
                  <a16:creationId xmlns:a16="http://schemas.microsoft.com/office/drawing/2014/main" id="{F7C591A7-5505-FF13-1F88-CCC7704C3D52}"/>
                </a:ext>
              </a:extLst>
            </p:cNvPr>
            <p:cNvSpPr>
              <a:spLocks/>
            </p:cNvSpPr>
            <p:nvPr/>
          </p:nvSpPr>
          <p:spPr bwMode="auto">
            <a:xfrm>
              <a:off x="10186497" y="3317876"/>
              <a:ext cx="227013" cy="100013"/>
            </a:xfrm>
            <a:custGeom>
              <a:avLst/>
              <a:gdLst>
                <a:gd name="T0" fmla="*/ 730 w 1244"/>
                <a:gd name="T1" fmla="*/ 41 h 551"/>
                <a:gd name="T2" fmla="*/ 0 w 1244"/>
                <a:gd name="T3" fmla="*/ 310 h 551"/>
                <a:gd name="T4" fmla="*/ 730 w 1244"/>
                <a:gd name="T5" fmla="*/ 372 h 551"/>
                <a:gd name="T6" fmla="*/ 1244 w 1244"/>
                <a:gd name="T7" fmla="*/ 551 h 551"/>
                <a:gd name="T8" fmla="*/ 730 w 1244"/>
                <a:gd name="T9" fmla="*/ 41 h 551"/>
              </a:gdLst>
              <a:ahLst/>
              <a:cxnLst>
                <a:cxn ang="0">
                  <a:pos x="T0" y="T1"/>
                </a:cxn>
                <a:cxn ang="0">
                  <a:pos x="T2" y="T3"/>
                </a:cxn>
                <a:cxn ang="0">
                  <a:pos x="T4" y="T5"/>
                </a:cxn>
                <a:cxn ang="0">
                  <a:pos x="T6" y="T7"/>
                </a:cxn>
                <a:cxn ang="0">
                  <a:pos x="T8" y="T9"/>
                </a:cxn>
              </a:cxnLst>
              <a:rect l="0" t="0" r="r" b="b"/>
              <a:pathLst>
                <a:path w="1244" h="551">
                  <a:moveTo>
                    <a:pt x="730" y="41"/>
                  </a:moveTo>
                  <a:cubicBezTo>
                    <a:pt x="541" y="0"/>
                    <a:pt x="0" y="310"/>
                    <a:pt x="0" y="310"/>
                  </a:cubicBezTo>
                  <a:cubicBezTo>
                    <a:pt x="0" y="310"/>
                    <a:pt x="551" y="334"/>
                    <a:pt x="730" y="372"/>
                  </a:cubicBezTo>
                  <a:cubicBezTo>
                    <a:pt x="864" y="400"/>
                    <a:pt x="1244" y="551"/>
                    <a:pt x="1244" y="551"/>
                  </a:cubicBezTo>
                  <a:cubicBezTo>
                    <a:pt x="1244" y="551"/>
                    <a:pt x="907" y="80"/>
                    <a:pt x="730" y="4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2" name="Freeform 91">
              <a:extLst>
                <a:ext uri="{FF2B5EF4-FFF2-40B4-BE49-F238E27FC236}">
                  <a16:creationId xmlns:a16="http://schemas.microsoft.com/office/drawing/2014/main" id="{241CEB77-2067-D3EF-6E13-00FA2BD45534}"/>
                </a:ext>
              </a:extLst>
            </p:cNvPr>
            <p:cNvSpPr>
              <a:spLocks/>
            </p:cNvSpPr>
            <p:nvPr/>
          </p:nvSpPr>
          <p:spPr bwMode="auto">
            <a:xfrm>
              <a:off x="9815022" y="3101976"/>
              <a:ext cx="96838" cy="80963"/>
            </a:xfrm>
            <a:custGeom>
              <a:avLst/>
              <a:gdLst>
                <a:gd name="T0" fmla="*/ 480 w 525"/>
                <a:gd name="T1" fmla="*/ 437 h 444"/>
                <a:gd name="T2" fmla="*/ 479 w 525"/>
                <a:gd name="T3" fmla="*/ 444 h 444"/>
                <a:gd name="T4" fmla="*/ 168 w 525"/>
                <a:gd name="T5" fmla="*/ 339 h 444"/>
                <a:gd name="T6" fmla="*/ 13 w 525"/>
                <a:gd name="T7" fmla="*/ 36 h 444"/>
                <a:gd name="T8" fmla="*/ 0 w 525"/>
                <a:gd name="T9" fmla="*/ 1 h 444"/>
                <a:gd name="T10" fmla="*/ 0 w 525"/>
                <a:gd name="T11" fmla="*/ 0 h 444"/>
                <a:gd name="T12" fmla="*/ 479 w 525"/>
                <a:gd name="T13" fmla="*/ 113 h 444"/>
                <a:gd name="T14" fmla="*/ 480 w 525"/>
                <a:gd name="T15" fmla="*/ 437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444">
                  <a:moveTo>
                    <a:pt x="480" y="437"/>
                  </a:moveTo>
                  <a:cubicBezTo>
                    <a:pt x="479" y="441"/>
                    <a:pt x="479" y="444"/>
                    <a:pt x="479" y="444"/>
                  </a:cubicBezTo>
                  <a:cubicBezTo>
                    <a:pt x="479" y="444"/>
                    <a:pt x="229" y="393"/>
                    <a:pt x="168" y="339"/>
                  </a:cubicBezTo>
                  <a:cubicBezTo>
                    <a:pt x="112" y="290"/>
                    <a:pt x="42" y="113"/>
                    <a:pt x="13" y="36"/>
                  </a:cubicBezTo>
                  <a:cubicBezTo>
                    <a:pt x="6" y="17"/>
                    <a:pt x="2" y="4"/>
                    <a:pt x="0" y="1"/>
                  </a:cubicBezTo>
                  <a:lnTo>
                    <a:pt x="0" y="0"/>
                  </a:lnTo>
                  <a:cubicBezTo>
                    <a:pt x="0" y="0"/>
                    <a:pt x="402" y="17"/>
                    <a:pt x="479" y="113"/>
                  </a:cubicBezTo>
                  <a:cubicBezTo>
                    <a:pt x="525" y="172"/>
                    <a:pt x="487" y="394"/>
                    <a:pt x="480" y="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3" name="Freeform 92">
              <a:extLst>
                <a:ext uri="{FF2B5EF4-FFF2-40B4-BE49-F238E27FC236}">
                  <a16:creationId xmlns:a16="http://schemas.microsoft.com/office/drawing/2014/main" id="{79F126F4-44C4-B5FA-C993-C23E83697F68}"/>
                </a:ext>
              </a:extLst>
            </p:cNvPr>
            <p:cNvSpPr>
              <a:spLocks/>
            </p:cNvSpPr>
            <p:nvPr/>
          </p:nvSpPr>
          <p:spPr bwMode="auto">
            <a:xfrm>
              <a:off x="9726122" y="3089276"/>
              <a:ext cx="95250" cy="104775"/>
            </a:xfrm>
            <a:custGeom>
              <a:avLst/>
              <a:gdLst>
                <a:gd name="T0" fmla="*/ 491 w 521"/>
                <a:gd name="T1" fmla="*/ 324 h 579"/>
                <a:gd name="T2" fmla="*/ 107 w 521"/>
                <a:gd name="T3" fmla="*/ 578 h 579"/>
                <a:gd name="T4" fmla="*/ 106 w 521"/>
                <a:gd name="T5" fmla="*/ 579 h 579"/>
                <a:gd name="T6" fmla="*/ 89 w 521"/>
                <a:gd name="T7" fmla="*/ 69 h 579"/>
                <a:gd name="T8" fmla="*/ 489 w 521"/>
                <a:gd name="T9" fmla="*/ 69 h 579"/>
                <a:gd name="T10" fmla="*/ 490 w 521"/>
                <a:gd name="T11" fmla="*/ 69 h 579"/>
                <a:gd name="T12" fmla="*/ 491 w 521"/>
                <a:gd name="T13" fmla="*/ 69 h 579"/>
                <a:gd name="T14" fmla="*/ 491 w 521"/>
                <a:gd name="T15" fmla="*/ 69 h 579"/>
                <a:gd name="T16" fmla="*/ 491 w 521"/>
                <a:gd name="T17" fmla="*/ 32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579">
                  <a:moveTo>
                    <a:pt x="491" y="324"/>
                  </a:moveTo>
                  <a:cubicBezTo>
                    <a:pt x="438" y="424"/>
                    <a:pt x="117" y="574"/>
                    <a:pt x="107" y="578"/>
                  </a:cubicBezTo>
                  <a:lnTo>
                    <a:pt x="106" y="579"/>
                  </a:lnTo>
                  <a:cubicBezTo>
                    <a:pt x="106" y="579"/>
                    <a:pt x="0" y="161"/>
                    <a:pt x="89" y="69"/>
                  </a:cubicBezTo>
                  <a:cubicBezTo>
                    <a:pt x="156" y="0"/>
                    <a:pt x="460" y="63"/>
                    <a:pt x="489" y="69"/>
                  </a:cubicBezTo>
                  <a:lnTo>
                    <a:pt x="490" y="69"/>
                  </a:lnTo>
                  <a:lnTo>
                    <a:pt x="491" y="69"/>
                  </a:lnTo>
                  <a:lnTo>
                    <a:pt x="491" y="69"/>
                  </a:lnTo>
                  <a:cubicBezTo>
                    <a:pt x="491" y="69"/>
                    <a:pt x="521" y="268"/>
                    <a:pt x="491" y="32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4" name="Freeform 93">
              <a:extLst>
                <a:ext uri="{FF2B5EF4-FFF2-40B4-BE49-F238E27FC236}">
                  <a16:creationId xmlns:a16="http://schemas.microsoft.com/office/drawing/2014/main" id="{6E64C409-C26E-CBFC-03AF-1C366A372C15}"/>
                </a:ext>
              </a:extLst>
            </p:cNvPr>
            <p:cNvSpPr>
              <a:spLocks/>
            </p:cNvSpPr>
            <p:nvPr/>
          </p:nvSpPr>
          <p:spPr bwMode="auto">
            <a:xfrm>
              <a:off x="9653097" y="3030538"/>
              <a:ext cx="161925" cy="71438"/>
            </a:xfrm>
            <a:custGeom>
              <a:avLst/>
              <a:gdLst>
                <a:gd name="T0" fmla="*/ 887 w 887"/>
                <a:gd name="T1" fmla="*/ 390 h 390"/>
                <a:gd name="T2" fmla="*/ 886 w 887"/>
                <a:gd name="T3" fmla="*/ 390 h 390"/>
                <a:gd name="T4" fmla="*/ 885 w 887"/>
                <a:gd name="T5" fmla="*/ 390 h 390"/>
                <a:gd name="T6" fmla="*/ 378 w 887"/>
                <a:gd name="T7" fmla="*/ 297 h 390"/>
                <a:gd name="T8" fmla="*/ 0 w 887"/>
                <a:gd name="T9" fmla="*/ 390 h 390"/>
                <a:gd name="T10" fmla="*/ 1 w 887"/>
                <a:gd name="T11" fmla="*/ 390 h 390"/>
                <a:gd name="T12" fmla="*/ 294 w 887"/>
                <a:gd name="T13" fmla="*/ 29 h 390"/>
                <a:gd name="T14" fmla="*/ 887 w 887"/>
                <a:gd name="T15" fmla="*/ 390 h 390"/>
                <a:gd name="T16" fmla="*/ 887 w 887"/>
                <a:gd name="T17" fmla="*/ 390 h 390"/>
                <a:gd name="T18" fmla="*/ 887 w 887"/>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390">
                  <a:moveTo>
                    <a:pt x="887" y="390"/>
                  </a:moveTo>
                  <a:lnTo>
                    <a:pt x="886" y="390"/>
                  </a:lnTo>
                  <a:lnTo>
                    <a:pt x="885" y="390"/>
                  </a:lnTo>
                  <a:cubicBezTo>
                    <a:pt x="853" y="382"/>
                    <a:pt x="501" y="293"/>
                    <a:pt x="378" y="297"/>
                  </a:cubicBezTo>
                  <a:cubicBezTo>
                    <a:pt x="280" y="300"/>
                    <a:pt x="0" y="390"/>
                    <a:pt x="0" y="390"/>
                  </a:cubicBezTo>
                  <a:lnTo>
                    <a:pt x="1" y="390"/>
                  </a:lnTo>
                  <a:cubicBezTo>
                    <a:pt x="6" y="380"/>
                    <a:pt x="181" y="48"/>
                    <a:pt x="294" y="29"/>
                  </a:cubicBezTo>
                  <a:cubicBezTo>
                    <a:pt x="461" y="0"/>
                    <a:pt x="871" y="376"/>
                    <a:pt x="887" y="390"/>
                  </a:cubicBezTo>
                  <a:lnTo>
                    <a:pt x="887" y="390"/>
                  </a:lnTo>
                  <a:lnTo>
                    <a:pt x="887" y="39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5" name="Freeform 94">
              <a:extLst>
                <a:ext uri="{FF2B5EF4-FFF2-40B4-BE49-F238E27FC236}">
                  <a16:creationId xmlns:a16="http://schemas.microsoft.com/office/drawing/2014/main" id="{047F5CB9-3FA5-23DF-7C5C-6713C9AC5C03}"/>
                </a:ext>
              </a:extLst>
            </p:cNvPr>
            <p:cNvSpPr>
              <a:spLocks/>
            </p:cNvSpPr>
            <p:nvPr/>
          </p:nvSpPr>
          <p:spPr bwMode="auto">
            <a:xfrm>
              <a:off x="9815022" y="3027363"/>
              <a:ext cx="76200" cy="74613"/>
            </a:xfrm>
            <a:custGeom>
              <a:avLst/>
              <a:gdLst>
                <a:gd name="T0" fmla="*/ 420 w 420"/>
                <a:gd name="T1" fmla="*/ 122 h 406"/>
                <a:gd name="T2" fmla="*/ 167 w 420"/>
                <a:gd name="T3" fmla="*/ 226 h 406"/>
                <a:gd name="T4" fmla="*/ 32 w 420"/>
                <a:gd name="T5" fmla="*/ 367 h 406"/>
                <a:gd name="T6" fmla="*/ 0 w 420"/>
                <a:gd name="T7" fmla="*/ 406 h 406"/>
                <a:gd name="T8" fmla="*/ 2 w 420"/>
                <a:gd name="T9" fmla="*/ 373 h 406"/>
                <a:gd name="T10" fmla="*/ 89 w 420"/>
                <a:gd name="T11" fmla="*/ 45 h 406"/>
                <a:gd name="T12" fmla="*/ 420 w 420"/>
                <a:gd name="T13" fmla="*/ 122 h 406"/>
              </a:gdLst>
              <a:ahLst/>
              <a:cxnLst>
                <a:cxn ang="0">
                  <a:pos x="T0" y="T1"/>
                </a:cxn>
                <a:cxn ang="0">
                  <a:pos x="T2" y="T3"/>
                </a:cxn>
                <a:cxn ang="0">
                  <a:pos x="T4" y="T5"/>
                </a:cxn>
                <a:cxn ang="0">
                  <a:pos x="T6" y="T7"/>
                </a:cxn>
                <a:cxn ang="0">
                  <a:pos x="T8" y="T9"/>
                </a:cxn>
                <a:cxn ang="0">
                  <a:pos x="T10" y="T11"/>
                </a:cxn>
                <a:cxn ang="0">
                  <a:pos x="T12" y="T13"/>
                </a:cxn>
              </a:cxnLst>
              <a:rect l="0" t="0" r="r" b="b"/>
              <a:pathLst>
                <a:path w="420" h="406">
                  <a:moveTo>
                    <a:pt x="420" y="122"/>
                  </a:moveTo>
                  <a:cubicBezTo>
                    <a:pt x="420" y="122"/>
                    <a:pt x="223" y="187"/>
                    <a:pt x="167" y="226"/>
                  </a:cubicBezTo>
                  <a:cubicBezTo>
                    <a:pt x="133" y="249"/>
                    <a:pt x="70" y="321"/>
                    <a:pt x="32" y="367"/>
                  </a:cubicBezTo>
                  <a:cubicBezTo>
                    <a:pt x="13" y="390"/>
                    <a:pt x="0" y="406"/>
                    <a:pt x="0" y="406"/>
                  </a:cubicBezTo>
                  <a:cubicBezTo>
                    <a:pt x="0" y="406"/>
                    <a:pt x="1" y="394"/>
                    <a:pt x="2" y="373"/>
                  </a:cubicBezTo>
                  <a:cubicBezTo>
                    <a:pt x="7" y="290"/>
                    <a:pt x="26" y="83"/>
                    <a:pt x="89" y="45"/>
                  </a:cubicBezTo>
                  <a:cubicBezTo>
                    <a:pt x="162" y="0"/>
                    <a:pt x="420" y="122"/>
                    <a:pt x="420" y="12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6" name="Freeform 95">
              <a:extLst>
                <a:ext uri="{FF2B5EF4-FFF2-40B4-BE49-F238E27FC236}">
                  <a16:creationId xmlns:a16="http://schemas.microsoft.com/office/drawing/2014/main" id="{E5487055-C664-4CB4-659F-31284E53CE4E}"/>
                </a:ext>
              </a:extLst>
            </p:cNvPr>
            <p:cNvSpPr>
              <a:spLocks/>
            </p:cNvSpPr>
            <p:nvPr/>
          </p:nvSpPr>
          <p:spPr bwMode="auto">
            <a:xfrm>
              <a:off x="10451610" y="3148013"/>
              <a:ext cx="73025" cy="176213"/>
            </a:xfrm>
            <a:custGeom>
              <a:avLst/>
              <a:gdLst>
                <a:gd name="T0" fmla="*/ 369 w 401"/>
                <a:gd name="T1" fmla="*/ 457 h 962"/>
                <a:gd name="T2" fmla="*/ 0 w 401"/>
                <a:gd name="T3" fmla="*/ 0 h 962"/>
                <a:gd name="T4" fmla="*/ 113 w 401"/>
                <a:gd name="T5" fmla="*/ 532 h 962"/>
                <a:gd name="T6" fmla="*/ 276 w 401"/>
                <a:gd name="T7" fmla="*/ 962 h 962"/>
                <a:gd name="T8" fmla="*/ 369 w 401"/>
                <a:gd name="T9" fmla="*/ 457 h 962"/>
              </a:gdLst>
              <a:ahLst/>
              <a:cxnLst>
                <a:cxn ang="0">
                  <a:pos x="T0" y="T1"/>
                </a:cxn>
                <a:cxn ang="0">
                  <a:pos x="T2" y="T3"/>
                </a:cxn>
                <a:cxn ang="0">
                  <a:pos x="T4" y="T5"/>
                </a:cxn>
                <a:cxn ang="0">
                  <a:pos x="T6" y="T7"/>
                </a:cxn>
                <a:cxn ang="0">
                  <a:pos x="T8" y="T9"/>
                </a:cxn>
              </a:cxnLst>
              <a:rect l="0" t="0" r="r" b="b"/>
              <a:pathLst>
                <a:path w="401" h="962">
                  <a:moveTo>
                    <a:pt x="369" y="457"/>
                  </a:moveTo>
                  <a:cubicBezTo>
                    <a:pt x="333" y="315"/>
                    <a:pt x="0" y="0"/>
                    <a:pt x="0" y="0"/>
                  </a:cubicBezTo>
                  <a:cubicBezTo>
                    <a:pt x="0" y="0"/>
                    <a:pt x="75" y="402"/>
                    <a:pt x="113" y="532"/>
                  </a:cubicBezTo>
                  <a:cubicBezTo>
                    <a:pt x="145" y="643"/>
                    <a:pt x="276" y="962"/>
                    <a:pt x="276" y="962"/>
                  </a:cubicBezTo>
                  <a:cubicBezTo>
                    <a:pt x="276" y="962"/>
                    <a:pt x="401" y="582"/>
                    <a:pt x="369" y="45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7" name="Freeform 96">
              <a:extLst>
                <a:ext uri="{FF2B5EF4-FFF2-40B4-BE49-F238E27FC236}">
                  <a16:creationId xmlns:a16="http://schemas.microsoft.com/office/drawing/2014/main" id="{066E7093-7DE9-8262-CCE4-933FC0A3E742}"/>
                </a:ext>
              </a:extLst>
            </p:cNvPr>
            <p:cNvSpPr>
              <a:spLocks/>
            </p:cNvSpPr>
            <p:nvPr/>
          </p:nvSpPr>
          <p:spPr bwMode="auto">
            <a:xfrm>
              <a:off x="10372235" y="3148013"/>
              <a:ext cx="88900" cy="130175"/>
            </a:xfrm>
            <a:custGeom>
              <a:avLst/>
              <a:gdLst>
                <a:gd name="T0" fmla="*/ 32 w 486"/>
                <a:gd name="T1" fmla="*/ 329 h 714"/>
                <a:gd name="T2" fmla="*/ 121 w 486"/>
                <a:gd name="T3" fmla="*/ 714 h 714"/>
                <a:gd name="T4" fmla="*/ 432 w 486"/>
                <a:gd name="T5" fmla="*/ 481 h 714"/>
                <a:gd name="T6" fmla="*/ 432 w 486"/>
                <a:gd name="T7" fmla="*/ 0 h 714"/>
                <a:gd name="T8" fmla="*/ 32 w 486"/>
                <a:gd name="T9" fmla="*/ 329 h 714"/>
              </a:gdLst>
              <a:ahLst/>
              <a:cxnLst>
                <a:cxn ang="0">
                  <a:pos x="T0" y="T1"/>
                </a:cxn>
                <a:cxn ang="0">
                  <a:pos x="T2" y="T3"/>
                </a:cxn>
                <a:cxn ang="0">
                  <a:pos x="T4" y="T5"/>
                </a:cxn>
                <a:cxn ang="0">
                  <a:pos x="T6" y="T7"/>
                </a:cxn>
                <a:cxn ang="0">
                  <a:pos x="T8" y="T9"/>
                </a:cxn>
              </a:cxnLst>
              <a:rect l="0" t="0" r="r" b="b"/>
              <a:pathLst>
                <a:path w="486" h="714">
                  <a:moveTo>
                    <a:pt x="32" y="329"/>
                  </a:moveTo>
                  <a:cubicBezTo>
                    <a:pt x="0" y="422"/>
                    <a:pt x="121" y="714"/>
                    <a:pt x="121" y="714"/>
                  </a:cubicBezTo>
                  <a:cubicBezTo>
                    <a:pt x="121" y="714"/>
                    <a:pt x="389" y="568"/>
                    <a:pt x="432" y="481"/>
                  </a:cubicBezTo>
                  <a:cubicBezTo>
                    <a:pt x="486" y="374"/>
                    <a:pt x="432" y="0"/>
                    <a:pt x="432" y="0"/>
                  </a:cubicBezTo>
                  <a:cubicBezTo>
                    <a:pt x="432" y="0"/>
                    <a:pt x="73" y="206"/>
                    <a:pt x="32" y="329"/>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8" name="Freeform 97">
              <a:extLst>
                <a:ext uri="{FF2B5EF4-FFF2-40B4-BE49-F238E27FC236}">
                  <a16:creationId xmlns:a16="http://schemas.microsoft.com/office/drawing/2014/main" id="{2D6C1104-BA07-81EC-35AB-DB4EA982375B}"/>
                </a:ext>
              </a:extLst>
            </p:cNvPr>
            <p:cNvSpPr>
              <a:spLocks/>
            </p:cNvSpPr>
            <p:nvPr/>
          </p:nvSpPr>
          <p:spPr bwMode="auto">
            <a:xfrm>
              <a:off x="10307147" y="3071813"/>
              <a:ext cx="144463" cy="114300"/>
            </a:xfrm>
            <a:custGeom>
              <a:avLst/>
              <a:gdLst>
                <a:gd name="T0" fmla="*/ 484 w 791"/>
                <a:gd name="T1" fmla="*/ 21 h 627"/>
                <a:gd name="T2" fmla="*/ 76 w 791"/>
                <a:gd name="T3" fmla="*/ 276 h 627"/>
                <a:gd name="T4" fmla="*/ 231 w 791"/>
                <a:gd name="T5" fmla="*/ 294 h 627"/>
                <a:gd name="T6" fmla="*/ 0 w 791"/>
                <a:gd name="T7" fmla="*/ 595 h 627"/>
                <a:gd name="T8" fmla="*/ 391 w 791"/>
                <a:gd name="T9" fmla="*/ 607 h 627"/>
                <a:gd name="T10" fmla="*/ 791 w 791"/>
                <a:gd name="T11" fmla="*/ 418 h 627"/>
                <a:gd name="T12" fmla="*/ 484 w 791"/>
                <a:gd name="T13" fmla="*/ 21 h 627"/>
              </a:gdLst>
              <a:ahLst/>
              <a:cxnLst>
                <a:cxn ang="0">
                  <a:pos x="T0" y="T1"/>
                </a:cxn>
                <a:cxn ang="0">
                  <a:pos x="T2" y="T3"/>
                </a:cxn>
                <a:cxn ang="0">
                  <a:pos x="T4" y="T5"/>
                </a:cxn>
                <a:cxn ang="0">
                  <a:pos x="T6" y="T7"/>
                </a:cxn>
                <a:cxn ang="0">
                  <a:pos x="T8" y="T9"/>
                </a:cxn>
                <a:cxn ang="0">
                  <a:pos x="T10" y="T11"/>
                </a:cxn>
                <a:cxn ang="0">
                  <a:pos x="T12" y="T13"/>
                </a:cxn>
              </a:cxnLst>
              <a:rect l="0" t="0" r="r" b="b"/>
              <a:pathLst>
                <a:path w="791" h="627">
                  <a:moveTo>
                    <a:pt x="484" y="21"/>
                  </a:moveTo>
                  <a:cubicBezTo>
                    <a:pt x="365" y="0"/>
                    <a:pt x="76" y="276"/>
                    <a:pt x="76" y="276"/>
                  </a:cubicBezTo>
                  <a:cubicBezTo>
                    <a:pt x="76" y="276"/>
                    <a:pt x="149" y="284"/>
                    <a:pt x="231" y="294"/>
                  </a:cubicBezTo>
                  <a:cubicBezTo>
                    <a:pt x="132" y="364"/>
                    <a:pt x="0" y="595"/>
                    <a:pt x="0" y="595"/>
                  </a:cubicBezTo>
                  <a:cubicBezTo>
                    <a:pt x="0" y="595"/>
                    <a:pt x="295" y="627"/>
                    <a:pt x="391" y="607"/>
                  </a:cubicBezTo>
                  <a:cubicBezTo>
                    <a:pt x="499" y="584"/>
                    <a:pt x="791" y="418"/>
                    <a:pt x="791" y="418"/>
                  </a:cubicBezTo>
                  <a:cubicBezTo>
                    <a:pt x="791" y="418"/>
                    <a:pt x="608" y="43"/>
                    <a:pt x="484" y="21"/>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9" name="Freeform 98">
              <a:extLst>
                <a:ext uri="{FF2B5EF4-FFF2-40B4-BE49-F238E27FC236}">
                  <a16:creationId xmlns:a16="http://schemas.microsoft.com/office/drawing/2014/main" id="{E0D7978C-75EF-B5B7-ABAD-550DD05F98FF}"/>
                </a:ext>
              </a:extLst>
            </p:cNvPr>
            <p:cNvSpPr>
              <a:spLocks/>
            </p:cNvSpPr>
            <p:nvPr/>
          </p:nvSpPr>
          <p:spPr bwMode="auto">
            <a:xfrm>
              <a:off x="10200785" y="3778251"/>
              <a:ext cx="166688" cy="133350"/>
            </a:xfrm>
            <a:custGeom>
              <a:avLst/>
              <a:gdLst>
                <a:gd name="T0" fmla="*/ 911 w 911"/>
                <a:gd name="T1" fmla="*/ 127 h 734"/>
                <a:gd name="T2" fmla="*/ 911 w 911"/>
                <a:gd name="T3" fmla="*/ 128 h 734"/>
                <a:gd name="T4" fmla="*/ 463 w 911"/>
                <a:gd name="T5" fmla="*/ 524 h 734"/>
                <a:gd name="T6" fmla="*/ 15 w 911"/>
                <a:gd name="T7" fmla="*/ 734 h 734"/>
                <a:gd name="T8" fmla="*/ 15 w 911"/>
                <a:gd name="T9" fmla="*/ 734 h 734"/>
                <a:gd name="T10" fmla="*/ 118 w 911"/>
                <a:gd name="T11" fmla="*/ 127 h 734"/>
                <a:gd name="T12" fmla="*/ 911 w 911"/>
                <a:gd name="T13" fmla="*/ 127 h 734"/>
              </a:gdLst>
              <a:ahLst/>
              <a:cxnLst>
                <a:cxn ang="0">
                  <a:pos x="T0" y="T1"/>
                </a:cxn>
                <a:cxn ang="0">
                  <a:pos x="T2" y="T3"/>
                </a:cxn>
                <a:cxn ang="0">
                  <a:pos x="T4" y="T5"/>
                </a:cxn>
                <a:cxn ang="0">
                  <a:pos x="T6" y="T7"/>
                </a:cxn>
                <a:cxn ang="0">
                  <a:pos x="T8" y="T9"/>
                </a:cxn>
                <a:cxn ang="0">
                  <a:pos x="T10" y="T11"/>
                </a:cxn>
                <a:cxn ang="0">
                  <a:pos x="T12" y="T13"/>
                </a:cxn>
              </a:cxnLst>
              <a:rect l="0" t="0" r="r" b="b"/>
              <a:pathLst>
                <a:path w="911" h="734">
                  <a:moveTo>
                    <a:pt x="911" y="127"/>
                  </a:moveTo>
                  <a:lnTo>
                    <a:pt x="911" y="128"/>
                  </a:lnTo>
                  <a:cubicBezTo>
                    <a:pt x="901" y="137"/>
                    <a:pt x="586" y="443"/>
                    <a:pt x="463" y="524"/>
                  </a:cubicBezTo>
                  <a:cubicBezTo>
                    <a:pt x="361" y="591"/>
                    <a:pt x="26" y="730"/>
                    <a:pt x="15" y="734"/>
                  </a:cubicBezTo>
                  <a:lnTo>
                    <a:pt x="15" y="734"/>
                  </a:lnTo>
                  <a:cubicBezTo>
                    <a:pt x="15" y="734"/>
                    <a:pt x="0" y="227"/>
                    <a:pt x="118" y="127"/>
                  </a:cubicBezTo>
                  <a:cubicBezTo>
                    <a:pt x="269" y="0"/>
                    <a:pt x="911" y="127"/>
                    <a:pt x="911" y="12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0" name="Freeform 99">
              <a:extLst>
                <a:ext uri="{FF2B5EF4-FFF2-40B4-BE49-F238E27FC236}">
                  <a16:creationId xmlns:a16="http://schemas.microsoft.com/office/drawing/2014/main" id="{F6C02679-BEA0-8248-1E9C-7710FD80C04A}"/>
                </a:ext>
              </a:extLst>
            </p:cNvPr>
            <p:cNvSpPr>
              <a:spLocks/>
            </p:cNvSpPr>
            <p:nvPr/>
          </p:nvSpPr>
          <p:spPr bwMode="auto">
            <a:xfrm>
              <a:off x="10318260" y="3800476"/>
              <a:ext cx="261938" cy="220663"/>
            </a:xfrm>
            <a:custGeom>
              <a:avLst/>
              <a:gdLst>
                <a:gd name="T0" fmla="*/ 1434 w 1434"/>
                <a:gd name="T1" fmla="*/ 1124 h 1202"/>
                <a:gd name="T2" fmla="*/ 1032 w 1434"/>
                <a:gd name="T3" fmla="*/ 803 h 1202"/>
                <a:gd name="T4" fmla="*/ 944 w 1434"/>
                <a:gd name="T5" fmla="*/ 1202 h 1202"/>
                <a:gd name="T6" fmla="*/ 582 w 1434"/>
                <a:gd name="T7" fmla="*/ 829 h 1202"/>
                <a:gd name="T8" fmla="*/ 515 w 1434"/>
                <a:gd name="T9" fmla="*/ 697 h 1202"/>
                <a:gd name="T10" fmla="*/ 267 w 1434"/>
                <a:gd name="T11" fmla="*/ 1124 h 1202"/>
                <a:gd name="T12" fmla="*/ 11 w 1434"/>
                <a:gd name="T13" fmla="*/ 654 h 1202"/>
                <a:gd name="T14" fmla="*/ 267 w 1434"/>
                <a:gd name="T15" fmla="*/ 1 h 1202"/>
                <a:gd name="T16" fmla="*/ 267 w 1434"/>
                <a:gd name="T17" fmla="*/ 0 h 1202"/>
                <a:gd name="T18" fmla="*/ 1247 w 1434"/>
                <a:gd name="T19" fmla="*/ 552 h 1202"/>
                <a:gd name="T20" fmla="*/ 1434 w 1434"/>
                <a:gd name="T21" fmla="*/ 112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4" h="1202">
                  <a:moveTo>
                    <a:pt x="1434" y="1124"/>
                  </a:moveTo>
                  <a:cubicBezTo>
                    <a:pt x="1434" y="1124"/>
                    <a:pt x="1187" y="932"/>
                    <a:pt x="1032" y="803"/>
                  </a:cubicBezTo>
                  <a:cubicBezTo>
                    <a:pt x="1015" y="975"/>
                    <a:pt x="944" y="1202"/>
                    <a:pt x="944" y="1202"/>
                  </a:cubicBezTo>
                  <a:cubicBezTo>
                    <a:pt x="944" y="1202"/>
                    <a:pt x="652" y="938"/>
                    <a:pt x="582" y="829"/>
                  </a:cubicBezTo>
                  <a:cubicBezTo>
                    <a:pt x="562" y="797"/>
                    <a:pt x="539" y="751"/>
                    <a:pt x="515" y="697"/>
                  </a:cubicBezTo>
                  <a:cubicBezTo>
                    <a:pt x="470" y="849"/>
                    <a:pt x="267" y="1124"/>
                    <a:pt x="267" y="1124"/>
                  </a:cubicBezTo>
                  <a:cubicBezTo>
                    <a:pt x="267" y="1124"/>
                    <a:pt x="19" y="787"/>
                    <a:pt x="11" y="654"/>
                  </a:cubicBezTo>
                  <a:cubicBezTo>
                    <a:pt x="0" y="481"/>
                    <a:pt x="259" y="15"/>
                    <a:pt x="267" y="1"/>
                  </a:cubicBezTo>
                  <a:lnTo>
                    <a:pt x="267" y="0"/>
                  </a:lnTo>
                  <a:cubicBezTo>
                    <a:pt x="267" y="0"/>
                    <a:pt x="1069" y="334"/>
                    <a:pt x="1247" y="552"/>
                  </a:cubicBezTo>
                  <a:cubicBezTo>
                    <a:pt x="1343" y="668"/>
                    <a:pt x="1434" y="1124"/>
                    <a:pt x="1434" y="112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1" name="Freeform 100">
              <a:extLst>
                <a:ext uri="{FF2B5EF4-FFF2-40B4-BE49-F238E27FC236}">
                  <a16:creationId xmlns:a16="http://schemas.microsoft.com/office/drawing/2014/main" id="{91665B4D-5019-2F54-76EE-D4CCF95D2025}"/>
                </a:ext>
              </a:extLst>
            </p:cNvPr>
            <p:cNvSpPr>
              <a:spLocks/>
            </p:cNvSpPr>
            <p:nvPr/>
          </p:nvSpPr>
          <p:spPr bwMode="auto">
            <a:xfrm>
              <a:off x="9754697" y="3200401"/>
              <a:ext cx="115888" cy="123825"/>
            </a:xfrm>
            <a:custGeom>
              <a:avLst/>
              <a:gdLst>
                <a:gd name="T0" fmla="*/ 126 w 630"/>
                <a:gd name="T1" fmla="*/ 75 h 684"/>
                <a:gd name="T2" fmla="*/ 12 w 630"/>
                <a:gd name="T3" fmla="*/ 684 h 684"/>
                <a:gd name="T4" fmla="*/ 327 w 630"/>
                <a:gd name="T5" fmla="*/ 250 h 684"/>
                <a:gd name="T6" fmla="*/ 630 w 630"/>
                <a:gd name="T7" fmla="*/ 145 h 684"/>
                <a:gd name="T8" fmla="*/ 126 w 630"/>
                <a:gd name="T9" fmla="*/ 75 h 684"/>
              </a:gdLst>
              <a:ahLst/>
              <a:cxnLst>
                <a:cxn ang="0">
                  <a:pos x="T0" y="T1"/>
                </a:cxn>
                <a:cxn ang="0">
                  <a:pos x="T2" y="T3"/>
                </a:cxn>
                <a:cxn ang="0">
                  <a:pos x="T4" y="T5"/>
                </a:cxn>
                <a:cxn ang="0">
                  <a:pos x="T6" y="T7"/>
                </a:cxn>
                <a:cxn ang="0">
                  <a:pos x="T8" y="T9"/>
                </a:cxn>
              </a:cxnLst>
              <a:rect l="0" t="0" r="r" b="b"/>
              <a:pathLst>
                <a:path w="630" h="684">
                  <a:moveTo>
                    <a:pt x="126" y="75"/>
                  </a:moveTo>
                  <a:cubicBezTo>
                    <a:pt x="0" y="165"/>
                    <a:pt x="12" y="684"/>
                    <a:pt x="12" y="684"/>
                  </a:cubicBezTo>
                  <a:cubicBezTo>
                    <a:pt x="12" y="684"/>
                    <a:pt x="219" y="330"/>
                    <a:pt x="327" y="250"/>
                  </a:cubicBezTo>
                  <a:cubicBezTo>
                    <a:pt x="392" y="202"/>
                    <a:pt x="630" y="145"/>
                    <a:pt x="630" y="145"/>
                  </a:cubicBezTo>
                  <a:cubicBezTo>
                    <a:pt x="630" y="145"/>
                    <a:pt x="229" y="0"/>
                    <a:pt x="126" y="75"/>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2" name="Freeform 101">
              <a:extLst>
                <a:ext uri="{FF2B5EF4-FFF2-40B4-BE49-F238E27FC236}">
                  <a16:creationId xmlns:a16="http://schemas.microsoft.com/office/drawing/2014/main" id="{3CA6BA43-D3FA-E037-B55E-931B8C77027C}"/>
                </a:ext>
              </a:extLst>
            </p:cNvPr>
            <p:cNvSpPr>
              <a:spLocks/>
            </p:cNvSpPr>
            <p:nvPr/>
          </p:nvSpPr>
          <p:spPr bwMode="auto">
            <a:xfrm>
              <a:off x="9851535" y="3225801"/>
              <a:ext cx="107950" cy="125413"/>
            </a:xfrm>
            <a:custGeom>
              <a:avLst/>
              <a:gdLst>
                <a:gd name="T0" fmla="*/ 423 w 597"/>
                <a:gd name="T1" fmla="*/ 683 h 683"/>
                <a:gd name="T2" fmla="*/ 423 w 597"/>
                <a:gd name="T3" fmla="*/ 683 h 683"/>
                <a:gd name="T4" fmla="*/ 35 w 597"/>
                <a:gd name="T5" fmla="*/ 383 h 683"/>
                <a:gd name="T6" fmla="*/ 108 w 597"/>
                <a:gd name="T7" fmla="*/ 0 h 683"/>
                <a:gd name="T8" fmla="*/ 111 w 597"/>
                <a:gd name="T9" fmla="*/ 1 h 683"/>
                <a:gd name="T10" fmla="*/ 552 w 597"/>
                <a:gd name="T11" fmla="*/ 234 h 683"/>
                <a:gd name="T12" fmla="*/ 423 w 597"/>
                <a:gd name="T13" fmla="*/ 683 h 683"/>
              </a:gdLst>
              <a:ahLst/>
              <a:cxnLst>
                <a:cxn ang="0">
                  <a:pos x="T0" y="T1"/>
                </a:cxn>
                <a:cxn ang="0">
                  <a:pos x="T2" y="T3"/>
                </a:cxn>
                <a:cxn ang="0">
                  <a:pos x="T4" y="T5"/>
                </a:cxn>
                <a:cxn ang="0">
                  <a:pos x="T6" y="T7"/>
                </a:cxn>
                <a:cxn ang="0">
                  <a:pos x="T8" y="T9"/>
                </a:cxn>
                <a:cxn ang="0">
                  <a:pos x="T10" y="T11"/>
                </a:cxn>
                <a:cxn ang="0">
                  <a:pos x="T12" y="T13"/>
                </a:cxn>
              </a:cxnLst>
              <a:rect l="0" t="0" r="r" b="b"/>
              <a:pathLst>
                <a:path w="597" h="683">
                  <a:moveTo>
                    <a:pt x="423" y="683"/>
                  </a:moveTo>
                  <a:lnTo>
                    <a:pt x="423" y="683"/>
                  </a:lnTo>
                  <a:cubicBezTo>
                    <a:pt x="413" y="677"/>
                    <a:pt x="77" y="496"/>
                    <a:pt x="35" y="383"/>
                  </a:cubicBezTo>
                  <a:cubicBezTo>
                    <a:pt x="0" y="291"/>
                    <a:pt x="108" y="0"/>
                    <a:pt x="108" y="0"/>
                  </a:cubicBezTo>
                  <a:lnTo>
                    <a:pt x="111" y="1"/>
                  </a:lnTo>
                  <a:cubicBezTo>
                    <a:pt x="144" y="11"/>
                    <a:pt x="505" y="125"/>
                    <a:pt x="552" y="234"/>
                  </a:cubicBezTo>
                  <a:cubicBezTo>
                    <a:pt x="597" y="342"/>
                    <a:pt x="423" y="683"/>
                    <a:pt x="423" y="68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3" name="Freeform 102">
              <a:extLst>
                <a:ext uri="{FF2B5EF4-FFF2-40B4-BE49-F238E27FC236}">
                  <a16:creationId xmlns:a16="http://schemas.microsoft.com/office/drawing/2014/main" id="{9C8051AF-2519-9C91-8A0D-89142FCB8CB9}"/>
                </a:ext>
              </a:extLst>
            </p:cNvPr>
            <p:cNvSpPr>
              <a:spLocks/>
            </p:cNvSpPr>
            <p:nvPr/>
          </p:nvSpPr>
          <p:spPr bwMode="auto">
            <a:xfrm>
              <a:off x="9870585" y="3187701"/>
              <a:ext cx="130175" cy="76200"/>
            </a:xfrm>
            <a:custGeom>
              <a:avLst/>
              <a:gdLst>
                <a:gd name="T0" fmla="*/ 443 w 711"/>
                <a:gd name="T1" fmla="*/ 244 h 419"/>
                <a:gd name="T2" fmla="*/ 711 w 711"/>
                <a:gd name="T3" fmla="*/ 419 h 419"/>
                <a:gd name="T4" fmla="*/ 443 w 711"/>
                <a:gd name="T5" fmla="*/ 34 h 419"/>
                <a:gd name="T6" fmla="*/ 0 w 711"/>
                <a:gd name="T7" fmla="*/ 214 h 419"/>
                <a:gd name="T8" fmla="*/ 443 w 711"/>
                <a:gd name="T9" fmla="*/ 244 h 419"/>
              </a:gdLst>
              <a:ahLst/>
              <a:cxnLst>
                <a:cxn ang="0">
                  <a:pos x="T0" y="T1"/>
                </a:cxn>
                <a:cxn ang="0">
                  <a:pos x="T2" y="T3"/>
                </a:cxn>
                <a:cxn ang="0">
                  <a:pos x="T4" y="T5"/>
                </a:cxn>
                <a:cxn ang="0">
                  <a:pos x="T6" y="T7"/>
                </a:cxn>
                <a:cxn ang="0">
                  <a:pos x="T8" y="T9"/>
                </a:cxn>
              </a:cxnLst>
              <a:rect l="0" t="0" r="r" b="b"/>
              <a:pathLst>
                <a:path w="711" h="419">
                  <a:moveTo>
                    <a:pt x="443" y="244"/>
                  </a:moveTo>
                  <a:cubicBezTo>
                    <a:pt x="519" y="269"/>
                    <a:pt x="711" y="419"/>
                    <a:pt x="711" y="419"/>
                  </a:cubicBezTo>
                  <a:cubicBezTo>
                    <a:pt x="711" y="419"/>
                    <a:pt x="555" y="67"/>
                    <a:pt x="443" y="34"/>
                  </a:cubicBezTo>
                  <a:cubicBezTo>
                    <a:pt x="328" y="0"/>
                    <a:pt x="0" y="214"/>
                    <a:pt x="0" y="214"/>
                  </a:cubicBezTo>
                  <a:cubicBezTo>
                    <a:pt x="0" y="214"/>
                    <a:pt x="337" y="209"/>
                    <a:pt x="443" y="24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4" name="Freeform 103">
              <a:extLst>
                <a:ext uri="{FF2B5EF4-FFF2-40B4-BE49-F238E27FC236}">
                  <a16:creationId xmlns:a16="http://schemas.microsoft.com/office/drawing/2014/main" id="{764C88F3-2736-19E9-2182-7D034329B440}"/>
                </a:ext>
              </a:extLst>
            </p:cNvPr>
            <p:cNvSpPr>
              <a:spLocks/>
            </p:cNvSpPr>
            <p:nvPr/>
          </p:nvSpPr>
          <p:spPr bwMode="auto">
            <a:xfrm>
              <a:off x="9870585" y="3148013"/>
              <a:ext cx="130175" cy="77788"/>
            </a:xfrm>
            <a:custGeom>
              <a:avLst/>
              <a:gdLst>
                <a:gd name="T0" fmla="*/ 711 w 711"/>
                <a:gd name="T1" fmla="*/ 193 h 431"/>
                <a:gd name="T2" fmla="*/ 314 w 711"/>
                <a:gd name="T3" fmla="*/ 27 h 431"/>
                <a:gd name="T4" fmla="*/ 0 w 711"/>
                <a:gd name="T5" fmla="*/ 431 h 431"/>
                <a:gd name="T6" fmla="*/ 355 w 711"/>
                <a:gd name="T7" fmla="*/ 193 h 431"/>
                <a:gd name="T8" fmla="*/ 711 w 711"/>
                <a:gd name="T9" fmla="*/ 193 h 431"/>
              </a:gdLst>
              <a:ahLst/>
              <a:cxnLst>
                <a:cxn ang="0">
                  <a:pos x="T0" y="T1"/>
                </a:cxn>
                <a:cxn ang="0">
                  <a:pos x="T2" y="T3"/>
                </a:cxn>
                <a:cxn ang="0">
                  <a:pos x="T4" y="T5"/>
                </a:cxn>
                <a:cxn ang="0">
                  <a:pos x="T6" y="T7"/>
                </a:cxn>
                <a:cxn ang="0">
                  <a:pos x="T8" y="T9"/>
                </a:cxn>
              </a:cxnLst>
              <a:rect l="0" t="0" r="r" b="b"/>
              <a:pathLst>
                <a:path w="711" h="431">
                  <a:moveTo>
                    <a:pt x="711" y="193"/>
                  </a:moveTo>
                  <a:cubicBezTo>
                    <a:pt x="711" y="193"/>
                    <a:pt x="418" y="0"/>
                    <a:pt x="314" y="27"/>
                  </a:cubicBezTo>
                  <a:cubicBezTo>
                    <a:pt x="190" y="60"/>
                    <a:pt x="0" y="431"/>
                    <a:pt x="0" y="431"/>
                  </a:cubicBezTo>
                  <a:cubicBezTo>
                    <a:pt x="0" y="431"/>
                    <a:pt x="253" y="224"/>
                    <a:pt x="355" y="193"/>
                  </a:cubicBezTo>
                  <a:cubicBezTo>
                    <a:pt x="440" y="167"/>
                    <a:pt x="711" y="193"/>
                    <a:pt x="711" y="19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5" name="Freeform 104">
              <a:extLst>
                <a:ext uri="{FF2B5EF4-FFF2-40B4-BE49-F238E27FC236}">
                  <a16:creationId xmlns:a16="http://schemas.microsoft.com/office/drawing/2014/main" id="{5D0EBD96-BCC1-4DEC-1AEF-FEA20C75DBB5}"/>
                </a:ext>
              </a:extLst>
            </p:cNvPr>
            <p:cNvSpPr>
              <a:spLocks/>
            </p:cNvSpPr>
            <p:nvPr/>
          </p:nvSpPr>
          <p:spPr bwMode="auto">
            <a:xfrm>
              <a:off x="10027747" y="3460751"/>
              <a:ext cx="119063" cy="1365250"/>
            </a:xfrm>
            <a:custGeom>
              <a:avLst/>
              <a:gdLst>
                <a:gd name="T0" fmla="*/ 657 w 657"/>
                <a:gd name="T1" fmla="*/ 0 h 7473"/>
                <a:gd name="T2" fmla="*/ 204 w 657"/>
                <a:gd name="T3" fmla="*/ 7091 h 7473"/>
                <a:gd name="T4" fmla="*/ 181 w 657"/>
                <a:gd name="T5" fmla="*/ 7468 h 7473"/>
                <a:gd name="T6" fmla="*/ 0 w 657"/>
                <a:gd name="T7" fmla="*/ 7473 h 7473"/>
                <a:gd name="T8" fmla="*/ 30 w 657"/>
                <a:gd name="T9" fmla="*/ 7085 h 7473"/>
                <a:gd name="T10" fmla="*/ 591 w 657"/>
                <a:gd name="T11" fmla="*/ 0 h 7473"/>
                <a:gd name="T12" fmla="*/ 657 w 657"/>
                <a:gd name="T13" fmla="*/ 0 h 7473"/>
              </a:gdLst>
              <a:ahLst/>
              <a:cxnLst>
                <a:cxn ang="0">
                  <a:pos x="T0" y="T1"/>
                </a:cxn>
                <a:cxn ang="0">
                  <a:pos x="T2" y="T3"/>
                </a:cxn>
                <a:cxn ang="0">
                  <a:pos x="T4" y="T5"/>
                </a:cxn>
                <a:cxn ang="0">
                  <a:pos x="T6" y="T7"/>
                </a:cxn>
                <a:cxn ang="0">
                  <a:pos x="T8" y="T9"/>
                </a:cxn>
                <a:cxn ang="0">
                  <a:pos x="T10" y="T11"/>
                </a:cxn>
                <a:cxn ang="0">
                  <a:pos x="T12" y="T13"/>
                </a:cxn>
              </a:cxnLst>
              <a:rect l="0" t="0" r="r" b="b"/>
              <a:pathLst>
                <a:path w="657" h="7473">
                  <a:moveTo>
                    <a:pt x="657" y="0"/>
                  </a:moveTo>
                  <a:lnTo>
                    <a:pt x="204" y="7091"/>
                  </a:lnTo>
                  <a:lnTo>
                    <a:pt x="181" y="7468"/>
                  </a:lnTo>
                  <a:cubicBezTo>
                    <a:pt x="123" y="7471"/>
                    <a:pt x="63" y="7473"/>
                    <a:pt x="0" y="7473"/>
                  </a:cubicBezTo>
                  <a:lnTo>
                    <a:pt x="30" y="7085"/>
                  </a:lnTo>
                  <a:lnTo>
                    <a:pt x="591" y="0"/>
                  </a:lnTo>
                  <a:lnTo>
                    <a:pt x="657" y="0"/>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6" name="Freeform 105">
              <a:extLst>
                <a:ext uri="{FF2B5EF4-FFF2-40B4-BE49-F238E27FC236}">
                  <a16:creationId xmlns:a16="http://schemas.microsoft.com/office/drawing/2014/main" id="{09412EEE-3755-2103-2435-B7D0CF5B850B}"/>
                </a:ext>
              </a:extLst>
            </p:cNvPr>
            <p:cNvSpPr>
              <a:spLocks/>
            </p:cNvSpPr>
            <p:nvPr/>
          </p:nvSpPr>
          <p:spPr bwMode="auto">
            <a:xfrm>
              <a:off x="9659447" y="3524251"/>
              <a:ext cx="287338" cy="1298575"/>
            </a:xfrm>
            <a:custGeom>
              <a:avLst/>
              <a:gdLst>
                <a:gd name="T0" fmla="*/ 1570 w 1570"/>
                <a:gd name="T1" fmla="*/ 7104 h 7104"/>
                <a:gd name="T2" fmla="*/ 1430 w 1570"/>
                <a:gd name="T3" fmla="*/ 7086 h 7104"/>
                <a:gd name="T4" fmla="*/ 1382 w 1570"/>
                <a:gd name="T5" fmla="*/ 6840 h 7104"/>
                <a:gd name="T6" fmla="*/ 1382 w 1570"/>
                <a:gd name="T7" fmla="*/ 6840 h 7104"/>
                <a:gd name="T8" fmla="*/ 1373 w 1570"/>
                <a:gd name="T9" fmla="*/ 6794 h 7104"/>
                <a:gd name="T10" fmla="*/ 1256 w 1570"/>
                <a:gd name="T11" fmla="*/ 6215 h 7104"/>
                <a:gd name="T12" fmla="*/ 1256 w 1570"/>
                <a:gd name="T13" fmla="*/ 6214 h 7104"/>
                <a:gd name="T14" fmla="*/ 702 w 1570"/>
                <a:gd name="T15" fmla="*/ 3472 h 7104"/>
                <a:gd name="T16" fmla="*/ 701 w 1570"/>
                <a:gd name="T17" fmla="*/ 3472 h 7104"/>
                <a:gd name="T18" fmla="*/ 637 w 1570"/>
                <a:gd name="T19" fmla="*/ 3152 h 7104"/>
                <a:gd name="T20" fmla="*/ 637 w 1570"/>
                <a:gd name="T21" fmla="*/ 3152 h 7104"/>
                <a:gd name="T22" fmla="*/ 0 w 1570"/>
                <a:gd name="T23" fmla="*/ 0 h 7104"/>
                <a:gd name="T24" fmla="*/ 47 w 1570"/>
                <a:gd name="T25" fmla="*/ 9 h 7104"/>
                <a:gd name="T26" fmla="*/ 766 w 1570"/>
                <a:gd name="T27" fmla="*/ 3361 h 7104"/>
                <a:gd name="T28" fmla="*/ 766 w 1570"/>
                <a:gd name="T29" fmla="*/ 3361 h 7104"/>
                <a:gd name="T30" fmla="*/ 853 w 1570"/>
                <a:gd name="T31" fmla="*/ 3768 h 7104"/>
                <a:gd name="T32" fmla="*/ 854 w 1570"/>
                <a:gd name="T33" fmla="*/ 3768 h 7104"/>
                <a:gd name="T34" fmla="*/ 1243 w 1570"/>
                <a:gd name="T35" fmla="*/ 5583 h 7104"/>
                <a:gd name="T36" fmla="*/ 1243 w 1570"/>
                <a:gd name="T37" fmla="*/ 5584 h 7104"/>
                <a:gd name="T38" fmla="*/ 1389 w 1570"/>
                <a:gd name="T39" fmla="*/ 6262 h 7104"/>
                <a:gd name="T40" fmla="*/ 1389 w 1570"/>
                <a:gd name="T41" fmla="*/ 6263 h 7104"/>
                <a:gd name="T42" fmla="*/ 1498 w 1570"/>
                <a:gd name="T43" fmla="*/ 6773 h 7104"/>
                <a:gd name="T44" fmla="*/ 1570 w 1570"/>
                <a:gd name="T45" fmla="*/ 7104 h 7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0" h="7104">
                  <a:moveTo>
                    <a:pt x="1570" y="7104"/>
                  </a:moveTo>
                  <a:cubicBezTo>
                    <a:pt x="1521" y="7099"/>
                    <a:pt x="1473" y="7093"/>
                    <a:pt x="1430" y="7086"/>
                  </a:cubicBezTo>
                  <a:lnTo>
                    <a:pt x="1382" y="6840"/>
                  </a:lnTo>
                  <a:lnTo>
                    <a:pt x="1382" y="6840"/>
                  </a:lnTo>
                  <a:lnTo>
                    <a:pt x="1373" y="6794"/>
                  </a:lnTo>
                  <a:lnTo>
                    <a:pt x="1256" y="6215"/>
                  </a:lnTo>
                  <a:lnTo>
                    <a:pt x="1256" y="6214"/>
                  </a:lnTo>
                  <a:lnTo>
                    <a:pt x="702" y="3472"/>
                  </a:lnTo>
                  <a:lnTo>
                    <a:pt x="701" y="3472"/>
                  </a:lnTo>
                  <a:lnTo>
                    <a:pt x="637" y="3152"/>
                  </a:lnTo>
                  <a:lnTo>
                    <a:pt x="637" y="3152"/>
                  </a:lnTo>
                  <a:lnTo>
                    <a:pt x="0" y="0"/>
                  </a:lnTo>
                  <a:lnTo>
                    <a:pt x="47" y="9"/>
                  </a:lnTo>
                  <a:lnTo>
                    <a:pt x="766" y="3361"/>
                  </a:lnTo>
                  <a:lnTo>
                    <a:pt x="766" y="3361"/>
                  </a:lnTo>
                  <a:lnTo>
                    <a:pt x="853" y="3768"/>
                  </a:lnTo>
                  <a:lnTo>
                    <a:pt x="854" y="3768"/>
                  </a:lnTo>
                  <a:lnTo>
                    <a:pt x="1243" y="5583"/>
                  </a:lnTo>
                  <a:lnTo>
                    <a:pt x="1243" y="5584"/>
                  </a:lnTo>
                  <a:lnTo>
                    <a:pt x="1389" y="6262"/>
                  </a:lnTo>
                  <a:lnTo>
                    <a:pt x="1389" y="6263"/>
                  </a:lnTo>
                  <a:lnTo>
                    <a:pt x="1498" y="6773"/>
                  </a:lnTo>
                  <a:lnTo>
                    <a:pt x="1570" y="7104"/>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7" name="Freeform 106">
              <a:extLst>
                <a:ext uri="{FF2B5EF4-FFF2-40B4-BE49-F238E27FC236}">
                  <a16:creationId xmlns:a16="http://schemas.microsoft.com/office/drawing/2014/main" id="{642E6731-CC73-C2D2-9103-F9B247D1F3D1}"/>
                </a:ext>
              </a:extLst>
            </p:cNvPr>
            <p:cNvSpPr>
              <a:spLocks/>
            </p:cNvSpPr>
            <p:nvPr/>
          </p:nvSpPr>
          <p:spPr bwMode="auto">
            <a:xfrm>
              <a:off x="9684847" y="3263901"/>
              <a:ext cx="338138" cy="1562100"/>
            </a:xfrm>
            <a:custGeom>
              <a:avLst/>
              <a:gdLst>
                <a:gd name="T0" fmla="*/ 1847 w 1847"/>
                <a:gd name="T1" fmla="*/ 8551 h 8551"/>
                <a:gd name="T2" fmla="*/ 1744 w 1847"/>
                <a:gd name="T3" fmla="*/ 8551 h 8551"/>
                <a:gd name="T4" fmla="*/ 1710 w 1847"/>
                <a:gd name="T5" fmla="*/ 8171 h 8551"/>
                <a:gd name="T6" fmla="*/ 1553 w 1847"/>
                <a:gd name="T7" fmla="*/ 6587 h 8551"/>
                <a:gd name="T8" fmla="*/ 1553 w 1847"/>
                <a:gd name="T9" fmla="*/ 6586 h 8551"/>
                <a:gd name="T10" fmla="*/ 1493 w 1847"/>
                <a:gd name="T11" fmla="*/ 6065 h 8551"/>
                <a:gd name="T12" fmla="*/ 1085 w 1847"/>
                <a:gd name="T13" fmla="*/ 3491 h 8551"/>
                <a:gd name="T14" fmla="*/ 0 w 1847"/>
                <a:gd name="T15" fmla="*/ 0 h 8551"/>
                <a:gd name="T16" fmla="*/ 91 w 1847"/>
                <a:gd name="T17" fmla="*/ 0 h 8551"/>
                <a:gd name="T18" fmla="*/ 1190 w 1847"/>
                <a:gd name="T19" fmla="*/ 3433 h 8551"/>
                <a:gd name="T20" fmla="*/ 1559 w 1847"/>
                <a:gd name="T21" fmla="*/ 5627 h 8551"/>
                <a:gd name="T22" fmla="*/ 1559 w 1847"/>
                <a:gd name="T23" fmla="*/ 5627 h 8551"/>
                <a:gd name="T24" fmla="*/ 1604 w 1847"/>
                <a:gd name="T25" fmla="*/ 5994 h 8551"/>
                <a:gd name="T26" fmla="*/ 1604 w 1847"/>
                <a:gd name="T27" fmla="*/ 5995 h 8551"/>
                <a:gd name="T28" fmla="*/ 1817 w 1847"/>
                <a:gd name="T29" fmla="*/ 8170 h 8551"/>
                <a:gd name="T30" fmla="*/ 1847 w 1847"/>
                <a:gd name="T31" fmla="*/ 8551 h 8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7" h="8551">
                  <a:moveTo>
                    <a:pt x="1847" y="8551"/>
                  </a:moveTo>
                  <a:cubicBezTo>
                    <a:pt x="1847" y="8551"/>
                    <a:pt x="1779" y="8551"/>
                    <a:pt x="1744" y="8551"/>
                  </a:cubicBezTo>
                  <a:cubicBezTo>
                    <a:pt x="1737" y="8460"/>
                    <a:pt x="1724" y="8330"/>
                    <a:pt x="1710" y="8171"/>
                  </a:cubicBezTo>
                  <a:cubicBezTo>
                    <a:pt x="1676" y="7783"/>
                    <a:pt x="1623" y="7215"/>
                    <a:pt x="1553" y="6587"/>
                  </a:cubicBezTo>
                  <a:lnTo>
                    <a:pt x="1553" y="6586"/>
                  </a:lnTo>
                  <a:cubicBezTo>
                    <a:pt x="1534" y="6417"/>
                    <a:pt x="1514" y="6242"/>
                    <a:pt x="1493" y="6065"/>
                  </a:cubicBezTo>
                  <a:cubicBezTo>
                    <a:pt x="1384" y="5153"/>
                    <a:pt x="1246" y="4186"/>
                    <a:pt x="1085" y="3491"/>
                  </a:cubicBezTo>
                  <a:cubicBezTo>
                    <a:pt x="793" y="2227"/>
                    <a:pt x="0" y="0"/>
                    <a:pt x="0" y="0"/>
                  </a:cubicBezTo>
                  <a:lnTo>
                    <a:pt x="91" y="0"/>
                  </a:lnTo>
                  <a:cubicBezTo>
                    <a:pt x="91" y="0"/>
                    <a:pt x="917" y="2339"/>
                    <a:pt x="1190" y="3433"/>
                  </a:cubicBezTo>
                  <a:cubicBezTo>
                    <a:pt x="1334" y="4015"/>
                    <a:pt x="1458" y="4820"/>
                    <a:pt x="1559" y="5627"/>
                  </a:cubicBezTo>
                  <a:lnTo>
                    <a:pt x="1559" y="5627"/>
                  </a:lnTo>
                  <a:cubicBezTo>
                    <a:pt x="1575" y="5750"/>
                    <a:pt x="1589" y="5872"/>
                    <a:pt x="1604" y="5994"/>
                  </a:cubicBezTo>
                  <a:lnTo>
                    <a:pt x="1604" y="5995"/>
                  </a:lnTo>
                  <a:cubicBezTo>
                    <a:pt x="1703" y="6846"/>
                    <a:pt x="1776" y="7660"/>
                    <a:pt x="1817" y="8170"/>
                  </a:cubicBezTo>
                  <a:cubicBezTo>
                    <a:pt x="1830" y="8329"/>
                    <a:pt x="1840" y="8460"/>
                    <a:pt x="1847" y="855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8" name="Freeform 107">
              <a:extLst>
                <a:ext uri="{FF2B5EF4-FFF2-40B4-BE49-F238E27FC236}">
                  <a16:creationId xmlns:a16="http://schemas.microsoft.com/office/drawing/2014/main" id="{EE9EFEC9-BD0E-E2E4-FDD8-82E150F1F379}"/>
                </a:ext>
              </a:extLst>
            </p:cNvPr>
            <p:cNvSpPr>
              <a:spLocks/>
            </p:cNvSpPr>
            <p:nvPr/>
          </p:nvSpPr>
          <p:spPr bwMode="auto">
            <a:xfrm>
              <a:off x="10078547" y="3171826"/>
              <a:ext cx="355600" cy="1652588"/>
            </a:xfrm>
            <a:custGeom>
              <a:avLst/>
              <a:gdLst>
                <a:gd name="T0" fmla="*/ 1944 w 1944"/>
                <a:gd name="T1" fmla="*/ 0 h 9045"/>
                <a:gd name="T2" fmla="*/ 149 w 1944"/>
                <a:gd name="T3" fmla="*/ 8702 h 9045"/>
                <a:gd name="T4" fmla="*/ 84 w 1944"/>
                <a:gd name="T5" fmla="*/ 9038 h 9045"/>
                <a:gd name="T6" fmla="*/ 0 w 1944"/>
                <a:gd name="T7" fmla="*/ 9045 h 9045"/>
                <a:gd name="T8" fmla="*/ 66 w 1944"/>
                <a:gd name="T9" fmla="*/ 8692 h 9045"/>
                <a:gd name="T10" fmla="*/ 1914 w 1944"/>
                <a:gd name="T11" fmla="*/ 0 h 9045"/>
                <a:gd name="T12" fmla="*/ 1944 w 1944"/>
                <a:gd name="T13" fmla="*/ 0 h 9045"/>
              </a:gdLst>
              <a:ahLst/>
              <a:cxnLst>
                <a:cxn ang="0">
                  <a:pos x="T0" y="T1"/>
                </a:cxn>
                <a:cxn ang="0">
                  <a:pos x="T2" y="T3"/>
                </a:cxn>
                <a:cxn ang="0">
                  <a:pos x="T4" y="T5"/>
                </a:cxn>
                <a:cxn ang="0">
                  <a:pos x="T6" y="T7"/>
                </a:cxn>
                <a:cxn ang="0">
                  <a:pos x="T8" y="T9"/>
                </a:cxn>
                <a:cxn ang="0">
                  <a:pos x="T10" y="T11"/>
                </a:cxn>
                <a:cxn ang="0">
                  <a:pos x="T12" y="T13"/>
                </a:cxn>
              </a:cxnLst>
              <a:rect l="0" t="0" r="r" b="b"/>
              <a:pathLst>
                <a:path w="1944" h="9045">
                  <a:moveTo>
                    <a:pt x="1944" y="0"/>
                  </a:moveTo>
                  <a:lnTo>
                    <a:pt x="149" y="8702"/>
                  </a:lnTo>
                  <a:lnTo>
                    <a:pt x="84" y="9038"/>
                  </a:lnTo>
                  <a:cubicBezTo>
                    <a:pt x="54" y="9041"/>
                    <a:pt x="31" y="9043"/>
                    <a:pt x="0" y="9045"/>
                  </a:cubicBezTo>
                  <a:lnTo>
                    <a:pt x="66" y="8692"/>
                  </a:lnTo>
                  <a:lnTo>
                    <a:pt x="1914" y="0"/>
                  </a:lnTo>
                  <a:lnTo>
                    <a:pt x="1944"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9" name="Freeform 108">
              <a:extLst>
                <a:ext uri="{FF2B5EF4-FFF2-40B4-BE49-F238E27FC236}">
                  <a16:creationId xmlns:a16="http://schemas.microsoft.com/office/drawing/2014/main" id="{992E69BE-9B5B-BA1C-FBF4-5CFD65C0635C}"/>
                </a:ext>
              </a:extLst>
            </p:cNvPr>
            <p:cNvSpPr>
              <a:spLocks/>
            </p:cNvSpPr>
            <p:nvPr/>
          </p:nvSpPr>
          <p:spPr bwMode="auto">
            <a:xfrm>
              <a:off x="10019810" y="3611563"/>
              <a:ext cx="106363" cy="290513"/>
            </a:xfrm>
            <a:custGeom>
              <a:avLst/>
              <a:gdLst>
                <a:gd name="T0" fmla="*/ 585 w 585"/>
                <a:gd name="T1" fmla="*/ 0 h 1590"/>
                <a:gd name="T2" fmla="*/ 212 w 585"/>
                <a:gd name="T3" fmla="*/ 1590 h 1590"/>
                <a:gd name="T4" fmla="*/ 29 w 585"/>
                <a:gd name="T5" fmla="*/ 875 h 1590"/>
                <a:gd name="T6" fmla="*/ 585 w 585"/>
                <a:gd name="T7" fmla="*/ 0 h 1590"/>
              </a:gdLst>
              <a:ahLst/>
              <a:cxnLst>
                <a:cxn ang="0">
                  <a:pos x="T0" y="T1"/>
                </a:cxn>
                <a:cxn ang="0">
                  <a:pos x="T2" y="T3"/>
                </a:cxn>
                <a:cxn ang="0">
                  <a:pos x="T4" y="T5"/>
                </a:cxn>
                <a:cxn ang="0">
                  <a:pos x="T6" y="T7"/>
                </a:cxn>
              </a:cxnLst>
              <a:rect l="0" t="0" r="r" b="b"/>
              <a:pathLst>
                <a:path w="585" h="1590">
                  <a:moveTo>
                    <a:pt x="585" y="0"/>
                  </a:moveTo>
                  <a:lnTo>
                    <a:pt x="212" y="1590"/>
                  </a:lnTo>
                  <a:cubicBezTo>
                    <a:pt x="212" y="1590"/>
                    <a:pt x="0" y="1057"/>
                    <a:pt x="29" y="875"/>
                  </a:cubicBezTo>
                  <a:cubicBezTo>
                    <a:pt x="70" y="619"/>
                    <a:pt x="585" y="0"/>
                    <a:pt x="585" y="0"/>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0" name="Freeform 109">
              <a:extLst>
                <a:ext uri="{FF2B5EF4-FFF2-40B4-BE49-F238E27FC236}">
                  <a16:creationId xmlns:a16="http://schemas.microsoft.com/office/drawing/2014/main" id="{42DB7A57-1AF7-BEAA-AB7B-54DBE4896A57}"/>
                </a:ext>
              </a:extLst>
            </p:cNvPr>
            <p:cNvSpPr>
              <a:spLocks/>
            </p:cNvSpPr>
            <p:nvPr/>
          </p:nvSpPr>
          <p:spPr bwMode="auto">
            <a:xfrm>
              <a:off x="10057910" y="3821113"/>
              <a:ext cx="73025" cy="80963"/>
            </a:xfrm>
            <a:custGeom>
              <a:avLst/>
              <a:gdLst>
                <a:gd name="T0" fmla="*/ 0 w 398"/>
                <a:gd name="T1" fmla="*/ 441 h 441"/>
                <a:gd name="T2" fmla="*/ 398 w 398"/>
                <a:gd name="T3" fmla="*/ 0 h 441"/>
                <a:gd name="T4" fmla="*/ 0 w 398"/>
                <a:gd name="T5" fmla="*/ 441 h 441"/>
              </a:gdLst>
              <a:ahLst/>
              <a:cxnLst>
                <a:cxn ang="0">
                  <a:pos x="T0" y="T1"/>
                </a:cxn>
                <a:cxn ang="0">
                  <a:pos x="T2" y="T3"/>
                </a:cxn>
                <a:cxn ang="0">
                  <a:pos x="T4" y="T5"/>
                </a:cxn>
              </a:cxnLst>
              <a:rect l="0" t="0" r="r" b="b"/>
              <a:pathLst>
                <a:path w="398" h="441">
                  <a:moveTo>
                    <a:pt x="0" y="441"/>
                  </a:moveTo>
                  <a:lnTo>
                    <a:pt x="398" y="0"/>
                  </a:lnTo>
                  <a:cubicBezTo>
                    <a:pt x="262" y="189"/>
                    <a:pt x="20" y="423"/>
                    <a:pt x="0" y="441"/>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1" name="Freeform 110">
              <a:extLst>
                <a:ext uri="{FF2B5EF4-FFF2-40B4-BE49-F238E27FC236}">
                  <a16:creationId xmlns:a16="http://schemas.microsoft.com/office/drawing/2014/main" id="{E521E969-409C-AD1B-17F3-D9966F909F6D}"/>
                </a:ext>
              </a:extLst>
            </p:cNvPr>
            <p:cNvSpPr>
              <a:spLocks/>
            </p:cNvSpPr>
            <p:nvPr/>
          </p:nvSpPr>
          <p:spPr bwMode="auto">
            <a:xfrm>
              <a:off x="10126172" y="3611563"/>
              <a:ext cx="22225" cy="122238"/>
            </a:xfrm>
            <a:custGeom>
              <a:avLst/>
              <a:gdLst>
                <a:gd name="T0" fmla="*/ 118 w 118"/>
                <a:gd name="T1" fmla="*/ 666 h 666"/>
                <a:gd name="T2" fmla="*/ 0 w 118"/>
                <a:gd name="T3" fmla="*/ 0 h 666"/>
                <a:gd name="T4" fmla="*/ 2 w 118"/>
                <a:gd name="T5" fmla="*/ 8 h 666"/>
                <a:gd name="T6" fmla="*/ 118 w 118"/>
                <a:gd name="T7" fmla="*/ 666 h 666"/>
              </a:gdLst>
              <a:ahLst/>
              <a:cxnLst>
                <a:cxn ang="0">
                  <a:pos x="T0" y="T1"/>
                </a:cxn>
                <a:cxn ang="0">
                  <a:pos x="T2" y="T3"/>
                </a:cxn>
                <a:cxn ang="0">
                  <a:pos x="T4" y="T5"/>
                </a:cxn>
                <a:cxn ang="0">
                  <a:pos x="T6" y="T7"/>
                </a:cxn>
              </a:cxnLst>
              <a:rect l="0" t="0" r="r" b="b"/>
              <a:pathLst>
                <a:path w="118" h="666">
                  <a:moveTo>
                    <a:pt x="118" y="666"/>
                  </a:moveTo>
                  <a:lnTo>
                    <a:pt x="0" y="0"/>
                  </a:lnTo>
                  <a:cubicBezTo>
                    <a:pt x="0" y="2"/>
                    <a:pt x="1" y="4"/>
                    <a:pt x="2" y="8"/>
                  </a:cubicBezTo>
                  <a:cubicBezTo>
                    <a:pt x="15" y="66"/>
                    <a:pt x="91" y="391"/>
                    <a:pt x="118" y="666"/>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2" name="Freeform 111">
              <a:extLst>
                <a:ext uri="{FF2B5EF4-FFF2-40B4-BE49-F238E27FC236}">
                  <a16:creationId xmlns:a16="http://schemas.microsoft.com/office/drawing/2014/main" id="{3D717DEC-7A3F-0BB3-0B44-BFB61EA0BBDE}"/>
                </a:ext>
              </a:extLst>
            </p:cNvPr>
            <p:cNvSpPr>
              <a:spLocks/>
            </p:cNvSpPr>
            <p:nvPr/>
          </p:nvSpPr>
          <p:spPr bwMode="auto">
            <a:xfrm>
              <a:off x="9872172" y="3595688"/>
              <a:ext cx="254000" cy="219075"/>
            </a:xfrm>
            <a:custGeom>
              <a:avLst/>
              <a:gdLst>
                <a:gd name="T0" fmla="*/ 1393 w 1393"/>
                <a:gd name="T1" fmla="*/ 87 h 1199"/>
                <a:gd name="T2" fmla="*/ 1389 w 1393"/>
                <a:gd name="T3" fmla="*/ 90 h 1199"/>
                <a:gd name="T4" fmla="*/ 1388 w 1393"/>
                <a:gd name="T5" fmla="*/ 90 h 1199"/>
                <a:gd name="T6" fmla="*/ 541 w 1393"/>
                <a:gd name="T7" fmla="*/ 640 h 1199"/>
                <a:gd name="T8" fmla="*/ 110 w 1393"/>
                <a:gd name="T9" fmla="*/ 1199 h 1199"/>
                <a:gd name="T10" fmla="*/ 168 w 1393"/>
                <a:gd name="T11" fmla="*/ 224 h 1199"/>
                <a:gd name="T12" fmla="*/ 1393 w 1393"/>
                <a:gd name="T13" fmla="*/ 87 h 1199"/>
              </a:gdLst>
              <a:ahLst/>
              <a:cxnLst>
                <a:cxn ang="0">
                  <a:pos x="T0" y="T1"/>
                </a:cxn>
                <a:cxn ang="0">
                  <a:pos x="T2" y="T3"/>
                </a:cxn>
                <a:cxn ang="0">
                  <a:pos x="T4" y="T5"/>
                </a:cxn>
                <a:cxn ang="0">
                  <a:pos x="T6" y="T7"/>
                </a:cxn>
                <a:cxn ang="0">
                  <a:pos x="T8" y="T9"/>
                </a:cxn>
                <a:cxn ang="0">
                  <a:pos x="T10" y="T11"/>
                </a:cxn>
                <a:cxn ang="0">
                  <a:pos x="T12" y="T13"/>
                </a:cxn>
              </a:cxnLst>
              <a:rect l="0" t="0" r="r" b="b"/>
              <a:pathLst>
                <a:path w="1393" h="1199">
                  <a:moveTo>
                    <a:pt x="1393" y="87"/>
                  </a:moveTo>
                  <a:cubicBezTo>
                    <a:pt x="1393" y="87"/>
                    <a:pt x="1392" y="88"/>
                    <a:pt x="1389" y="90"/>
                  </a:cubicBezTo>
                  <a:lnTo>
                    <a:pt x="1388" y="90"/>
                  </a:lnTo>
                  <a:cubicBezTo>
                    <a:pt x="1329" y="124"/>
                    <a:pt x="719" y="476"/>
                    <a:pt x="541" y="640"/>
                  </a:cubicBezTo>
                  <a:cubicBezTo>
                    <a:pt x="412" y="759"/>
                    <a:pt x="110" y="1199"/>
                    <a:pt x="110" y="1199"/>
                  </a:cubicBezTo>
                  <a:cubicBezTo>
                    <a:pt x="110" y="1199"/>
                    <a:pt x="0" y="401"/>
                    <a:pt x="168" y="224"/>
                  </a:cubicBezTo>
                  <a:cubicBezTo>
                    <a:pt x="381" y="0"/>
                    <a:pt x="1393" y="87"/>
                    <a:pt x="1393" y="87"/>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3" name="Freeform 112">
              <a:extLst>
                <a:ext uri="{FF2B5EF4-FFF2-40B4-BE49-F238E27FC236}">
                  <a16:creationId xmlns:a16="http://schemas.microsoft.com/office/drawing/2014/main" id="{2B1D6012-5827-B904-51AE-34431F942A68}"/>
                </a:ext>
              </a:extLst>
            </p:cNvPr>
            <p:cNvSpPr>
              <a:spLocks/>
            </p:cNvSpPr>
            <p:nvPr/>
          </p:nvSpPr>
          <p:spPr bwMode="auto">
            <a:xfrm>
              <a:off x="10126172" y="3611563"/>
              <a:ext cx="158750" cy="307975"/>
            </a:xfrm>
            <a:custGeom>
              <a:avLst/>
              <a:gdLst>
                <a:gd name="T0" fmla="*/ 331 w 867"/>
                <a:gd name="T1" fmla="*/ 1692 h 1692"/>
                <a:gd name="T2" fmla="*/ 241 w 867"/>
                <a:gd name="T3" fmla="*/ 968 h 1692"/>
                <a:gd name="T4" fmla="*/ 3 w 867"/>
                <a:gd name="T5" fmla="*/ 10 h 1692"/>
                <a:gd name="T6" fmla="*/ 1 w 867"/>
                <a:gd name="T7" fmla="*/ 2 h 1692"/>
                <a:gd name="T8" fmla="*/ 0 w 867"/>
                <a:gd name="T9" fmla="*/ 0 h 1692"/>
                <a:gd name="T10" fmla="*/ 1 w 867"/>
                <a:gd name="T11" fmla="*/ 0 h 1692"/>
                <a:gd name="T12" fmla="*/ 844 w 867"/>
                <a:gd name="T13" fmla="*/ 887 h 1692"/>
                <a:gd name="T14" fmla="*/ 331 w 867"/>
                <a:gd name="T15" fmla="*/ 1692 h 1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1692">
                  <a:moveTo>
                    <a:pt x="331" y="1692"/>
                  </a:moveTo>
                  <a:cubicBezTo>
                    <a:pt x="331" y="1692"/>
                    <a:pt x="274" y="1148"/>
                    <a:pt x="241" y="968"/>
                  </a:cubicBezTo>
                  <a:cubicBezTo>
                    <a:pt x="198" y="739"/>
                    <a:pt x="26" y="95"/>
                    <a:pt x="3" y="10"/>
                  </a:cubicBezTo>
                  <a:cubicBezTo>
                    <a:pt x="2" y="6"/>
                    <a:pt x="1" y="4"/>
                    <a:pt x="1" y="2"/>
                  </a:cubicBezTo>
                  <a:lnTo>
                    <a:pt x="0" y="0"/>
                  </a:lnTo>
                  <a:lnTo>
                    <a:pt x="1" y="0"/>
                  </a:lnTo>
                  <a:cubicBezTo>
                    <a:pt x="23" y="17"/>
                    <a:pt x="815" y="587"/>
                    <a:pt x="844" y="887"/>
                  </a:cubicBezTo>
                  <a:cubicBezTo>
                    <a:pt x="867" y="1124"/>
                    <a:pt x="331" y="1692"/>
                    <a:pt x="331" y="169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4" name="Freeform 113">
              <a:extLst>
                <a:ext uri="{FF2B5EF4-FFF2-40B4-BE49-F238E27FC236}">
                  <a16:creationId xmlns:a16="http://schemas.microsoft.com/office/drawing/2014/main" id="{FCDFF243-FF75-76C1-8606-299B1E4617AA}"/>
                </a:ext>
              </a:extLst>
            </p:cNvPr>
            <p:cNvSpPr>
              <a:spLocks/>
            </p:cNvSpPr>
            <p:nvPr/>
          </p:nvSpPr>
          <p:spPr bwMode="auto">
            <a:xfrm>
              <a:off x="10057910" y="3611563"/>
              <a:ext cx="93663" cy="290513"/>
            </a:xfrm>
            <a:custGeom>
              <a:avLst/>
              <a:gdLst>
                <a:gd name="T0" fmla="*/ 486 w 507"/>
                <a:gd name="T1" fmla="*/ 992 h 1590"/>
                <a:gd name="T2" fmla="*/ 1 w 507"/>
                <a:gd name="T3" fmla="*/ 1589 h 1590"/>
                <a:gd name="T4" fmla="*/ 0 w 507"/>
                <a:gd name="T5" fmla="*/ 1590 h 1590"/>
                <a:gd name="T6" fmla="*/ 373 w 507"/>
                <a:gd name="T7" fmla="*/ 0 h 1590"/>
                <a:gd name="T8" fmla="*/ 374 w 507"/>
                <a:gd name="T9" fmla="*/ 2 h 1590"/>
                <a:gd name="T10" fmla="*/ 492 w 507"/>
                <a:gd name="T11" fmla="*/ 668 h 1590"/>
                <a:gd name="T12" fmla="*/ 486 w 507"/>
                <a:gd name="T13" fmla="*/ 992 h 1590"/>
              </a:gdLst>
              <a:ahLst/>
              <a:cxnLst>
                <a:cxn ang="0">
                  <a:pos x="T0" y="T1"/>
                </a:cxn>
                <a:cxn ang="0">
                  <a:pos x="T2" y="T3"/>
                </a:cxn>
                <a:cxn ang="0">
                  <a:pos x="T4" y="T5"/>
                </a:cxn>
                <a:cxn ang="0">
                  <a:pos x="T6" y="T7"/>
                </a:cxn>
                <a:cxn ang="0">
                  <a:pos x="T8" y="T9"/>
                </a:cxn>
                <a:cxn ang="0">
                  <a:pos x="T10" y="T11"/>
                </a:cxn>
                <a:cxn ang="0">
                  <a:pos x="T12" y="T13"/>
                </a:cxn>
              </a:cxnLst>
              <a:rect l="0" t="0" r="r" b="b"/>
              <a:pathLst>
                <a:path w="507" h="1590">
                  <a:moveTo>
                    <a:pt x="486" y="992"/>
                  </a:moveTo>
                  <a:cubicBezTo>
                    <a:pt x="432" y="1177"/>
                    <a:pt x="388" y="1212"/>
                    <a:pt x="1" y="1589"/>
                  </a:cubicBezTo>
                  <a:lnTo>
                    <a:pt x="0" y="1590"/>
                  </a:lnTo>
                  <a:lnTo>
                    <a:pt x="373" y="0"/>
                  </a:lnTo>
                  <a:lnTo>
                    <a:pt x="374" y="2"/>
                  </a:lnTo>
                  <a:lnTo>
                    <a:pt x="492" y="668"/>
                  </a:lnTo>
                  <a:cubicBezTo>
                    <a:pt x="505" y="799"/>
                    <a:pt x="507" y="919"/>
                    <a:pt x="486" y="99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5" name="Freeform 114">
              <a:extLst>
                <a:ext uri="{FF2B5EF4-FFF2-40B4-BE49-F238E27FC236}">
                  <a16:creationId xmlns:a16="http://schemas.microsoft.com/office/drawing/2014/main" id="{3C9824F1-38A6-BB74-6ABA-521953286E62}"/>
                </a:ext>
              </a:extLst>
            </p:cNvPr>
            <p:cNvSpPr>
              <a:spLocks/>
            </p:cNvSpPr>
            <p:nvPr/>
          </p:nvSpPr>
          <p:spPr bwMode="auto">
            <a:xfrm>
              <a:off x="9872172" y="3595688"/>
              <a:ext cx="254000" cy="219075"/>
            </a:xfrm>
            <a:custGeom>
              <a:avLst/>
              <a:gdLst>
                <a:gd name="T0" fmla="*/ 1394 w 1394"/>
                <a:gd name="T1" fmla="*/ 87 h 1199"/>
                <a:gd name="T2" fmla="*/ 1394 w 1394"/>
                <a:gd name="T3" fmla="*/ 89 h 1199"/>
                <a:gd name="T4" fmla="*/ 1393 w 1394"/>
                <a:gd name="T5" fmla="*/ 89 h 1199"/>
                <a:gd name="T6" fmla="*/ 1391 w 1394"/>
                <a:gd name="T7" fmla="*/ 90 h 1199"/>
                <a:gd name="T8" fmla="*/ 1389 w 1394"/>
                <a:gd name="T9" fmla="*/ 90 h 1199"/>
                <a:gd name="T10" fmla="*/ 1389 w 1394"/>
                <a:gd name="T11" fmla="*/ 90 h 1199"/>
                <a:gd name="T12" fmla="*/ 338 w 1394"/>
                <a:gd name="T13" fmla="*/ 406 h 1199"/>
                <a:gd name="T14" fmla="*/ 110 w 1394"/>
                <a:gd name="T15" fmla="*/ 1199 h 1199"/>
                <a:gd name="T16" fmla="*/ 169 w 1394"/>
                <a:gd name="T17" fmla="*/ 224 h 1199"/>
                <a:gd name="T18" fmla="*/ 1393 w 1394"/>
                <a:gd name="T19" fmla="*/ 87 h 1199"/>
                <a:gd name="T20" fmla="*/ 1394 w 1394"/>
                <a:gd name="T21" fmla="*/ 8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4" h="1199">
                  <a:moveTo>
                    <a:pt x="1394" y="87"/>
                  </a:moveTo>
                  <a:lnTo>
                    <a:pt x="1394" y="89"/>
                  </a:lnTo>
                  <a:lnTo>
                    <a:pt x="1393" y="89"/>
                  </a:lnTo>
                  <a:lnTo>
                    <a:pt x="1391" y="90"/>
                  </a:lnTo>
                  <a:lnTo>
                    <a:pt x="1389" y="90"/>
                  </a:lnTo>
                  <a:lnTo>
                    <a:pt x="1389" y="90"/>
                  </a:lnTo>
                  <a:cubicBezTo>
                    <a:pt x="1318" y="95"/>
                    <a:pt x="566" y="152"/>
                    <a:pt x="338" y="406"/>
                  </a:cubicBezTo>
                  <a:cubicBezTo>
                    <a:pt x="169" y="595"/>
                    <a:pt x="110" y="1199"/>
                    <a:pt x="110" y="1199"/>
                  </a:cubicBezTo>
                  <a:cubicBezTo>
                    <a:pt x="110" y="1199"/>
                    <a:pt x="0" y="401"/>
                    <a:pt x="169" y="224"/>
                  </a:cubicBezTo>
                  <a:cubicBezTo>
                    <a:pt x="381" y="0"/>
                    <a:pt x="1393" y="87"/>
                    <a:pt x="1393" y="87"/>
                  </a:cubicBezTo>
                  <a:lnTo>
                    <a:pt x="1394" y="87"/>
                  </a:ln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6" name="Freeform 115">
              <a:extLst>
                <a:ext uri="{FF2B5EF4-FFF2-40B4-BE49-F238E27FC236}">
                  <a16:creationId xmlns:a16="http://schemas.microsoft.com/office/drawing/2014/main" id="{AEDF54EC-6C81-CCD8-6979-679839974B3E}"/>
                </a:ext>
              </a:extLst>
            </p:cNvPr>
            <p:cNvSpPr>
              <a:spLocks/>
            </p:cNvSpPr>
            <p:nvPr/>
          </p:nvSpPr>
          <p:spPr bwMode="auto">
            <a:xfrm>
              <a:off x="9870585" y="3225801"/>
              <a:ext cx="88900" cy="125413"/>
            </a:xfrm>
            <a:custGeom>
              <a:avLst/>
              <a:gdLst>
                <a:gd name="T0" fmla="*/ 315 w 489"/>
                <a:gd name="T1" fmla="*/ 683 h 683"/>
                <a:gd name="T2" fmla="*/ 315 w 489"/>
                <a:gd name="T3" fmla="*/ 683 h 683"/>
                <a:gd name="T4" fmla="*/ 0 w 489"/>
                <a:gd name="T5" fmla="*/ 0 h 683"/>
                <a:gd name="T6" fmla="*/ 3 w 489"/>
                <a:gd name="T7" fmla="*/ 1 h 683"/>
                <a:gd name="T8" fmla="*/ 444 w 489"/>
                <a:gd name="T9" fmla="*/ 234 h 683"/>
                <a:gd name="T10" fmla="*/ 315 w 489"/>
                <a:gd name="T11" fmla="*/ 683 h 683"/>
              </a:gdLst>
              <a:ahLst/>
              <a:cxnLst>
                <a:cxn ang="0">
                  <a:pos x="T0" y="T1"/>
                </a:cxn>
                <a:cxn ang="0">
                  <a:pos x="T2" y="T3"/>
                </a:cxn>
                <a:cxn ang="0">
                  <a:pos x="T4" y="T5"/>
                </a:cxn>
                <a:cxn ang="0">
                  <a:pos x="T6" y="T7"/>
                </a:cxn>
                <a:cxn ang="0">
                  <a:pos x="T8" y="T9"/>
                </a:cxn>
                <a:cxn ang="0">
                  <a:pos x="T10" y="T11"/>
                </a:cxn>
              </a:cxnLst>
              <a:rect l="0" t="0" r="r" b="b"/>
              <a:pathLst>
                <a:path w="489" h="683">
                  <a:moveTo>
                    <a:pt x="315" y="683"/>
                  </a:moveTo>
                  <a:lnTo>
                    <a:pt x="315" y="683"/>
                  </a:lnTo>
                  <a:lnTo>
                    <a:pt x="0" y="0"/>
                  </a:lnTo>
                  <a:lnTo>
                    <a:pt x="3" y="1"/>
                  </a:lnTo>
                  <a:cubicBezTo>
                    <a:pt x="36" y="11"/>
                    <a:pt x="397" y="125"/>
                    <a:pt x="444" y="234"/>
                  </a:cubicBezTo>
                  <a:cubicBezTo>
                    <a:pt x="489" y="342"/>
                    <a:pt x="315" y="683"/>
                    <a:pt x="315" y="68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7" name="Freeform 116">
              <a:extLst>
                <a:ext uri="{FF2B5EF4-FFF2-40B4-BE49-F238E27FC236}">
                  <a16:creationId xmlns:a16="http://schemas.microsoft.com/office/drawing/2014/main" id="{FF7A0979-5F0E-D384-DEEE-42F91F126AE8}"/>
                </a:ext>
              </a:extLst>
            </p:cNvPr>
            <p:cNvSpPr>
              <a:spLocks/>
            </p:cNvSpPr>
            <p:nvPr/>
          </p:nvSpPr>
          <p:spPr bwMode="auto">
            <a:xfrm>
              <a:off x="9745172" y="3101976"/>
              <a:ext cx="76200" cy="92075"/>
            </a:xfrm>
            <a:custGeom>
              <a:avLst/>
              <a:gdLst>
                <a:gd name="T0" fmla="*/ 384 w 414"/>
                <a:gd name="T1" fmla="*/ 255 h 509"/>
                <a:gd name="T2" fmla="*/ 0 w 414"/>
                <a:gd name="T3" fmla="*/ 509 h 509"/>
                <a:gd name="T4" fmla="*/ 384 w 414"/>
                <a:gd name="T5" fmla="*/ 0 h 509"/>
                <a:gd name="T6" fmla="*/ 384 w 414"/>
                <a:gd name="T7" fmla="*/ 255 h 509"/>
              </a:gdLst>
              <a:ahLst/>
              <a:cxnLst>
                <a:cxn ang="0">
                  <a:pos x="T0" y="T1"/>
                </a:cxn>
                <a:cxn ang="0">
                  <a:pos x="T2" y="T3"/>
                </a:cxn>
                <a:cxn ang="0">
                  <a:pos x="T4" y="T5"/>
                </a:cxn>
                <a:cxn ang="0">
                  <a:pos x="T6" y="T7"/>
                </a:cxn>
              </a:cxnLst>
              <a:rect l="0" t="0" r="r" b="b"/>
              <a:pathLst>
                <a:path w="414" h="509">
                  <a:moveTo>
                    <a:pt x="384" y="255"/>
                  </a:moveTo>
                  <a:cubicBezTo>
                    <a:pt x="331" y="355"/>
                    <a:pt x="10" y="505"/>
                    <a:pt x="0" y="509"/>
                  </a:cubicBezTo>
                  <a:lnTo>
                    <a:pt x="384" y="0"/>
                  </a:lnTo>
                  <a:cubicBezTo>
                    <a:pt x="384" y="0"/>
                    <a:pt x="414" y="199"/>
                    <a:pt x="384" y="255"/>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8" name="Freeform 117">
              <a:extLst>
                <a:ext uri="{FF2B5EF4-FFF2-40B4-BE49-F238E27FC236}">
                  <a16:creationId xmlns:a16="http://schemas.microsoft.com/office/drawing/2014/main" id="{209F3316-2F4F-8F63-E61C-AAE7E75B73C7}"/>
                </a:ext>
              </a:extLst>
            </p:cNvPr>
            <p:cNvSpPr>
              <a:spLocks/>
            </p:cNvSpPr>
            <p:nvPr/>
          </p:nvSpPr>
          <p:spPr bwMode="auto">
            <a:xfrm>
              <a:off x="9805497" y="3094038"/>
              <a:ext cx="106363" cy="87313"/>
            </a:xfrm>
            <a:custGeom>
              <a:avLst/>
              <a:gdLst>
                <a:gd name="T0" fmla="*/ 537 w 582"/>
                <a:gd name="T1" fmla="*/ 476 h 476"/>
                <a:gd name="T2" fmla="*/ 70 w 582"/>
                <a:gd name="T3" fmla="*/ 75 h 476"/>
                <a:gd name="T4" fmla="*/ 61 w 582"/>
                <a:gd name="T5" fmla="*/ 68 h 476"/>
                <a:gd name="T6" fmla="*/ 20 w 582"/>
                <a:gd name="T7" fmla="*/ 32 h 476"/>
                <a:gd name="T8" fmla="*/ 16 w 582"/>
                <a:gd name="T9" fmla="*/ 29 h 476"/>
                <a:gd name="T10" fmla="*/ 0 w 582"/>
                <a:gd name="T11" fmla="*/ 16 h 476"/>
                <a:gd name="T12" fmla="*/ 26 w 582"/>
                <a:gd name="T13" fmla="*/ 11 h 476"/>
                <a:gd name="T14" fmla="*/ 59 w 582"/>
                <a:gd name="T15" fmla="*/ 5 h 476"/>
                <a:gd name="T16" fmla="*/ 89 w 582"/>
                <a:gd name="T17" fmla="*/ 0 h 476"/>
                <a:gd name="T18" fmla="*/ 57 w 582"/>
                <a:gd name="T19" fmla="*/ 39 h 476"/>
                <a:gd name="T20" fmla="*/ 536 w 582"/>
                <a:gd name="T21" fmla="*/ 152 h 476"/>
                <a:gd name="T22" fmla="*/ 537 w 582"/>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476">
                  <a:moveTo>
                    <a:pt x="537" y="476"/>
                  </a:moveTo>
                  <a:lnTo>
                    <a:pt x="70" y="75"/>
                  </a:lnTo>
                  <a:lnTo>
                    <a:pt x="61" y="68"/>
                  </a:lnTo>
                  <a:lnTo>
                    <a:pt x="20" y="32"/>
                  </a:lnTo>
                  <a:lnTo>
                    <a:pt x="16" y="29"/>
                  </a:lnTo>
                  <a:lnTo>
                    <a:pt x="0" y="16"/>
                  </a:lnTo>
                  <a:lnTo>
                    <a:pt x="26" y="11"/>
                  </a:lnTo>
                  <a:lnTo>
                    <a:pt x="59" y="5"/>
                  </a:lnTo>
                  <a:lnTo>
                    <a:pt x="89" y="0"/>
                  </a:lnTo>
                  <a:cubicBezTo>
                    <a:pt x="70" y="23"/>
                    <a:pt x="57" y="39"/>
                    <a:pt x="57" y="39"/>
                  </a:cubicBezTo>
                  <a:cubicBezTo>
                    <a:pt x="57" y="39"/>
                    <a:pt x="459" y="56"/>
                    <a:pt x="536" y="152"/>
                  </a:cubicBezTo>
                  <a:cubicBezTo>
                    <a:pt x="582" y="211"/>
                    <a:pt x="544" y="433"/>
                    <a:pt x="537" y="476"/>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9" name="Freeform 118">
              <a:extLst>
                <a:ext uri="{FF2B5EF4-FFF2-40B4-BE49-F238E27FC236}">
                  <a16:creationId xmlns:a16="http://schemas.microsoft.com/office/drawing/2014/main" id="{FD0D4AEF-FA89-81E0-03C8-53A55E8E97AE}"/>
                </a:ext>
              </a:extLst>
            </p:cNvPr>
            <p:cNvSpPr>
              <a:spLocks/>
            </p:cNvSpPr>
            <p:nvPr/>
          </p:nvSpPr>
          <p:spPr bwMode="auto">
            <a:xfrm>
              <a:off x="9653097" y="3030538"/>
              <a:ext cx="161925" cy="71438"/>
            </a:xfrm>
            <a:custGeom>
              <a:avLst/>
              <a:gdLst>
                <a:gd name="T0" fmla="*/ 886 w 886"/>
                <a:gd name="T1" fmla="*/ 390 h 390"/>
                <a:gd name="T2" fmla="*/ 350 w 886"/>
                <a:gd name="T3" fmla="*/ 157 h 390"/>
                <a:gd name="T4" fmla="*/ 0 w 886"/>
                <a:gd name="T5" fmla="*/ 390 h 390"/>
                <a:gd name="T6" fmla="*/ 293 w 886"/>
                <a:gd name="T7" fmla="*/ 29 h 390"/>
                <a:gd name="T8" fmla="*/ 886 w 886"/>
                <a:gd name="T9" fmla="*/ 390 h 390"/>
              </a:gdLst>
              <a:ahLst/>
              <a:cxnLst>
                <a:cxn ang="0">
                  <a:pos x="T0" y="T1"/>
                </a:cxn>
                <a:cxn ang="0">
                  <a:pos x="T2" y="T3"/>
                </a:cxn>
                <a:cxn ang="0">
                  <a:pos x="T4" y="T5"/>
                </a:cxn>
                <a:cxn ang="0">
                  <a:pos x="T6" y="T7"/>
                </a:cxn>
                <a:cxn ang="0">
                  <a:pos x="T8" y="T9"/>
                </a:cxn>
              </a:cxnLst>
              <a:rect l="0" t="0" r="r" b="b"/>
              <a:pathLst>
                <a:path w="886" h="390">
                  <a:moveTo>
                    <a:pt x="886" y="390"/>
                  </a:moveTo>
                  <a:cubicBezTo>
                    <a:pt x="872" y="381"/>
                    <a:pt x="493" y="144"/>
                    <a:pt x="350" y="157"/>
                  </a:cubicBezTo>
                  <a:cubicBezTo>
                    <a:pt x="247" y="166"/>
                    <a:pt x="10" y="381"/>
                    <a:pt x="0" y="390"/>
                  </a:cubicBezTo>
                  <a:cubicBezTo>
                    <a:pt x="5" y="380"/>
                    <a:pt x="180" y="48"/>
                    <a:pt x="293" y="29"/>
                  </a:cubicBezTo>
                  <a:cubicBezTo>
                    <a:pt x="461" y="0"/>
                    <a:pt x="870" y="376"/>
                    <a:pt x="886" y="390"/>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0" name="Freeform 119">
              <a:extLst>
                <a:ext uri="{FF2B5EF4-FFF2-40B4-BE49-F238E27FC236}">
                  <a16:creationId xmlns:a16="http://schemas.microsoft.com/office/drawing/2014/main" id="{A091FCB3-928F-FBEC-32E3-AC5D9DB839FB}"/>
                </a:ext>
              </a:extLst>
            </p:cNvPr>
            <p:cNvSpPr>
              <a:spLocks/>
            </p:cNvSpPr>
            <p:nvPr/>
          </p:nvSpPr>
          <p:spPr bwMode="auto">
            <a:xfrm>
              <a:off x="9616585" y="3232151"/>
              <a:ext cx="63500" cy="185738"/>
            </a:xfrm>
            <a:custGeom>
              <a:avLst/>
              <a:gdLst>
                <a:gd name="T0" fmla="*/ 352 w 352"/>
                <a:gd name="T1" fmla="*/ 0 h 1019"/>
                <a:gd name="T2" fmla="*/ 352 w 352"/>
                <a:gd name="T3" fmla="*/ 1019 h 1019"/>
                <a:gd name="T4" fmla="*/ 10 w 352"/>
                <a:gd name="T5" fmla="*/ 575 h 1019"/>
                <a:gd name="T6" fmla="*/ 352 w 352"/>
                <a:gd name="T7" fmla="*/ 0 h 1019"/>
                <a:gd name="T8" fmla="*/ 352 w 352"/>
                <a:gd name="T9" fmla="*/ 0 h 1019"/>
              </a:gdLst>
              <a:ahLst/>
              <a:cxnLst>
                <a:cxn ang="0">
                  <a:pos x="T0" y="T1"/>
                </a:cxn>
                <a:cxn ang="0">
                  <a:pos x="T2" y="T3"/>
                </a:cxn>
                <a:cxn ang="0">
                  <a:pos x="T4" y="T5"/>
                </a:cxn>
                <a:cxn ang="0">
                  <a:pos x="T6" y="T7"/>
                </a:cxn>
                <a:cxn ang="0">
                  <a:pos x="T8" y="T9"/>
                </a:cxn>
              </a:cxnLst>
              <a:rect l="0" t="0" r="r" b="b"/>
              <a:pathLst>
                <a:path w="352" h="1019">
                  <a:moveTo>
                    <a:pt x="352" y="0"/>
                  </a:moveTo>
                  <a:lnTo>
                    <a:pt x="352" y="1019"/>
                  </a:lnTo>
                  <a:cubicBezTo>
                    <a:pt x="352" y="1019"/>
                    <a:pt x="19" y="715"/>
                    <a:pt x="10" y="575"/>
                  </a:cubicBezTo>
                  <a:cubicBezTo>
                    <a:pt x="0" y="411"/>
                    <a:pt x="342" y="12"/>
                    <a:pt x="352" y="0"/>
                  </a:cubicBezTo>
                  <a:lnTo>
                    <a:pt x="352"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1" name="Freeform 120">
              <a:extLst>
                <a:ext uri="{FF2B5EF4-FFF2-40B4-BE49-F238E27FC236}">
                  <a16:creationId xmlns:a16="http://schemas.microsoft.com/office/drawing/2014/main" id="{81A3AF6F-2A79-26AA-84CE-CEA3901D23CB}"/>
                </a:ext>
              </a:extLst>
            </p:cNvPr>
            <p:cNvSpPr>
              <a:spLocks/>
            </p:cNvSpPr>
            <p:nvPr/>
          </p:nvSpPr>
          <p:spPr bwMode="auto">
            <a:xfrm>
              <a:off x="9611822" y="3509963"/>
              <a:ext cx="68263" cy="179388"/>
            </a:xfrm>
            <a:custGeom>
              <a:avLst/>
              <a:gdLst>
                <a:gd name="T0" fmla="*/ 379 w 379"/>
                <a:gd name="T1" fmla="*/ 980 h 980"/>
                <a:gd name="T2" fmla="*/ 37 w 379"/>
                <a:gd name="T3" fmla="*/ 638 h 980"/>
                <a:gd name="T4" fmla="*/ 254 w 379"/>
                <a:gd name="T5" fmla="*/ 1 h 980"/>
                <a:gd name="T6" fmla="*/ 255 w 379"/>
                <a:gd name="T7" fmla="*/ 0 h 980"/>
                <a:gd name="T8" fmla="*/ 255 w 379"/>
                <a:gd name="T9" fmla="*/ 0 h 980"/>
                <a:gd name="T10" fmla="*/ 379 w 379"/>
                <a:gd name="T11" fmla="*/ 980 h 980"/>
              </a:gdLst>
              <a:ahLst/>
              <a:cxnLst>
                <a:cxn ang="0">
                  <a:pos x="T0" y="T1"/>
                </a:cxn>
                <a:cxn ang="0">
                  <a:pos x="T2" y="T3"/>
                </a:cxn>
                <a:cxn ang="0">
                  <a:pos x="T4" y="T5"/>
                </a:cxn>
                <a:cxn ang="0">
                  <a:pos x="T6" y="T7"/>
                </a:cxn>
                <a:cxn ang="0">
                  <a:pos x="T8" y="T9"/>
                </a:cxn>
                <a:cxn ang="0">
                  <a:pos x="T10" y="T11"/>
                </a:cxn>
              </a:cxnLst>
              <a:rect l="0" t="0" r="r" b="b"/>
              <a:pathLst>
                <a:path w="379" h="980">
                  <a:moveTo>
                    <a:pt x="379" y="980"/>
                  </a:moveTo>
                  <a:cubicBezTo>
                    <a:pt x="379" y="980"/>
                    <a:pt x="64" y="756"/>
                    <a:pt x="37" y="638"/>
                  </a:cubicBezTo>
                  <a:cubicBezTo>
                    <a:pt x="0" y="478"/>
                    <a:pt x="240" y="27"/>
                    <a:pt x="254" y="1"/>
                  </a:cubicBezTo>
                  <a:lnTo>
                    <a:pt x="255" y="0"/>
                  </a:lnTo>
                  <a:lnTo>
                    <a:pt x="255" y="0"/>
                  </a:lnTo>
                  <a:lnTo>
                    <a:pt x="379" y="98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2" name="Freeform 121">
              <a:extLst>
                <a:ext uri="{FF2B5EF4-FFF2-40B4-BE49-F238E27FC236}">
                  <a16:creationId xmlns:a16="http://schemas.microsoft.com/office/drawing/2014/main" id="{B1C87470-BE90-67F3-DC98-5C41754668B2}"/>
                </a:ext>
              </a:extLst>
            </p:cNvPr>
            <p:cNvSpPr>
              <a:spLocks/>
            </p:cNvSpPr>
            <p:nvPr/>
          </p:nvSpPr>
          <p:spPr bwMode="auto">
            <a:xfrm>
              <a:off x="9521335" y="3902076"/>
              <a:ext cx="158750" cy="273050"/>
            </a:xfrm>
            <a:custGeom>
              <a:avLst/>
              <a:gdLst>
                <a:gd name="T0" fmla="*/ 874 w 874"/>
                <a:gd name="T1" fmla="*/ 1494 h 1494"/>
                <a:gd name="T2" fmla="*/ 400 w 874"/>
                <a:gd name="T3" fmla="*/ 1112 h 1494"/>
                <a:gd name="T4" fmla="*/ 637 w 874"/>
                <a:gd name="T5" fmla="*/ 1 h 1494"/>
                <a:gd name="T6" fmla="*/ 343 w 874"/>
                <a:gd name="T7" fmla="*/ 663 h 1494"/>
                <a:gd name="T8" fmla="*/ 306 w 874"/>
                <a:gd name="T9" fmla="*/ 1135 h 1494"/>
                <a:gd name="T10" fmla="*/ 50 w 874"/>
                <a:gd name="T11" fmla="*/ 452 h 1494"/>
                <a:gd name="T12" fmla="*/ 637 w 874"/>
                <a:gd name="T13" fmla="*/ 0 h 1494"/>
                <a:gd name="T14" fmla="*/ 624 w 874"/>
                <a:gd name="T15" fmla="*/ 949 h 1494"/>
                <a:gd name="T16" fmla="*/ 874 w 874"/>
                <a:gd name="T17"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 h="1494">
                  <a:moveTo>
                    <a:pt x="874" y="1494"/>
                  </a:moveTo>
                  <a:cubicBezTo>
                    <a:pt x="861" y="1487"/>
                    <a:pt x="450" y="1253"/>
                    <a:pt x="400" y="1112"/>
                  </a:cubicBezTo>
                  <a:cubicBezTo>
                    <a:pt x="306" y="848"/>
                    <a:pt x="628" y="23"/>
                    <a:pt x="637" y="1"/>
                  </a:cubicBezTo>
                  <a:cubicBezTo>
                    <a:pt x="629" y="16"/>
                    <a:pt x="387" y="490"/>
                    <a:pt x="343" y="663"/>
                  </a:cubicBezTo>
                  <a:cubicBezTo>
                    <a:pt x="314" y="777"/>
                    <a:pt x="306" y="1135"/>
                    <a:pt x="306" y="1135"/>
                  </a:cubicBezTo>
                  <a:cubicBezTo>
                    <a:pt x="306" y="1135"/>
                    <a:pt x="0" y="627"/>
                    <a:pt x="50" y="452"/>
                  </a:cubicBezTo>
                  <a:cubicBezTo>
                    <a:pt x="101" y="274"/>
                    <a:pt x="637" y="0"/>
                    <a:pt x="637" y="0"/>
                  </a:cubicBezTo>
                  <a:cubicBezTo>
                    <a:pt x="637" y="0"/>
                    <a:pt x="609" y="712"/>
                    <a:pt x="624" y="949"/>
                  </a:cubicBezTo>
                  <a:cubicBezTo>
                    <a:pt x="637" y="1156"/>
                    <a:pt x="867" y="1484"/>
                    <a:pt x="874" y="149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3" name="Freeform 122">
              <a:extLst>
                <a:ext uri="{FF2B5EF4-FFF2-40B4-BE49-F238E27FC236}">
                  <a16:creationId xmlns:a16="http://schemas.microsoft.com/office/drawing/2014/main" id="{7E7996D1-63DA-4EC1-B898-1D5A8F53EAA4}"/>
                </a:ext>
              </a:extLst>
            </p:cNvPr>
            <p:cNvSpPr>
              <a:spLocks/>
            </p:cNvSpPr>
            <p:nvPr/>
          </p:nvSpPr>
          <p:spPr bwMode="auto">
            <a:xfrm>
              <a:off x="9756285" y="4133851"/>
              <a:ext cx="123825" cy="236538"/>
            </a:xfrm>
            <a:custGeom>
              <a:avLst/>
              <a:gdLst>
                <a:gd name="T0" fmla="*/ 551 w 679"/>
                <a:gd name="T1" fmla="*/ 1295 h 1295"/>
                <a:gd name="T2" fmla="*/ 550 w 679"/>
                <a:gd name="T3" fmla="*/ 1295 h 1295"/>
                <a:gd name="T4" fmla="*/ 29 w 679"/>
                <a:gd name="T5" fmla="*/ 786 h 1295"/>
                <a:gd name="T6" fmla="*/ 488 w 679"/>
                <a:gd name="T7" fmla="*/ 1 h 1295"/>
                <a:gd name="T8" fmla="*/ 488 w 679"/>
                <a:gd name="T9" fmla="*/ 0 h 1295"/>
                <a:gd name="T10" fmla="*/ 489 w 679"/>
                <a:gd name="T11" fmla="*/ 0 h 1295"/>
                <a:gd name="T12" fmla="*/ 671 w 679"/>
                <a:gd name="T13" fmla="*/ 648 h 1295"/>
                <a:gd name="T14" fmla="*/ 551 w 679"/>
                <a:gd name="T15" fmla="*/ 1295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295">
                  <a:moveTo>
                    <a:pt x="551" y="1295"/>
                  </a:moveTo>
                  <a:lnTo>
                    <a:pt x="550" y="1295"/>
                  </a:lnTo>
                  <a:cubicBezTo>
                    <a:pt x="537" y="1286"/>
                    <a:pt x="53" y="964"/>
                    <a:pt x="29" y="786"/>
                  </a:cubicBezTo>
                  <a:cubicBezTo>
                    <a:pt x="0" y="564"/>
                    <a:pt x="474" y="17"/>
                    <a:pt x="488" y="1"/>
                  </a:cubicBezTo>
                  <a:lnTo>
                    <a:pt x="488" y="0"/>
                  </a:lnTo>
                  <a:lnTo>
                    <a:pt x="489" y="0"/>
                  </a:lnTo>
                  <a:cubicBezTo>
                    <a:pt x="494" y="15"/>
                    <a:pt x="664" y="482"/>
                    <a:pt x="671" y="648"/>
                  </a:cubicBezTo>
                  <a:cubicBezTo>
                    <a:pt x="679" y="812"/>
                    <a:pt x="551" y="1295"/>
                    <a:pt x="551" y="1295"/>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4" name="Freeform 123">
              <a:extLst>
                <a:ext uri="{FF2B5EF4-FFF2-40B4-BE49-F238E27FC236}">
                  <a16:creationId xmlns:a16="http://schemas.microsoft.com/office/drawing/2014/main" id="{9169D33F-43A7-B3F7-061F-828ACBBB5268}"/>
                </a:ext>
              </a:extLst>
            </p:cNvPr>
            <p:cNvSpPr>
              <a:spLocks/>
            </p:cNvSpPr>
            <p:nvPr/>
          </p:nvSpPr>
          <p:spPr bwMode="auto">
            <a:xfrm>
              <a:off x="9637222" y="4133851"/>
              <a:ext cx="207963" cy="174625"/>
            </a:xfrm>
            <a:custGeom>
              <a:avLst/>
              <a:gdLst>
                <a:gd name="T0" fmla="*/ 1139 w 1139"/>
                <a:gd name="T1" fmla="*/ 0 h 956"/>
                <a:gd name="T2" fmla="*/ 1139 w 1139"/>
                <a:gd name="T3" fmla="*/ 0 h 956"/>
                <a:gd name="T4" fmla="*/ 495 w 1139"/>
                <a:gd name="T5" fmla="*/ 304 h 956"/>
                <a:gd name="T6" fmla="*/ 0 w 1139"/>
                <a:gd name="T7" fmla="*/ 956 h 956"/>
                <a:gd name="T8" fmla="*/ 379 w 1139"/>
                <a:gd name="T9" fmla="*/ 129 h 956"/>
                <a:gd name="T10" fmla="*/ 1139 w 1139"/>
                <a:gd name="T11" fmla="*/ 0 h 956"/>
              </a:gdLst>
              <a:ahLst/>
              <a:cxnLst>
                <a:cxn ang="0">
                  <a:pos x="T0" y="T1"/>
                </a:cxn>
                <a:cxn ang="0">
                  <a:pos x="T2" y="T3"/>
                </a:cxn>
                <a:cxn ang="0">
                  <a:pos x="T4" y="T5"/>
                </a:cxn>
                <a:cxn ang="0">
                  <a:pos x="T6" y="T7"/>
                </a:cxn>
                <a:cxn ang="0">
                  <a:pos x="T8" y="T9"/>
                </a:cxn>
                <a:cxn ang="0">
                  <a:pos x="T10" y="T11"/>
                </a:cxn>
              </a:cxnLst>
              <a:rect l="0" t="0" r="r" b="b"/>
              <a:pathLst>
                <a:path w="1139" h="956">
                  <a:moveTo>
                    <a:pt x="1139" y="0"/>
                  </a:moveTo>
                  <a:lnTo>
                    <a:pt x="1139" y="0"/>
                  </a:lnTo>
                  <a:cubicBezTo>
                    <a:pt x="1124" y="6"/>
                    <a:pt x="631" y="193"/>
                    <a:pt x="495" y="304"/>
                  </a:cubicBezTo>
                  <a:cubicBezTo>
                    <a:pt x="339" y="430"/>
                    <a:pt x="10" y="940"/>
                    <a:pt x="0" y="956"/>
                  </a:cubicBezTo>
                  <a:cubicBezTo>
                    <a:pt x="6" y="935"/>
                    <a:pt x="201" y="265"/>
                    <a:pt x="379" y="129"/>
                  </a:cubicBezTo>
                  <a:cubicBezTo>
                    <a:pt x="532" y="11"/>
                    <a:pt x="1139" y="0"/>
                    <a:pt x="1139" y="0"/>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5" name="Freeform 124">
              <a:extLst>
                <a:ext uri="{FF2B5EF4-FFF2-40B4-BE49-F238E27FC236}">
                  <a16:creationId xmlns:a16="http://schemas.microsoft.com/office/drawing/2014/main" id="{D6B51402-CF6B-2379-0EE4-7CACAE9C3E53}"/>
                </a:ext>
              </a:extLst>
            </p:cNvPr>
            <p:cNvSpPr>
              <a:spLocks/>
            </p:cNvSpPr>
            <p:nvPr/>
          </p:nvSpPr>
          <p:spPr bwMode="auto">
            <a:xfrm>
              <a:off x="9802322" y="3979863"/>
              <a:ext cx="79375" cy="153988"/>
            </a:xfrm>
            <a:custGeom>
              <a:avLst/>
              <a:gdLst>
                <a:gd name="T0" fmla="*/ 424 w 440"/>
                <a:gd name="T1" fmla="*/ 323 h 840"/>
                <a:gd name="T2" fmla="*/ 217 w 440"/>
                <a:gd name="T3" fmla="*/ 0 h 840"/>
                <a:gd name="T4" fmla="*/ 11 w 440"/>
                <a:gd name="T5" fmla="*/ 485 h 840"/>
                <a:gd name="T6" fmla="*/ 241 w 440"/>
                <a:gd name="T7" fmla="*/ 840 h 840"/>
                <a:gd name="T8" fmla="*/ 424 w 440"/>
                <a:gd name="T9" fmla="*/ 323 h 840"/>
              </a:gdLst>
              <a:ahLst/>
              <a:cxnLst>
                <a:cxn ang="0">
                  <a:pos x="T0" y="T1"/>
                </a:cxn>
                <a:cxn ang="0">
                  <a:pos x="T2" y="T3"/>
                </a:cxn>
                <a:cxn ang="0">
                  <a:pos x="T4" y="T5"/>
                </a:cxn>
                <a:cxn ang="0">
                  <a:pos x="T6" y="T7"/>
                </a:cxn>
                <a:cxn ang="0">
                  <a:pos x="T8" y="T9"/>
                </a:cxn>
              </a:cxnLst>
              <a:rect l="0" t="0" r="r" b="b"/>
              <a:pathLst>
                <a:path w="440" h="840">
                  <a:moveTo>
                    <a:pt x="424" y="323"/>
                  </a:moveTo>
                  <a:cubicBezTo>
                    <a:pt x="413" y="228"/>
                    <a:pt x="217" y="0"/>
                    <a:pt x="217" y="0"/>
                  </a:cubicBezTo>
                  <a:cubicBezTo>
                    <a:pt x="217" y="0"/>
                    <a:pt x="0" y="353"/>
                    <a:pt x="11" y="485"/>
                  </a:cubicBezTo>
                  <a:cubicBezTo>
                    <a:pt x="20" y="590"/>
                    <a:pt x="241" y="840"/>
                    <a:pt x="241" y="840"/>
                  </a:cubicBezTo>
                  <a:cubicBezTo>
                    <a:pt x="241" y="840"/>
                    <a:pt x="440" y="459"/>
                    <a:pt x="424" y="32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6" name="Freeform 125">
              <a:extLst>
                <a:ext uri="{FF2B5EF4-FFF2-40B4-BE49-F238E27FC236}">
                  <a16:creationId xmlns:a16="http://schemas.microsoft.com/office/drawing/2014/main" id="{76F24D92-3969-3D31-3851-FF7049182DB3}"/>
                </a:ext>
              </a:extLst>
            </p:cNvPr>
            <p:cNvSpPr>
              <a:spLocks/>
            </p:cNvSpPr>
            <p:nvPr/>
          </p:nvSpPr>
          <p:spPr bwMode="auto">
            <a:xfrm>
              <a:off x="9845185" y="4133851"/>
              <a:ext cx="149225" cy="179388"/>
            </a:xfrm>
            <a:custGeom>
              <a:avLst/>
              <a:gdLst>
                <a:gd name="T0" fmla="*/ 730 w 811"/>
                <a:gd name="T1" fmla="*/ 362 h 980"/>
                <a:gd name="T2" fmla="*/ 0 w 811"/>
                <a:gd name="T3" fmla="*/ 0 h 980"/>
                <a:gd name="T4" fmla="*/ 311 w 811"/>
                <a:gd name="T5" fmla="*/ 593 h 980"/>
                <a:gd name="T6" fmla="*/ 720 w 811"/>
                <a:gd name="T7" fmla="*/ 980 h 980"/>
                <a:gd name="T8" fmla="*/ 730 w 811"/>
                <a:gd name="T9" fmla="*/ 362 h 980"/>
              </a:gdLst>
              <a:ahLst/>
              <a:cxnLst>
                <a:cxn ang="0">
                  <a:pos x="T0" y="T1"/>
                </a:cxn>
                <a:cxn ang="0">
                  <a:pos x="T2" y="T3"/>
                </a:cxn>
                <a:cxn ang="0">
                  <a:pos x="T4" y="T5"/>
                </a:cxn>
                <a:cxn ang="0">
                  <a:pos x="T6" y="T7"/>
                </a:cxn>
                <a:cxn ang="0">
                  <a:pos x="T8" y="T9"/>
                </a:cxn>
              </a:cxnLst>
              <a:rect l="0" t="0" r="r" b="b"/>
              <a:pathLst>
                <a:path w="811" h="980">
                  <a:moveTo>
                    <a:pt x="730" y="362"/>
                  </a:moveTo>
                  <a:cubicBezTo>
                    <a:pt x="624" y="188"/>
                    <a:pt x="0" y="0"/>
                    <a:pt x="0" y="0"/>
                  </a:cubicBezTo>
                  <a:cubicBezTo>
                    <a:pt x="0" y="0"/>
                    <a:pt x="209" y="460"/>
                    <a:pt x="311" y="593"/>
                  </a:cubicBezTo>
                  <a:cubicBezTo>
                    <a:pt x="395" y="706"/>
                    <a:pt x="720" y="980"/>
                    <a:pt x="720" y="980"/>
                  </a:cubicBezTo>
                  <a:cubicBezTo>
                    <a:pt x="720" y="980"/>
                    <a:pt x="811" y="494"/>
                    <a:pt x="730" y="36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7" name="Freeform 126">
              <a:extLst>
                <a:ext uri="{FF2B5EF4-FFF2-40B4-BE49-F238E27FC236}">
                  <a16:creationId xmlns:a16="http://schemas.microsoft.com/office/drawing/2014/main" id="{62FD92CA-6B3B-7BF4-8DB7-F7846AEF8EFA}"/>
                </a:ext>
              </a:extLst>
            </p:cNvPr>
            <p:cNvSpPr>
              <a:spLocks/>
            </p:cNvSpPr>
            <p:nvPr/>
          </p:nvSpPr>
          <p:spPr bwMode="auto">
            <a:xfrm>
              <a:off x="10097597" y="4175126"/>
              <a:ext cx="136525" cy="219075"/>
            </a:xfrm>
            <a:custGeom>
              <a:avLst/>
              <a:gdLst>
                <a:gd name="T0" fmla="*/ 33 w 748"/>
                <a:gd name="T1" fmla="*/ 633 h 1193"/>
                <a:gd name="T2" fmla="*/ 274 w 748"/>
                <a:gd name="T3" fmla="*/ 1193 h 1193"/>
                <a:gd name="T4" fmla="*/ 651 w 748"/>
                <a:gd name="T5" fmla="*/ 785 h 1193"/>
                <a:gd name="T6" fmla="*/ 748 w 748"/>
                <a:gd name="T7" fmla="*/ 0 h 1193"/>
                <a:gd name="T8" fmla="*/ 33 w 748"/>
                <a:gd name="T9" fmla="*/ 633 h 1193"/>
              </a:gdLst>
              <a:ahLst/>
              <a:cxnLst>
                <a:cxn ang="0">
                  <a:pos x="T0" y="T1"/>
                </a:cxn>
                <a:cxn ang="0">
                  <a:pos x="T2" y="T3"/>
                </a:cxn>
                <a:cxn ang="0">
                  <a:pos x="T4" y="T5"/>
                </a:cxn>
                <a:cxn ang="0">
                  <a:pos x="T6" y="T7"/>
                </a:cxn>
                <a:cxn ang="0">
                  <a:pos x="T8" y="T9"/>
                </a:cxn>
              </a:cxnLst>
              <a:rect l="0" t="0" r="r" b="b"/>
              <a:pathLst>
                <a:path w="748" h="1193">
                  <a:moveTo>
                    <a:pt x="33" y="633"/>
                  </a:moveTo>
                  <a:cubicBezTo>
                    <a:pt x="0" y="782"/>
                    <a:pt x="274" y="1193"/>
                    <a:pt x="274" y="1193"/>
                  </a:cubicBezTo>
                  <a:cubicBezTo>
                    <a:pt x="274" y="1193"/>
                    <a:pt x="593" y="911"/>
                    <a:pt x="651" y="785"/>
                  </a:cubicBezTo>
                  <a:cubicBezTo>
                    <a:pt x="734" y="606"/>
                    <a:pt x="748" y="0"/>
                    <a:pt x="748" y="0"/>
                  </a:cubicBezTo>
                  <a:cubicBezTo>
                    <a:pt x="748" y="0"/>
                    <a:pt x="85" y="400"/>
                    <a:pt x="33" y="63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8" name="Freeform 127">
              <a:extLst>
                <a:ext uri="{FF2B5EF4-FFF2-40B4-BE49-F238E27FC236}">
                  <a16:creationId xmlns:a16="http://schemas.microsoft.com/office/drawing/2014/main" id="{33701B76-D7F7-D493-7669-42EC8C702D63}"/>
                </a:ext>
              </a:extLst>
            </p:cNvPr>
            <p:cNvSpPr>
              <a:spLocks/>
            </p:cNvSpPr>
            <p:nvPr/>
          </p:nvSpPr>
          <p:spPr bwMode="auto">
            <a:xfrm>
              <a:off x="10010285" y="4127501"/>
              <a:ext cx="223838" cy="149225"/>
            </a:xfrm>
            <a:custGeom>
              <a:avLst/>
              <a:gdLst>
                <a:gd name="T0" fmla="*/ 1220 w 1220"/>
                <a:gd name="T1" fmla="*/ 263 h 819"/>
                <a:gd name="T2" fmla="*/ 1219 w 1220"/>
                <a:gd name="T3" fmla="*/ 264 h 819"/>
                <a:gd name="T4" fmla="*/ 505 w 1220"/>
                <a:gd name="T5" fmla="*/ 651 h 819"/>
                <a:gd name="T6" fmla="*/ 0 w 1220"/>
                <a:gd name="T7" fmla="*/ 819 h 819"/>
                <a:gd name="T8" fmla="*/ 0 w 1220"/>
                <a:gd name="T9" fmla="*/ 818 h 819"/>
                <a:gd name="T10" fmla="*/ 393 w 1220"/>
                <a:gd name="T11" fmla="*/ 89 h 819"/>
                <a:gd name="T12" fmla="*/ 1220 w 1220"/>
                <a:gd name="T13" fmla="*/ 263 h 819"/>
              </a:gdLst>
              <a:ahLst/>
              <a:cxnLst>
                <a:cxn ang="0">
                  <a:pos x="T0" y="T1"/>
                </a:cxn>
                <a:cxn ang="0">
                  <a:pos x="T2" y="T3"/>
                </a:cxn>
                <a:cxn ang="0">
                  <a:pos x="T4" y="T5"/>
                </a:cxn>
                <a:cxn ang="0">
                  <a:pos x="T6" y="T7"/>
                </a:cxn>
                <a:cxn ang="0">
                  <a:pos x="T8" y="T9"/>
                </a:cxn>
                <a:cxn ang="0">
                  <a:pos x="T10" y="T11"/>
                </a:cxn>
                <a:cxn ang="0">
                  <a:pos x="T12" y="T13"/>
                </a:cxn>
              </a:cxnLst>
              <a:rect l="0" t="0" r="r" b="b"/>
              <a:pathLst>
                <a:path w="1220" h="819">
                  <a:moveTo>
                    <a:pt x="1220" y="263"/>
                  </a:moveTo>
                  <a:lnTo>
                    <a:pt x="1219" y="264"/>
                  </a:lnTo>
                  <a:cubicBezTo>
                    <a:pt x="1184" y="284"/>
                    <a:pt x="685" y="573"/>
                    <a:pt x="505" y="651"/>
                  </a:cubicBezTo>
                  <a:cubicBezTo>
                    <a:pt x="383" y="704"/>
                    <a:pt x="0" y="819"/>
                    <a:pt x="0" y="819"/>
                  </a:cubicBezTo>
                  <a:lnTo>
                    <a:pt x="0" y="818"/>
                  </a:lnTo>
                  <a:cubicBezTo>
                    <a:pt x="7" y="799"/>
                    <a:pt x="208" y="175"/>
                    <a:pt x="393" y="89"/>
                  </a:cubicBezTo>
                  <a:cubicBezTo>
                    <a:pt x="584" y="0"/>
                    <a:pt x="1220" y="263"/>
                    <a:pt x="1220" y="26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9" name="Freeform 128">
              <a:extLst>
                <a:ext uri="{FF2B5EF4-FFF2-40B4-BE49-F238E27FC236}">
                  <a16:creationId xmlns:a16="http://schemas.microsoft.com/office/drawing/2014/main" id="{9C2C1672-CCF2-1F3E-2175-5E0508599589}"/>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123 w 1032"/>
                <a:gd name="T13" fmla="*/ 907 h 1257"/>
                <a:gd name="T14" fmla="*/ 0 w 1032"/>
                <a:gd name="T15" fmla="*/ 145 h 1257"/>
                <a:gd name="T16" fmla="*/ 1 w 1032"/>
                <a:gd name="T17" fmla="*/ 145 h 1257"/>
                <a:gd name="T18" fmla="*/ 895 w 1032"/>
                <a:gd name="T19" fmla="*/ 145 h 1257"/>
                <a:gd name="T20" fmla="*/ 989 w 1032"/>
                <a:gd name="T21"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cubicBezTo>
                    <a:pt x="602" y="1250"/>
                    <a:pt x="201" y="1033"/>
                    <a:pt x="123" y="907"/>
                  </a:cubicBezTo>
                  <a:cubicBezTo>
                    <a:pt x="21" y="743"/>
                    <a:pt x="0" y="145"/>
                    <a:pt x="0" y="145"/>
                  </a:cubicBezTo>
                  <a:lnTo>
                    <a:pt x="1" y="145"/>
                  </a:lnTo>
                  <a:cubicBezTo>
                    <a:pt x="30" y="139"/>
                    <a:pt x="730" y="0"/>
                    <a:pt x="895" y="145"/>
                  </a:cubicBezTo>
                  <a:cubicBezTo>
                    <a:pt x="1032" y="266"/>
                    <a:pt x="989" y="872"/>
                    <a:pt x="989" y="87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0" name="Freeform 129">
              <a:extLst>
                <a:ext uri="{FF2B5EF4-FFF2-40B4-BE49-F238E27FC236}">
                  <a16:creationId xmlns:a16="http://schemas.microsoft.com/office/drawing/2014/main" id="{CFD75B25-F26B-292E-189A-629BE644C7B1}"/>
                </a:ext>
              </a:extLst>
            </p:cNvPr>
            <p:cNvSpPr>
              <a:spLocks/>
            </p:cNvSpPr>
            <p:nvPr/>
          </p:nvSpPr>
          <p:spPr bwMode="auto">
            <a:xfrm>
              <a:off x="10200785" y="3778251"/>
              <a:ext cx="166688" cy="133350"/>
            </a:xfrm>
            <a:custGeom>
              <a:avLst/>
              <a:gdLst>
                <a:gd name="T0" fmla="*/ 911 w 911"/>
                <a:gd name="T1" fmla="*/ 127 h 734"/>
                <a:gd name="T2" fmla="*/ 386 w 911"/>
                <a:gd name="T3" fmla="*/ 279 h 734"/>
                <a:gd name="T4" fmla="*/ 15 w 911"/>
                <a:gd name="T5" fmla="*/ 734 h 734"/>
                <a:gd name="T6" fmla="*/ 15 w 911"/>
                <a:gd name="T7" fmla="*/ 734 h 734"/>
                <a:gd name="T8" fmla="*/ 118 w 911"/>
                <a:gd name="T9" fmla="*/ 127 h 734"/>
                <a:gd name="T10" fmla="*/ 911 w 911"/>
                <a:gd name="T11" fmla="*/ 127 h 734"/>
              </a:gdLst>
              <a:ahLst/>
              <a:cxnLst>
                <a:cxn ang="0">
                  <a:pos x="T0" y="T1"/>
                </a:cxn>
                <a:cxn ang="0">
                  <a:pos x="T2" y="T3"/>
                </a:cxn>
                <a:cxn ang="0">
                  <a:pos x="T4" y="T5"/>
                </a:cxn>
                <a:cxn ang="0">
                  <a:pos x="T6" y="T7"/>
                </a:cxn>
                <a:cxn ang="0">
                  <a:pos x="T8" y="T9"/>
                </a:cxn>
                <a:cxn ang="0">
                  <a:pos x="T10" y="T11"/>
                </a:cxn>
              </a:cxnLst>
              <a:rect l="0" t="0" r="r" b="b"/>
              <a:pathLst>
                <a:path w="911" h="734">
                  <a:moveTo>
                    <a:pt x="911" y="127"/>
                  </a:moveTo>
                  <a:cubicBezTo>
                    <a:pt x="911" y="127"/>
                    <a:pt x="567" y="127"/>
                    <a:pt x="386" y="279"/>
                  </a:cubicBezTo>
                  <a:cubicBezTo>
                    <a:pt x="197" y="438"/>
                    <a:pt x="21" y="724"/>
                    <a:pt x="15" y="734"/>
                  </a:cubicBezTo>
                  <a:lnTo>
                    <a:pt x="15" y="734"/>
                  </a:lnTo>
                  <a:cubicBezTo>
                    <a:pt x="15" y="734"/>
                    <a:pt x="0" y="227"/>
                    <a:pt x="118" y="127"/>
                  </a:cubicBezTo>
                  <a:cubicBezTo>
                    <a:pt x="269" y="0"/>
                    <a:pt x="911" y="127"/>
                    <a:pt x="911" y="12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1" name="Freeform 130">
              <a:extLst>
                <a:ext uri="{FF2B5EF4-FFF2-40B4-BE49-F238E27FC236}">
                  <a16:creationId xmlns:a16="http://schemas.microsoft.com/office/drawing/2014/main" id="{C06BF69D-E6BD-0524-EE57-67A909E2CCF2}"/>
                </a:ext>
              </a:extLst>
            </p:cNvPr>
            <p:cNvSpPr>
              <a:spLocks/>
            </p:cNvSpPr>
            <p:nvPr/>
          </p:nvSpPr>
          <p:spPr bwMode="auto">
            <a:xfrm>
              <a:off x="10367472" y="3800476"/>
              <a:ext cx="212725" cy="220663"/>
            </a:xfrm>
            <a:custGeom>
              <a:avLst/>
              <a:gdLst>
                <a:gd name="T0" fmla="*/ 980 w 1167"/>
                <a:gd name="T1" fmla="*/ 552 h 1202"/>
                <a:gd name="T2" fmla="*/ 1167 w 1167"/>
                <a:gd name="T3" fmla="*/ 1124 h 1202"/>
                <a:gd name="T4" fmla="*/ 765 w 1167"/>
                <a:gd name="T5" fmla="*/ 803 h 1202"/>
                <a:gd name="T6" fmla="*/ 677 w 1167"/>
                <a:gd name="T7" fmla="*/ 1202 h 1202"/>
                <a:gd name="T8" fmla="*/ 315 w 1167"/>
                <a:gd name="T9" fmla="*/ 829 h 1202"/>
                <a:gd name="T10" fmla="*/ 248 w 1167"/>
                <a:gd name="T11" fmla="*/ 697 h 1202"/>
                <a:gd name="T12" fmla="*/ 0 w 1167"/>
                <a:gd name="T13" fmla="*/ 1124 h 1202"/>
                <a:gd name="T14" fmla="*/ 82 w 1167"/>
                <a:gd name="T15" fmla="*/ 601 h 1202"/>
                <a:gd name="T16" fmla="*/ 0 w 1167"/>
                <a:gd name="T17" fmla="*/ 0 h 1202"/>
                <a:gd name="T18" fmla="*/ 980 w 1167"/>
                <a:gd name="T19" fmla="*/ 55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1202">
                  <a:moveTo>
                    <a:pt x="980" y="552"/>
                  </a:moveTo>
                  <a:cubicBezTo>
                    <a:pt x="1076" y="668"/>
                    <a:pt x="1167" y="1124"/>
                    <a:pt x="1167" y="1124"/>
                  </a:cubicBezTo>
                  <a:cubicBezTo>
                    <a:pt x="1167" y="1124"/>
                    <a:pt x="920" y="932"/>
                    <a:pt x="765" y="803"/>
                  </a:cubicBezTo>
                  <a:cubicBezTo>
                    <a:pt x="748" y="975"/>
                    <a:pt x="677" y="1202"/>
                    <a:pt x="677" y="1202"/>
                  </a:cubicBezTo>
                  <a:cubicBezTo>
                    <a:pt x="677" y="1202"/>
                    <a:pt x="385" y="938"/>
                    <a:pt x="315" y="829"/>
                  </a:cubicBezTo>
                  <a:cubicBezTo>
                    <a:pt x="295" y="797"/>
                    <a:pt x="272" y="751"/>
                    <a:pt x="248" y="697"/>
                  </a:cubicBezTo>
                  <a:cubicBezTo>
                    <a:pt x="203" y="849"/>
                    <a:pt x="0" y="1124"/>
                    <a:pt x="0" y="1124"/>
                  </a:cubicBezTo>
                  <a:cubicBezTo>
                    <a:pt x="0" y="1124"/>
                    <a:pt x="82" y="846"/>
                    <a:pt x="82" y="601"/>
                  </a:cubicBezTo>
                  <a:cubicBezTo>
                    <a:pt x="82" y="450"/>
                    <a:pt x="0" y="0"/>
                    <a:pt x="0" y="0"/>
                  </a:cubicBezTo>
                  <a:cubicBezTo>
                    <a:pt x="0" y="0"/>
                    <a:pt x="802" y="334"/>
                    <a:pt x="980" y="55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2" name="Freeform 131">
              <a:extLst>
                <a:ext uri="{FF2B5EF4-FFF2-40B4-BE49-F238E27FC236}">
                  <a16:creationId xmlns:a16="http://schemas.microsoft.com/office/drawing/2014/main" id="{4C890F09-214D-9ABE-57D4-9AD494D2C164}"/>
                </a:ext>
              </a:extLst>
            </p:cNvPr>
            <p:cNvSpPr>
              <a:spLocks/>
            </p:cNvSpPr>
            <p:nvPr/>
          </p:nvSpPr>
          <p:spPr bwMode="auto">
            <a:xfrm>
              <a:off x="10010285" y="4127501"/>
              <a:ext cx="223838" cy="149225"/>
            </a:xfrm>
            <a:custGeom>
              <a:avLst/>
              <a:gdLst>
                <a:gd name="T0" fmla="*/ 1220 w 1220"/>
                <a:gd name="T1" fmla="*/ 263 h 818"/>
                <a:gd name="T2" fmla="*/ 502 w 1220"/>
                <a:gd name="T3" fmla="*/ 339 h 818"/>
                <a:gd name="T4" fmla="*/ 0 w 1220"/>
                <a:gd name="T5" fmla="*/ 818 h 818"/>
                <a:gd name="T6" fmla="*/ 393 w 1220"/>
                <a:gd name="T7" fmla="*/ 89 h 818"/>
                <a:gd name="T8" fmla="*/ 1220 w 1220"/>
                <a:gd name="T9" fmla="*/ 263 h 818"/>
              </a:gdLst>
              <a:ahLst/>
              <a:cxnLst>
                <a:cxn ang="0">
                  <a:pos x="T0" y="T1"/>
                </a:cxn>
                <a:cxn ang="0">
                  <a:pos x="T2" y="T3"/>
                </a:cxn>
                <a:cxn ang="0">
                  <a:pos x="T4" y="T5"/>
                </a:cxn>
                <a:cxn ang="0">
                  <a:pos x="T6" y="T7"/>
                </a:cxn>
                <a:cxn ang="0">
                  <a:pos x="T8" y="T9"/>
                </a:cxn>
              </a:cxnLst>
              <a:rect l="0" t="0" r="r" b="b"/>
              <a:pathLst>
                <a:path w="1220" h="818">
                  <a:moveTo>
                    <a:pt x="1220" y="263"/>
                  </a:moveTo>
                  <a:cubicBezTo>
                    <a:pt x="1220" y="263"/>
                    <a:pt x="692" y="232"/>
                    <a:pt x="502" y="339"/>
                  </a:cubicBezTo>
                  <a:cubicBezTo>
                    <a:pt x="208" y="506"/>
                    <a:pt x="10" y="804"/>
                    <a:pt x="0" y="818"/>
                  </a:cubicBezTo>
                  <a:cubicBezTo>
                    <a:pt x="7" y="799"/>
                    <a:pt x="208" y="175"/>
                    <a:pt x="393" y="89"/>
                  </a:cubicBezTo>
                  <a:cubicBezTo>
                    <a:pt x="584" y="0"/>
                    <a:pt x="1220" y="263"/>
                    <a:pt x="1220" y="26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3" name="Freeform 132">
              <a:extLst>
                <a:ext uri="{FF2B5EF4-FFF2-40B4-BE49-F238E27FC236}">
                  <a16:creationId xmlns:a16="http://schemas.microsoft.com/office/drawing/2014/main" id="{6FFBA905-6854-B808-AA38-B959A402CB4D}"/>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0 w 1032"/>
                <a:gd name="T13" fmla="*/ 145 h 1257"/>
                <a:gd name="T14" fmla="*/ 1 w 1032"/>
                <a:gd name="T15" fmla="*/ 145 h 1257"/>
                <a:gd name="T16" fmla="*/ 895 w 1032"/>
                <a:gd name="T17" fmla="*/ 145 h 1257"/>
                <a:gd name="T18" fmla="*/ 989 w 1032"/>
                <a:gd name="T19"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lnTo>
                    <a:pt x="0" y="145"/>
                  </a:lnTo>
                  <a:lnTo>
                    <a:pt x="1" y="145"/>
                  </a:lnTo>
                  <a:cubicBezTo>
                    <a:pt x="30" y="139"/>
                    <a:pt x="730" y="0"/>
                    <a:pt x="895" y="145"/>
                  </a:cubicBezTo>
                  <a:cubicBezTo>
                    <a:pt x="1032" y="266"/>
                    <a:pt x="989" y="872"/>
                    <a:pt x="989" y="872"/>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4" name="Freeform 133">
              <a:extLst>
                <a:ext uri="{FF2B5EF4-FFF2-40B4-BE49-F238E27FC236}">
                  <a16:creationId xmlns:a16="http://schemas.microsoft.com/office/drawing/2014/main" id="{F67463ED-DB12-7CB2-9211-08D3E0065D80}"/>
                </a:ext>
              </a:extLst>
            </p:cNvPr>
            <p:cNvSpPr>
              <a:spLocks/>
            </p:cNvSpPr>
            <p:nvPr/>
          </p:nvSpPr>
          <p:spPr bwMode="auto">
            <a:xfrm>
              <a:off x="9756285" y="4133851"/>
              <a:ext cx="100013" cy="236538"/>
            </a:xfrm>
            <a:custGeom>
              <a:avLst/>
              <a:gdLst>
                <a:gd name="T0" fmla="*/ 550 w 550"/>
                <a:gd name="T1" fmla="*/ 1294 h 1294"/>
                <a:gd name="T2" fmla="*/ 30 w 550"/>
                <a:gd name="T3" fmla="*/ 785 h 1294"/>
                <a:gd name="T4" fmla="*/ 488 w 550"/>
                <a:gd name="T5" fmla="*/ 0 h 1294"/>
                <a:gd name="T6" fmla="*/ 294 w 550"/>
                <a:gd name="T7" fmla="*/ 752 h 1294"/>
                <a:gd name="T8" fmla="*/ 550 w 550"/>
                <a:gd name="T9" fmla="*/ 1294 h 1294"/>
              </a:gdLst>
              <a:ahLst/>
              <a:cxnLst>
                <a:cxn ang="0">
                  <a:pos x="T0" y="T1"/>
                </a:cxn>
                <a:cxn ang="0">
                  <a:pos x="T2" y="T3"/>
                </a:cxn>
                <a:cxn ang="0">
                  <a:pos x="T4" y="T5"/>
                </a:cxn>
                <a:cxn ang="0">
                  <a:pos x="T6" y="T7"/>
                </a:cxn>
                <a:cxn ang="0">
                  <a:pos x="T8" y="T9"/>
                </a:cxn>
              </a:cxnLst>
              <a:rect l="0" t="0" r="r" b="b"/>
              <a:pathLst>
                <a:path w="550" h="1294">
                  <a:moveTo>
                    <a:pt x="550" y="1294"/>
                  </a:moveTo>
                  <a:cubicBezTo>
                    <a:pt x="537" y="1285"/>
                    <a:pt x="54" y="963"/>
                    <a:pt x="30" y="785"/>
                  </a:cubicBezTo>
                  <a:cubicBezTo>
                    <a:pt x="0" y="563"/>
                    <a:pt x="474" y="16"/>
                    <a:pt x="488" y="0"/>
                  </a:cubicBezTo>
                  <a:cubicBezTo>
                    <a:pt x="482" y="16"/>
                    <a:pt x="276" y="561"/>
                    <a:pt x="294" y="752"/>
                  </a:cubicBezTo>
                  <a:cubicBezTo>
                    <a:pt x="308" y="899"/>
                    <a:pt x="543" y="1282"/>
                    <a:pt x="550" y="1294"/>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5" name="Freeform 134">
              <a:extLst>
                <a:ext uri="{FF2B5EF4-FFF2-40B4-BE49-F238E27FC236}">
                  <a16:creationId xmlns:a16="http://schemas.microsoft.com/office/drawing/2014/main" id="{D5AFB138-017E-2733-C535-985623CE8595}"/>
                </a:ext>
              </a:extLst>
            </p:cNvPr>
            <p:cNvSpPr>
              <a:spLocks/>
            </p:cNvSpPr>
            <p:nvPr/>
          </p:nvSpPr>
          <p:spPr bwMode="auto">
            <a:xfrm>
              <a:off x="9900747" y="3903663"/>
              <a:ext cx="304800" cy="282575"/>
            </a:xfrm>
            <a:custGeom>
              <a:avLst/>
              <a:gdLst>
                <a:gd name="T0" fmla="*/ 1376 w 1665"/>
                <a:gd name="T1" fmla="*/ 997 h 1548"/>
                <a:gd name="T2" fmla="*/ 1461 w 1665"/>
                <a:gd name="T3" fmla="*/ 1186 h 1548"/>
                <a:gd name="T4" fmla="*/ 1060 w 1665"/>
                <a:gd name="T5" fmla="*/ 1104 h 1548"/>
                <a:gd name="T6" fmla="*/ 644 w 1665"/>
                <a:gd name="T7" fmla="*/ 1519 h 1548"/>
                <a:gd name="T8" fmla="*/ 484 w 1665"/>
                <a:gd name="T9" fmla="*/ 1127 h 1548"/>
                <a:gd name="T10" fmla="*/ 43 w 1665"/>
                <a:gd name="T11" fmla="*/ 1127 h 1548"/>
                <a:gd name="T12" fmla="*/ 504 w 1665"/>
                <a:gd name="T13" fmla="*/ 795 h 1548"/>
                <a:gd name="T14" fmla="*/ 207 w 1665"/>
                <a:gd name="T15" fmla="*/ 486 h 1548"/>
                <a:gd name="T16" fmla="*/ 675 w 1665"/>
                <a:gd name="T17" fmla="*/ 595 h 1548"/>
                <a:gd name="T18" fmla="*/ 762 w 1665"/>
                <a:gd name="T19" fmla="*/ 0 h 1548"/>
                <a:gd name="T20" fmla="*/ 815 w 1665"/>
                <a:gd name="T21" fmla="*/ 86 h 1548"/>
                <a:gd name="T22" fmla="*/ 858 w 1665"/>
                <a:gd name="T23" fmla="*/ 777 h 1548"/>
                <a:gd name="T24" fmla="*/ 1548 w 1665"/>
                <a:gd name="T25" fmla="*/ 466 h 1548"/>
                <a:gd name="T26" fmla="*/ 1665 w 1665"/>
                <a:gd name="T27" fmla="*/ 481 h 1548"/>
                <a:gd name="T28" fmla="*/ 1434 w 1665"/>
                <a:gd name="T29" fmla="*/ 892 h 1548"/>
                <a:gd name="T30" fmla="*/ 961 w 1665"/>
                <a:gd name="T31" fmla="*/ 812 h 1548"/>
                <a:gd name="T32" fmla="*/ 1375 w 1665"/>
                <a:gd name="T33" fmla="*/ 997 h 1548"/>
                <a:gd name="T34" fmla="*/ 1376 w 1665"/>
                <a:gd name="T35" fmla="*/ 99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5" h="1548">
                  <a:moveTo>
                    <a:pt x="1376" y="997"/>
                  </a:moveTo>
                  <a:cubicBezTo>
                    <a:pt x="1381" y="1005"/>
                    <a:pt x="1493" y="1147"/>
                    <a:pt x="1461" y="1186"/>
                  </a:cubicBezTo>
                  <a:cubicBezTo>
                    <a:pt x="1398" y="1266"/>
                    <a:pt x="1060" y="1104"/>
                    <a:pt x="1060" y="1104"/>
                  </a:cubicBezTo>
                  <a:cubicBezTo>
                    <a:pt x="1060" y="1104"/>
                    <a:pt x="788" y="1548"/>
                    <a:pt x="644" y="1519"/>
                  </a:cubicBezTo>
                  <a:cubicBezTo>
                    <a:pt x="541" y="1498"/>
                    <a:pt x="484" y="1127"/>
                    <a:pt x="484" y="1127"/>
                  </a:cubicBezTo>
                  <a:cubicBezTo>
                    <a:pt x="484" y="1127"/>
                    <a:pt x="78" y="1232"/>
                    <a:pt x="43" y="1127"/>
                  </a:cubicBezTo>
                  <a:cubicBezTo>
                    <a:pt x="0" y="992"/>
                    <a:pt x="504" y="795"/>
                    <a:pt x="504" y="795"/>
                  </a:cubicBezTo>
                  <a:cubicBezTo>
                    <a:pt x="504" y="795"/>
                    <a:pt x="154" y="579"/>
                    <a:pt x="207" y="486"/>
                  </a:cubicBezTo>
                  <a:cubicBezTo>
                    <a:pt x="266" y="382"/>
                    <a:pt x="675" y="595"/>
                    <a:pt x="675" y="595"/>
                  </a:cubicBezTo>
                  <a:lnTo>
                    <a:pt x="762" y="0"/>
                  </a:lnTo>
                  <a:cubicBezTo>
                    <a:pt x="780" y="26"/>
                    <a:pt x="798" y="54"/>
                    <a:pt x="815" y="86"/>
                  </a:cubicBezTo>
                  <a:cubicBezTo>
                    <a:pt x="899" y="237"/>
                    <a:pt x="858" y="777"/>
                    <a:pt x="858" y="777"/>
                  </a:cubicBezTo>
                  <a:cubicBezTo>
                    <a:pt x="858" y="777"/>
                    <a:pt x="1359" y="479"/>
                    <a:pt x="1548" y="466"/>
                  </a:cubicBezTo>
                  <a:cubicBezTo>
                    <a:pt x="1577" y="464"/>
                    <a:pt x="1619" y="470"/>
                    <a:pt x="1665" y="481"/>
                  </a:cubicBezTo>
                  <a:lnTo>
                    <a:pt x="1434" y="892"/>
                  </a:lnTo>
                  <a:cubicBezTo>
                    <a:pt x="1245" y="889"/>
                    <a:pt x="1068" y="845"/>
                    <a:pt x="961" y="812"/>
                  </a:cubicBezTo>
                  <a:cubicBezTo>
                    <a:pt x="1064" y="849"/>
                    <a:pt x="1227" y="914"/>
                    <a:pt x="1375" y="997"/>
                  </a:cubicBezTo>
                  <a:lnTo>
                    <a:pt x="1376" y="997"/>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6" name="Freeform 135">
              <a:extLst>
                <a:ext uri="{FF2B5EF4-FFF2-40B4-BE49-F238E27FC236}">
                  <a16:creationId xmlns:a16="http://schemas.microsoft.com/office/drawing/2014/main" id="{8DA6F4AD-0CC2-08F5-F2E3-A8B45EDB25F4}"/>
                </a:ext>
              </a:extLst>
            </p:cNvPr>
            <p:cNvSpPr>
              <a:spLocks/>
            </p:cNvSpPr>
            <p:nvPr/>
          </p:nvSpPr>
          <p:spPr bwMode="auto">
            <a:xfrm>
              <a:off x="10124585" y="3049588"/>
              <a:ext cx="109538" cy="195263"/>
            </a:xfrm>
            <a:custGeom>
              <a:avLst/>
              <a:gdLst>
                <a:gd name="T0" fmla="*/ 327 w 599"/>
                <a:gd name="T1" fmla="*/ 669 h 1071"/>
                <a:gd name="T2" fmla="*/ 242 w 599"/>
                <a:gd name="T3" fmla="*/ 112 h 1071"/>
                <a:gd name="T4" fmla="*/ 234 w 599"/>
                <a:gd name="T5" fmla="*/ 623 h 1071"/>
                <a:gd name="T6" fmla="*/ 0 w 599"/>
                <a:gd name="T7" fmla="*/ 996 h 1071"/>
                <a:gd name="T8" fmla="*/ 36 w 599"/>
                <a:gd name="T9" fmla="*/ 483 h 1071"/>
                <a:gd name="T10" fmla="*/ 233 w 599"/>
                <a:gd name="T11" fmla="*/ 1 h 1071"/>
                <a:gd name="T12" fmla="*/ 234 w 599"/>
                <a:gd name="T13" fmla="*/ 0 h 1071"/>
                <a:gd name="T14" fmla="*/ 234 w 599"/>
                <a:gd name="T15" fmla="*/ 1 h 1071"/>
                <a:gd name="T16" fmla="*/ 480 w 599"/>
                <a:gd name="T17" fmla="*/ 438 h 1071"/>
                <a:gd name="T18" fmla="*/ 599 w 599"/>
                <a:gd name="T19" fmla="*/ 1071 h 1071"/>
                <a:gd name="T20" fmla="*/ 327 w 599"/>
                <a:gd name="T21" fmla="*/ 66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1071">
                  <a:moveTo>
                    <a:pt x="327" y="669"/>
                  </a:moveTo>
                  <a:cubicBezTo>
                    <a:pt x="284" y="558"/>
                    <a:pt x="256" y="272"/>
                    <a:pt x="242" y="112"/>
                  </a:cubicBezTo>
                  <a:cubicBezTo>
                    <a:pt x="252" y="262"/>
                    <a:pt x="263" y="519"/>
                    <a:pt x="234" y="623"/>
                  </a:cubicBezTo>
                  <a:cubicBezTo>
                    <a:pt x="204" y="728"/>
                    <a:pt x="0" y="996"/>
                    <a:pt x="0" y="996"/>
                  </a:cubicBezTo>
                  <a:cubicBezTo>
                    <a:pt x="0" y="996"/>
                    <a:pt x="6" y="608"/>
                    <a:pt x="36" y="483"/>
                  </a:cubicBezTo>
                  <a:cubicBezTo>
                    <a:pt x="65" y="358"/>
                    <a:pt x="229" y="11"/>
                    <a:pt x="233" y="1"/>
                  </a:cubicBezTo>
                  <a:lnTo>
                    <a:pt x="234" y="0"/>
                  </a:lnTo>
                  <a:lnTo>
                    <a:pt x="234" y="1"/>
                  </a:lnTo>
                  <a:cubicBezTo>
                    <a:pt x="240" y="10"/>
                    <a:pt x="437" y="322"/>
                    <a:pt x="480" y="438"/>
                  </a:cubicBezTo>
                  <a:cubicBezTo>
                    <a:pt x="535" y="589"/>
                    <a:pt x="599" y="1071"/>
                    <a:pt x="599" y="1071"/>
                  </a:cubicBezTo>
                  <a:cubicBezTo>
                    <a:pt x="599" y="1071"/>
                    <a:pt x="371" y="782"/>
                    <a:pt x="327" y="669"/>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7" name="Freeform 136">
              <a:extLst>
                <a:ext uri="{FF2B5EF4-FFF2-40B4-BE49-F238E27FC236}">
                  <a16:creationId xmlns:a16="http://schemas.microsoft.com/office/drawing/2014/main" id="{8D6F40EC-8FE9-C5E5-A224-F5AA496C0979}"/>
                </a:ext>
              </a:extLst>
            </p:cNvPr>
            <p:cNvSpPr>
              <a:spLocks/>
            </p:cNvSpPr>
            <p:nvPr/>
          </p:nvSpPr>
          <p:spPr bwMode="auto">
            <a:xfrm>
              <a:off x="10146810" y="3462338"/>
              <a:ext cx="173038" cy="249238"/>
            </a:xfrm>
            <a:custGeom>
              <a:avLst/>
              <a:gdLst>
                <a:gd name="T0" fmla="*/ 575 w 949"/>
                <a:gd name="T1" fmla="*/ 762 h 1368"/>
                <a:gd name="T2" fmla="*/ 575 w 949"/>
                <a:gd name="T3" fmla="*/ 1368 h 1368"/>
                <a:gd name="T4" fmla="*/ 575 w 949"/>
                <a:gd name="T5" fmla="*/ 1368 h 1368"/>
                <a:gd name="T6" fmla="*/ 208 w 949"/>
                <a:gd name="T7" fmla="*/ 769 h 1368"/>
                <a:gd name="T8" fmla="*/ 0 w 949"/>
                <a:gd name="T9" fmla="*/ 0 h 1368"/>
                <a:gd name="T10" fmla="*/ 840 w 949"/>
                <a:gd name="T11" fmla="*/ 342 h 1368"/>
                <a:gd name="T12" fmla="*/ 949 w 949"/>
                <a:gd name="T13" fmla="*/ 1026 h 1368"/>
                <a:gd name="T14" fmla="*/ 575 w 949"/>
                <a:gd name="T15" fmla="*/ 684 h 1368"/>
                <a:gd name="T16" fmla="*/ 412 w 949"/>
                <a:gd name="T17" fmla="*/ 489 h 1368"/>
                <a:gd name="T18" fmla="*/ 575 w 949"/>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9" h="1368">
                  <a:moveTo>
                    <a:pt x="575" y="762"/>
                  </a:moveTo>
                  <a:cubicBezTo>
                    <a:pt x="624" y="906"/>
                    <a:pt x="575" y="1368"/>
                    <a:pt x="575" y="1368"/>
                  </a:cubicBezTo>
                  <a:lnTo>
                    <a:pt x="575" y="1368"/>
                  </a:lnTo>
                  <a:cubicBezTo>
                    <a:pt x="566" y="1355"/>
                    <a:pt x="274" y="923"/>
                    <a:pt x="208" y="769"/>
                  </a:cubicBezTo>
                  <a:cubicBezTo>
                    <a:pt x="128" y="583"/>
                    <a:pt x="0" y="0"/>
                    <a:pt x="0" y="0"/>
                  </a:cubicBezTo>
                  <a:cubicBezTo>
                    <a:pt x="0" y="0"/>
                    <a:pt x="675" y="100"/>
                    <a:pt x="840" y="342"/>
                  </a:cubicBezTo>
                  <a:cubicBezTo>
                    <a:pt x="938" y="485"/>
                    <a:pt x="949" y="1026"/>
                    <a:pt x="949" y="1026"/>
                  </a:cubicBezTo>
                  <a:lnTo>
                    <a:pt x="575" y="684"/>
                  </a:lnTo>
                  <a:lnTo>
                    <a:pt x="412" y="489"/>
                  </a:lnTo>
                  <a:cubicBezTo>
                    <a:pt x="489" y="593"/>
                    <a:pt x="552" y="692"/>
                    <a:pt x="575" y="76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8" name="Freeform 137">
              <a:extLst>
                <a:ext uri="{FF2B5EF4-FFF2-40B4-BE49-F238E27FC236}">
                  <a16:creationId xmlns:a16="http://schemas.microsoft.com/office/drawing/2014/main" id="{1922B335-395B-4695-AE9C-49E1C51C4F53}"/>
                </a:ext>
              </a:extLst>
            </p:cNvPr>
            <p:cNvSpPr>
              <a:spLocks noEditPoints="1"/>
            </p:cNvSpPr>
            <p:nvPr/>
          </p:nvSpPr>
          <p:spPr bwMode="auto">
            <a:xfrm>
              <a:off x="9865822" y="4827588"/>
              <a:ext cx="381000" cy="725488"/>
            </a:xfrm>
            <a:custGeom>
              <a:avLst/>
              <a:gdLst>
                <a:gd name="T0" fmla="*/ 1159 w 2087"/>
                <a:gd name="T1" fmla="*/ 3965 h 3965"/>
                <a:gd name="T2" fmla="*/ 994 w 2087"/>
                <a:gd name="T3" fmla="*/ 3054 h 3965"/>
                <a:gd name="T4" fmla="*/ 1284 w 2087"/>
                <a:gd name="T5" fmla="*/ 2686 h 3965"/>
                <a:gd name="T6" fmla="*/ 2087 w 2087"/>
                <a:gd name="T7" fmla="*/ 0 h 3965"/>
                <a:gd name="T8" fmla="*/ 2087 w 2087"/>
                <a:gd name="T9" fmla="*/ 49 h 3965"/>
                <a:gd name="T10" fmla="*/ 1659 w 2087"/>
                <a:gd name="T11" fmla="*/ 3809 h 3965"/>
                <a:gd name="T12" fmla="*/ 1159 w 2087"/>
                <a:gd name="T13" fmla="*/ 3965 h 3965"/>
                <a:gd name="T14" fmla="*/ 1159 w 2087"/>
                <a:gd name="T15" fmla="*/ 3965 h 3965"/>
                <a:gd name="T16" fmla="*/ 463 w 2087"/>
                <a:gd name="T17" fmla="*/ 3944 h 3965"/>
                <a:gd name="T18" fmla="*/ 73 w 2087"/>
                <a:gd name="T19" fmla="*/ 3809 h 3965"/>
                <a:gd name="T20" fmla="*/ 0 w 2087"/>
                <a:gd name="T21" fmla="*/ 3319 h 3965"/>
                <a:gd name="T22" fmla="*/ 83 w 2087"/>
                <a:gd name="T23" fmla="*/ 3320 h 3965"/>
                <a:gd name="T24" fmla="*/ 367 w 2087"/>
                <a:gd name="T25" fmla="*/ 3301 h 3965"/>
                <a:gd name="T26" fmla="*/ 367 w 2087"/>
                <a:gd name="T27" fmla="*/ 3301 h 3965"/>
                <a:gd name="T28" fmla="*/ 463 w 2087"/>
                <a:gd name="T29" fmla="*/ 3944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7" h="3965">
                  <a:moveTo>
                    <a:pt x="1159" y="3965"/>
                  </a:moveTo>
                  <a:cubicBezTo>
                    <a:pt x="1118" y="3750"/>
                    <a:pt x="1055" y="3410"/>
                    <a:pt x="994" y="3054"/>
                  </a:cubicBezTo>
                  <a:cubicBezTo>
                    <a:pt x="1110" y="2963"/>
                    <a:pt x="1211" y="2843"/>
                    <a:pt x="1284" y="2686"/>
                  </a:cubicBezTo>
                  <a:cubicBezTo>
                    <a:pt x="1533" y="2151"/>
                    <a:pt x="1890" y="790"/>
                    <a:pt x="2087" y="0"/>
                  </a:cubicBezTo>
                  <a:cubicBezTo>
                    <a:pt x="2087" y="16"/>
                    <a:pt x="2087" y="32"/>
                    <a:pt x="2087" y="49"/>
                  </a:cubicBezTo>
                  <a:cubicBezTo>
                    <a:pt x="2087" y="1042"/>
                    <a:pt x="1659" y="3809"/>
                    <a:pt x="1659" y="3809"/>
                  </a:cubicBezTo>
                  <a:cubicBezTo>
                    <a:pt x="1659" y="3809"/>
                    <a:pt x="1450" y="3915"/>
                    <a:pt x="1159" y="3965"/>
                  </a:cubicBezTo>
                  <a:lnTo>
                    <a:pt x="1159" y="3965"/>
                  </a:lnTo>
                  <a:close/>
                  <a:moveTo>
                    <a:pt x="463" y="3944"/>
                  </a:moveTo>
                  <a:cubicBezTo>
                    <a:pt x="232" y="3889"/>
                    <a:pt x="73" y="3809"/>
                    <a:pt x="73" y="3809"/>
                  </a:cubicBezTo>
                  <a:cubicBezTo>
                    <a:pt x="73" y="3809"/>
                    <a:pt x="44" y="3618"/>
                    <a:pt x="0" y="3319"/>
                  </a:cubicBezTo>
                  <a:cubicBezTo>
                    <a:pt x="27" y="3320"/>
                    <a:pt x="55" y="3320"/>
                    <a:pt x="83" y="3320"/>
                  </a:cubicBezTo>
                  <a:cubicBezTo>
                    <a:pt x="171" y="3320"/>
                    <a:pt x="267" y="3315"/>
                    <a:pt x="367" y="3301"/>
                  </a:cubicBezTo>
                  <a:lnTo>
                    <a:pt x="367" y="3301"/>
                  </a:lnTo>
                  <a:cubicBezTo>
                    <a:pt x="411" y="3586"/>
                    <a:pt x="445" y="3817"/>
                    <a:pt x="463" y="3944"/>
                  </a:cubicBezTo>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9" name="Freeform 138">
              <a:extLst>
                <a:ext uri="{FF2B5EF4-FFF2-40B4-BE49-F238E27FC236}">
                  <a16:creationId xmlns:a16="http://schemas.microsoft.com/office/drawing/2014/main" id="{50817786-A109-3307-FC6F-D1F62CA4EE6C}"/>
                </a:ext>
              </a:extLst>
            </p:cNvPr>
            <p:cNvSpPr>
              <a:spLocks/>
            </p:cNvSpPr>
            <p:nvPr/>
          </p:nvSpPr>
          <p:spPr bwMode="auto">
            <a:xfrm>
              <a:off x="9932497" y="5386388"/>
              <a:ext cx="144463" cy="171450"/>
            </a:xfrm>
            <a:custGeom>
              <a:avLst/>
              <a:gdLst>
                <a:gd name="T0" fmla="*/ 495 w 792"/>
                <a:gd name="T1" fmla="*/ 939 h 939"/>
                <a:gd name="T2" fmla="*/ 96 w 792"/>
                <a:gd name="T3" fmla="*/ 890 h 939"/>
                <a:gd name="T4" fmla="*/ 96 w 792"/>
                <a:gd name="T5" fmla="*/ 890 h 939"/>
                <a:gd name="T6" fmla="*/ 0 w 792"/>
                <a:gd name="T7" fmla="*/ 247 h 939"/>
                <a:gd name="T8" fmla="*/ 627 w 792"/>
                <a:gd name="T9" fmla="*/ 0 h 939"/>
                <a:gd name="T10" fmla="*/ 627 w 792"/>
                <a:gd name="T11" fmla="*/ 0 h 939"/>
                <a:gd name="T12" fmla="*/ 792 w 792"/>
                <a:gd name="T13" fmla="*/ 912 h 939"/>
                <a:gd name="T14" fmla="*/ 792 w 792"/>
                <a:gd name="T15" fmla="*/ 912 h 939"/>
                <a:gd name="T16" fmla="*/ 495 w 792"/>
                <a:gd name="T17"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939">
                  <a:moveTo>
                    <a:pt x="495" y="939"/>
                  </a:moveTo>
                  <a:cubicBezTo>
                    <a:pt x="350" y="939"/>
                    <a:pt x="214" y="918"/>
                    <a:pt x="96" y="890"/>
                  </a:cubicBezTo>
                  <a:lnTo>
                    <a:pt x="96" y="890"/>
                  </a:lnTo>
                  <a:cubicBezTo>
                    <a:pt x="77" y="763"/>
                    <a:pt x="44" y="532"/>
                    <a:pt x="0" y="247"/>
                  </a:cubicBezTo>
                  <a:cubicBezTo>
                    <a:pt x="213" y="217"/>
                    <a:pt x="440" y="147"/>
                    <a:pt x="627" y="0"/>
                  </a:cubicBezTo>
                  <a:lnTo>
                    <a:pt x="627" y="0"/>
                  </a:lnTo>
                  <a:cubicBezTo>
                    <a:pt x="687" y="356"/>
                    <a:pt x="751" y="696"/>
                    <a:pt x="792" y="912"/>
                  </a:cubicBezTo>
                  <a:lnTo>
                    <a:pt x="792" y="912"/>
                  </a:lnTo>
                  <a:cubicBezTo>
                    <a:pt x="700" y="928"/>
                    <a:pt x="599" y="939"/>
                    <a:pt x="495" y="939"/>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0" name="Freeform 139">
              <a:extLst>
                <a:ext uri="{FF2B5EF4-FFF2-40B4-BE49-F238E27FC236}">
                  <a16:creationId xmlns:a16="http://schemas.microsoft.com/office/drawing/2014/main" id="{9B118746-8D96-0584-2008-03CB7642B1E8}"/>
                </a:ext>
              </a:extLst>
            </p:cNvPr>
            <p:cNvSpPr>
              <a:spLocks/>
            </p:cNvSpPr>
            <p:nvPr/>
          </p:nvSpPr>
          <p:spPr bwMode="auto">
            <a:xfrm>
              <a:off x="9883285" y="4941888"/>
              <a:ext cx="66675" cy="314325"/>
            </a:xfrm>
            <a:custGeom>
              <a:avLst/>
              <a:gdLst>
                <a:gd name="T0" fmla="*/ 217 w 362"/>
                <a:gd name="T1" fmla="*/ 34 h 1721"/>
                <a:gd name="T2" fmla="*/ 362 w 362"/>
                <a:gd name="T3" fmla="*/ 1721 h 1721"/>
                <a:gd name="T4" fmla="*/ 0 w 362"/>
                <a:gd name="T5" fmla="*/ 0 h 1721"/>
                <a:gd name="T6" fmla="*/ 217 w 362"/>
                <a:gd name="T7" fmla="*/ 34 h 1721"/>
              </a:gdLst>
              <a:ahLst/>
              <a:cxnLst>
                <a:cxn ang="0">
                  <a:pos x="T0" y="T1"/>
                </a:cxn>
                <a:cxn ang="0">
                  <a:pos x="T2" y="T3"/>
                </a:cxn>
                <a:cxn ang="0">
                  <a:pos x="T4" y="T5"/>
                </a:cxn>
                <a:cxn ang="0">
                  <a:pos x="T6" y="T7"/>
                </a:cxn>
              </a:cxnLst>
              <a:rect l="0" t="0" r="r" b="b"/>
              <a:pathLst>
                <a:path w="362" h="1721">
                  <a:moveTo>
                    <a:pt x="217" y="34"/>
                  </a:moveTo>
                  <a:cubicBezTo>
                    <a:pt x="243" y="621"/>
                    <a:pt x="358" y="1681"/>
                    <a:pt x="362" y="1721"/>
                  </a:cubicBezTo>
                  <a:cubicBezTo>
                    <a:pt x="352" y="1683"/>
                    <a:pt x="100" y="689"/>
                    <a:pt x="0" y="0"/>
                  </a:cubicBezTo>
                  <a:lnTo>
                    <a:pt x="217" y="34"/>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1" name="Freeform 140">
              <a:extLst>
                <a:ext uri="{FF2B5EF4-FFF2-40B4-BE49-F238E27FC236}">
                  <a16:creationId xmlns:a16="http://schemas.microsoft.com/office/drawing/2014/main" id="{A7BCFEAE-4380-F066-4AFF-06F92A5C9E15}"/>
                </a:ext>
              </a:extLst>
            </p:cNvPr>
            <p:cNvSpPr>
              <a:spLocks/>
            </p:cNvSpPr>
            <p:nvPr/>
          </p:nvSpPr>
          <p:spPr bwMode="auto">
            <a:xfrm>
              <a:off x="9875347" y="4832351"/>
              <a:ext cx="82550" cy="87313"/>
            </a:xfrm>
            <a:custGeom>
              <a:avLst/>
              <a:gdLst>
                <a:gd name="T0" fmla="*/ 254 w 451"/>
                <a:gd name="T1" fmla="*/ 477 h 477"/>
                <a:gd name="T2" fmla="*/ 22 w 451"/>
                <a:gd name="T3" fmla="*/ 450 h 477"/>
                <a:gd name="T4" fmla="*/ 4 w 451"/>
                <a:gd name="T5" fmla="*/ 243 h 477"/>
                <a:gd name="T6" fmla="*/ 7 w 451"/>
                <a:gd name="T7" fmla="*/ 61 h 477"/>
                <a:gd name="T8" fmla="*/ 237 w 451"/>
                <a:gd name="T9" fmla="*/ 8 h 477"/>
                <a:gd name="T10" fmla="*/ 451 w 451"/>
                <a:gd name="T11" fmla="*/ 37 h 477"/>
                <a:gd name="T12" fmla="*/ 256 w 451"/>
                <a:gd name="T13" fmla="*/ 329 h 477"/>
                <a:gd name="T14" fmla="*/ 254 w 451"/>
                <a:gd name="T15" fmla="*/ 477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77">
                  <a:moveTo>
                    <a:pt x="254" y="477"/>
                  </a:moveTo>
                  <a:lnTo>
                    <a:pt x="22" y="450"/>
                  </a:lnTo>
                  <a:cubicBezTo>
                    <a:pt x="13" y="375"/>
                    <a:pt x="7" y="305"/>
                    <a:pt x="4" y="243"/>
                  </a:cubicBezTo>
                  <a:cubicBezTo>
                    <a:pt x="0" y="170"/>
                    <a:pt x="1" y="108"/>
                    <a:pt x="7" y="61"/>
                  </a:cubicBezTo>
                  <a:cubicBezTo>
                    <a:pt x="15" y="5"/>
                    <a:pt x="127" y="0"/>
                    <a:pt x="237" y="8"/>
                  </a:cubicBezTo>
                  <a:cubicBezTo>
                    <a:pt x="345" y="16"/>
                    <a:pt x="451" y="37"/>
                    <a:pt x="451" y="37"/>
                  </a:cubicBezTo>
                  <a:cubicBezTo>
                    <a:pt x="451" y="37"/>
                    <a:pt x="263" y="242"/>
                    <a:pt x="256" y="329"/>
                  </a:cubicBezTo>
                  <a:cubicBezTo>
                    <a:pt x="253" y="366"/>
                    <a:pt x="253" y="417"/>
                    <a:pt x="254" y="477"/>
                  </a:cubicBezTo>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2" name="Freeform 141">
              <a:extLst>
                <a:ext uri="{FF2B5EF4-FFF2-40B4-BE49-F238E27FC236}">
                  <a16:creationId xmlns:a16="http://schemas.microsoft.com/office/drawing/2014/main" id="{6F447D21-9CC5-5DE9-DD82-6E4C95027D10}"/>
                </a:ext>
              </a:extLst>
            </p:cNvPr>
            <p:cNvSpPr>
              <a:spLocks/>
            </p:cNvSpPr>
            <p:nvPr/>
          </p:nvSpPr>
          <p:spPr bwMode="auto">
            <a:xfrm>
              <a:off x="9875347" y="4832351"/>
              <a:ext cx="53975" cy="44450"/>
            </a:xfrm>
            <a:custGeom>
              <a:avLst/>
              <a:gdLst>
                <a:gd name="T0" fmla="*/ 292 w 292"/>
                <a:gd name="T1" fmla="*/ 94 h 243"/>
                <a:gd name="T2" fmla="*/ 4 w 292"/>
                <a:gd name="T3" fmla="*/ 243 h 243"/>
                <a:gd name="T4" fmla="*/ 8 w 292"/>
                <a:gd name="T5" fmla="*/ 60 h 243"/>
                <a:gd name="T6" fmla="*/ 237 w 292"/>
                <a:gd name="T7" fmla="*/ 8 h 243"/>
                <a:gd name="T8" fmla="*/ 292 w 292"/>
                <a:gd name="T9" fmla="*/ 94 h 243"/>
              </a:gdLst>
              <a:ahLst/>
              <a:cxnLst>
                <a:cxn ang="0">
                  <a:pos x="T0" y="T1"/>
                </a:cxn>
                <a:cxn ang="0">
                  <a:pos x="T2" y="T3"/>
                </a:cxn>
                <a:cxn ang="0">
                  <a:pos x="T4" y="T5"/>
                </a:cxn>
                <a:cxn ang="0">
                  <a:pos x="T6" y="T7"/>
                </a:cxn>
                <a:cxn ang="0">
                  <a:pos x="T8" y="T9"/>
                </a:cxn>
              </a:cxnLst>
              <a:rect l="0" t="0" r="r" b="b"/>
              <a:pathLst>
                <a:path w="292" h="243">
                  <a:moveTo>
                    <a:pt x="292" y="94"/>
                  </a:moveTo>
                  <a:cubicBezTo>
                    <a:pt x="292" y="175"/>
                    <a:pt x="164" y="241"/>
                    <a:pt x="4" y="243"/>
                  </a:cubicBezTo>
                  <a:cubicBezTo>
                    <a:pt x="0" y="170"/>
                    <a:pt x="1" y="108"/>
                    <a:pt x="8" y="60"/>
                  </a:cubicBezTo>
                  <a:cubicBezTo>
                    <a:pt x="15" y="5"/>
                    <a:pt x="127" y="0"/>
                    <a:pt x="237" y="8"/>
                  </a:cubicBezTo>
                  <a:cubicBezTo>
                    <a:pt x="272" y="32"/>
                    <a:pt x="292" y="62"/>
                    <a:pt x="292" y="9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14" name="Group 613">
            <a:extLst>
              <a:ext uri="{FF2B5EF4-FFF2-40B4-BE49-F238E27FC236}">
                <a16:creationId xmlns:a16="http://schemas.microsoft.com/office/drawing/2014/main" id="{BEB9F26D-D037-494B-F630-0C1EC7363AA3}"/>
              </a:ext>
            </a:extLst>
          </p:cNvPr>
          <p:cNvGrpSpPr/>
          <p:nvPr/>
        </p:nvGrpSpPr>
        <p:grpSpPr>
          <a:xfrm>
            <a:off x="1119029" y="4919390"/>
            <a:ext cx="1552826" cy="1630255"/>
            <a:chOff x="6027738" y="3756025"/>
            <a:chExt cx="1858963" cy="1925638"/>
          </a:xfrm>
        </p:grpSpPr>
        <p:sp>
          <p:nvSpPr>
            <p:cNvPr id="615" name="Freeform 522">
              <a:extLst>
                <a:ext uri="{FF2B5EF4-FFF2-40B4-BE49-F238E27FC236}">
                  <a16:creationId xmlns:a16="http://schemas.microsoft.com/office/drawing/2014/main" id="{9AEB8B27-EBBB-3023-55E8-0B673F494A1F}"/>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6" name="Freeform 523">
              <a:extLst>
                <a:ext uri="{FF2B5EF4-FFF2-40B4-BE49-F238E27FC236}">
                  <a16:creationId xmlns:a16="http://schemas.microsoft.com/office/drawing/2014/main" id="{4E91C9F6-0279-D526-8436-EE1D2E80C728}"/>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7" name="Freeform 524">
              <a:extLst>
                <a:ext uri="{FF2B5EF4-FFF2-40B4-BE49-F238E27FC236}">
                  <a16:creationId xmlns:a16="http://schemas.microsoft.com/office/drawing/2014/main" id="{1EF4DF18-A636-5CF0-3A8F-D7D164DD3DEB}"/>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8" name="Freeform 525">
              <a:extLst>
                <a:ext uri="{FF2B5EF4-FFF2-40B4-BE49-F238E27FC236}">
                  <a16:creationId xmlns:a16="http://schemas.microsoft.com/office/drawing/2014/main" id="{27293AC9-D9C0-CD32-5F98-4B6505E7EDDD}"/>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9" name="Freeform 526">
              <a:extLst>
                <a:ext uri="{FF2B5EF4-FFF2-40B4-BE49-F238E27FC236}">
                  <a16:creationId xmlns:a16="http://schemas.microsoft.com/office/drawing/2014/main" id="{5333EB9D-E5D0-CB05-D2EA-6FCD4ADCF8C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0" name="Freeform 527">
              <a:extLst>
                <a:ext uri="{FF2B5EF4-FFF2-40B4-BE49-F238E27FC236}">
                  <a16:creationId xmlns:a16="http://schemas.microsoft.com/office/drawing/2014/main" id="{9BCCDC12-CB19-9CA1-89D7-7B8AEF02A61C}"/>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1" name="Freeform 528">
              <a:extLst>
                <a:ext uri="{FF2B5EF4-FFF2-40B4-BE49-F238E27FC236}">
                  <a16:creationId xmlns:a16="http://schemas.microsoft.com/office/drawing/2014/main" id="{9337A5F5-BAF1-1E88-3B6C-E4E1CFAC765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2" name="Freeform 529">
              <a:extLst>
                <a:ext uri="{FF2B5EF4-FFF2-40B4-BE49-F238E27FC236}">
                  <a16:creationId xmlns:a16="http://schemas.microsoft.com/office/drawing/2014/main" id="{39C19CF6-59C6-9F66-3F55-DE7E6AD56792}"/>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3" name="Freeform 530">
              <a:extLst>
                <a:ext uri="{FF2B5EF4-FFF2-40B4-BE49-F238E27FC236}">
                  <a16:creationId xmlns:a16="http://schemas.microsoft.com/office/drawing/2014/main" id="{C7AA0836-612F-4F70-D840-A8E632C9D07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4" name="Freeform 531">
              <a:extLst>
                <a:ext uri="{FF2B5EF4-FFF2-40B4-BE49-F238E27FC236}">
                  <a16:creationId xmlns:a16="http://schemas.microsoft.com/office/drawing/2014/main" id="{D4BD3BDB-13BD-A2C4-85D3-B8F79D178FA8}"/>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 name="Freeform 532">
              <a:extLst>
                <a:ext uri="{FF2B5EF4-FFF2-40B4-BE49-F238E27FC236}">
                  <a16:creationId xmlns:a16="http://schemas.microsoft.com/office/drawing/2014/main" id="{6FC8A1FF-6026-42BC-F8C8-B5E8ADA057C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6" name="Freeform 533">
              <a:extLst>
                <a:ext uri="{FF2B5EF4-FFF2-40B4-BE49-F238E27FC236}">
                  <a16:creationId xmlns:a16="http://schemas.microsoft.com/office/drawing/2014/main" id="{21FF6AB7-1E37-80DB-AB23-AA9CA4900B65}"/>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7" name="Freeform 534">
              <a:extLst>
                <a:ext uri="{FF2B5EF4-FFF2-40B4-BE49-F238E27FC236}">
                  <a16:creationId xmlns:a16="http://schemas.microsoft.com/office/drawing/2014/main" id="{6D4A1526-BE66-7ED6-E3F5-3DFD1BE5E3CB}"/>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8" name="Freeform 535">
              <a:extLst>
                <a:ext uri="{FF2B5EF4-FFF2-40B4-BE49-F238E27FC236}">
                  <a16:creationId xmlns:a16="http://schemas.microsoft.com/office/drawing/2014/main" id="{EAC16D29-237D-E8E3-1A1A-9F1909C4C82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9" name="Freeform 536">
              <a:extLst>
                <a:ext uri="{FF2B5EF4-FFF2-40B4-BE49-F238E27FC236}">
                  <a16:creationId xmlns:a16="http://schemas.microsoft.com/office/drawing/2014/main" id="{450AD483-E372-D94F-7A28-AB32FA9CE426}"/>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0" name="Freeform 537">
              <a:extLst>
                <a:ext uri="{FF2B5EF4-FFF2-40B4-BE49-F238E27FC236}">
                  <a16:creationId xmlns:a16="http://schemas.microsoft.com/office/drawing/2014/main" id="{FF4BCB73-290C-FE55-EEB7-614835B3A4B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1" name="Freeform 538">
              <a:extLst>
                <a:ext uri="{FF2B5EF4-FFF2-40B4-BE49-F238E27FC236}">
                  <a16:creationId xmlns:a16="http://schemas.microsoft.com/office/drawing/2014/main" id="{5A9516AF-367A-79E0-8E31-8CF7FD9133CB}"/>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2" name="Freeform 539">
              <a:extLst>
                <a:ext uri="{FF2B5EF4-FFF2-40B4-BE49-F238E27FC236}">
                  <a16:creationId xmlns:a16="http://schemas.microsoft.com/office/drawing/2014/main" id="{D385BC83-F785-8E7C-6302-C2CA8A717E1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3" name="Freeform 540">
              <a:extLst>
                <a:ext uri="{FF2B5EF4-FFF2-40B4-BE49-F238E27FC236}">
                  <a16:creationId xmlns:a16="http://schemas.microsoft.com/office/drawing/2014/main" id="{74EDB0C4-0BC6-7A1F-3561-18B15A9E9794}"/>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4" name="Freeform 541">
              <a:extLst>
                <a:ext uri="{FF2B5EF4-FFF2-40B4-BE49-F238E27FC236}">
                  <a16:creationId xmlns:a16="http://schemas.microsoft.com/office/drawing/2014/main" id="{B5669D9F-23BF-C303-B765-47D08E63DF0C}"/>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5" name="Freeform 542">
              <a:extLst>
                <a:ext uri="{FF2B5EF4-FFF2-40B4-BE49-F238E27FC236}">
                  <a16:creationId xmlns:a16="http://schemas.microsoft.com/office/drawing/2014/main" id="{1BEA1424-5CA0-BE2E-1C23-26875FC602A7}"/>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6" name="Freeform 543">
              <a:extLst>
                <a:ext uri="{FF2B5EF4-FFF2-40B4-BE49-F238E27FC236}">
                  <a16:creationId xmlns:a16="http://schemas.microsoft.com/office/drawing/2014/main" id="{5809EEC7-A94F-EC10-1292-FC32B7E6499C}"/>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7" name="Freeform 544">
              <a:extLst>
                <a:ext uri="{FF2B5EF4-FFF2-40B4-BE49-F238E27FC236}">
                  <a16:creationId xmlns:a16="http://schemas.microsoft.com/office/drawing/2014/main" id="{C9E59BC4-DB75-2612-77BF-3E4A72B151CA}"/>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8" name="Freeform 545">
              <a:extLst>
                <a:ext uri="{FF2B5EF4-FFF2-40B4-BE49-F238E27FC236}">
                  <a16:creationId xmlns:a16="http://schemas.microsoft.com/office/drawing/2014/main" id="{4D87D903-7C5B-B3E0-7842-0038ADA891B8}"/>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9" name="Freeform 546">
              <a:extLst>
                <a:ext uri="{FF2B5EF4-FFF2-40B4-BE49-F238E27FC236}">
                  <a16:creationId xmlns:a16="http://schemas.microsoft.com/office/drawing/2014/main" id="{EF2E9B9C-0614-26FC-9EDF-424E7ECDD0C2}"/>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0" name="Freeform 547">
              <a:extLst>
                <a:ext uri="{FF2B5EF4-FFF2-40B4-BE49-F238E27FC236}">
                  <a16:creationId xmlns:a16="http://schemas.microsoft.com/office/drawing/2014/main" id="{308DB137-2764-FD62-8257-6EE85A51308F}"/>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1" name="Freeform 548">
              <a:extLst>
                <a:ext uri="{FF2B5EF4-FFF2-40B4-BE49-F238E27FC236}">
                  <a16:creationId xmlns:a16="http://schemas.microsoft.com/office/drawing/2014/main" id="{66827DD3-EF9A-6899-365F-61CA29F5299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2" name="Freeform 549">
              <a:extLst>
                <a:ext uri="{FF2B5EF4-FFF2-40B4-BE49-F238E27FC236}">
                  <a16:creationId xmlns:a16="http://schemas.microsoft.com/office/drawing/2014/main" id="{4722A416-8C50-BFC6-AB0F-FC234C130461}"/>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3" name="Freeform 550">
              <a:extLst>
                <a:ext uri="{FF2B5EF4-FFF2-40B4-BE49-F238E27FC236}">
                  <a16:creationId xmlns:a16="http://schemas.microsoft.com/office/drawing/2014/main" id="{6C35F306-32CC-26D7-982C-902EC54CA8E2}"/>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4" name="Freeform 551">
              <a:extLst>
                <a:ext uri="{FF2B5EF4-FFF2-40B4-BE49-F238E27FC236}">
                  <a16:creationId xmlns:a16="http://schemas.microsoft.com/office/drawing/2014/main" id="{FEB6CD4A-C68C-4B84-7FC7-F569E40816BB}"/>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5" name="Freeform 552">
              <a:extLst>
                <a:ext uri="{FF2B5EF4-FFF2-40B4-BE49-F238E27FC236}">
                  <a16:creationId xmlns:a16="http://schemas.microsoft.com/office/drawing/2014/main" id="{D7553116-49E1-B404-87F3-8622A4EC6F17}"/>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6" name="Freeform 553">
              <a:extLst>
                <a:ext uri="{FF2B5EF4-FFF2-40B4-BE49-F238E27FC236}">
                  <a16:creationId xmlns:a16="http://schemas.microsoft.com/office/drawing/2014/main" id="{7A907591-34C3-4B1A-003A-400E767F9C4F}"/>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7" name="Freeform 554">
              <a:extLst>
                <a:ext uri="{FF2B5EF4-FFF2-40B4-BE49-F238E27FC236}">
                  <a16:creationId xmlns:a16="http://schemas.microsoft.com/office/drawing/2014/main" id="{7794D8BA-A125-A4A1-6AED-C0745807A425}"/>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8" name="Freeform 555">
              <a:extLst>
                <a:ext uri="{FF2B5EF4-FFF2-40B4-BE49-F238E27FC236}">
                  <a16:creationId xmlns:a16="http://schemas.microsoft.com/office/drawing/2014/main" id="{A26C6A23-BC65-04E7-27D3-98AB590A476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9" name="Freeform 556">
              <a:extLst>
                <a:ext uri="{FF2B5EF4-FFF2-40B4-BE49-F238E27FC236}">
                  <a16:creationId xmlns:a16="http://schemas.microsoft.com/office/drawing/2014/main" id="{CA632351-CDDA-48BC-5B70-18E98D36846D}"/>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0" name="Freeform 557">
              <a:extLst>
                <a:ext uri="{FF2B5EF4-FFF2-40B4-BE49-F238E27FC236}">
                  <a16:creationId xmlns:a16="http://schemas.microsoft.com/office/drawing/2014/main" id="{F65914C7-50C2-A091-0473-25F3B83064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1" name="Freeform 558">
              <a:extLst>
                <a:ext uri="{FF2B5EF4-FFF2-40B4-BE49-F238E27FC236}">
                  <a16:creationId xmlns:a16="http://schemas.microsoft.com/office/drawing/2014/main" id="{BC76753A-FB33-3B3B-E50C-9F9C010E8F81}"/>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2" name="Freeform 559">
              <a:extLst>
                <a:ext uri="{FF2B5EF4-FFF2-40B4-BE49-F238E27FC236}">
                  <a16:creationId xmlns:a16="http://schemas.microsoft.com/office/drawing/2014/main" id="{B0244E8C-0593-BB6B-1BCF-A034280D9A4F}"/>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3" name="Freeform 560">
              <a:extLst>
                <a:ext uri="{FF2B5EF4-FFF2-40B4-BE49-F238E27FC236}">
                  <a16:creationId xmlns:a16="http://schemas.microsoft.com/office/drawing/2014/main" id="{25FF4376-C3CA-7DB9-EDF0-FE756235A4B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4" name="Freeform 561">
              <a:extLst>
                <a:ext uri="{FF2B5EF4-FFF2-40B4-BE49-F238E27FC236}">
                  <a16:creationId xmlns:a16="http://schemas.microsoft.com/office/drawing/2014/main" id="{B15161EE-A1BD-B0C4-19D6-29E95D412D62}"/>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5" name="Freeform 562">
              <a:extLst>
                <a:ext uri="{FF2B5EF4-FFF2-40B4-BE49-F238E27FC236}">
                  <a16:creationId xmlns:a16="http://schemas.microsoft.com/office/drawing/2014/main" id="{73E7634C-1C37-F8BE-0F3F-844A4F888B49}"/>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6" name="Freeform 563">
              <a:extLst>
                <a:ext uri="{FF2B5EF4-FFF2-40B4-BE49-F238E27FC236}">
                  <a16:creationId xmlns:a16="http://schemas.microsoft.com/office/drawing/2014/main" id="{D28CE07A-539D-2612-CC4E-1616A73DE40C}"/>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7" name="Freeform 564">
              <a:extLst>
                <a:ext uri="{FF2B5EF4-FFF2-40B4-BE49-F238E27FC236}">
                  <a16:creationId xmlns:a16="http://schemas.microsoft.com/office/drawing/2014/main" id="{852C4DAB-74A3-3554-4674-73C7F1BBFD57}"/>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8" name="Freeform 565">
              <a:extLst>
                <a:ext uri="{FF2B5EF4-FFF2-40B4-BE49-F238E27FC236}">
                  <a16:creationId xmlns:a16="http://schemas.microsoft.com/office/drawing/2014/main" id="{6BFB949B-9760-2F7C-D0D2-1B148CAB7BF5}"/>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9" name="Freeform 566">
              <a:extLst>
                <a:ext uri="{FF2B5EF4-FFF2-40B4-BE49-F238E27FC236}">
                  <a16:creationId xmlns:a16="http://schemas.microsoft.com/office/drawing/2014/main" id="{001A6FE0-BB10-7C54-62F6-D1C4A46C2E71}"/>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0" name="Freeform 567">
              <a:extLst>
                <a:ext uri="{FF2B5EF4-FFF2-40B4-BE49-F238E27FC236}">
                  <a16:creationId xmlns:a16="http://schemas.microsoft.com/office/drawing/2014/main" id="{5D15A240-06B7-891F-A10C-EE645E042CA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1" name="Freeform 568">
              <a:extLst>
                <a:ext uri="{FF2B5EF4-FFF2-40B4-BE49-F238E27FC236}">
                  <a16:creationId xmlns:a16="http://schemas.microsoft.com/office/drawing/2014/main" id="{4F4801C2-F327-75A7-56DE-396221647FBB}"/>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2" name="Freeform 569">
              <a:extLst>
                <a:ext uri="{FF2B5EF4-FFF2-40B4-BE49-F238E27FC236}">
                  <a16:creationId xmlns:a16="http://schemas.microsoft.com/office/drawing/2014/main" id="{53499AC1-7471-5449-4694-28AEA6C24BC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3" name="Freeform 570">
              <a:extLst>
                <a:ext uri="{FF2B5EF4-FFF2-40B4-BE49-F238E27FC236}">
                  <a16:creationId xmlns:a16="http://schemas.microsoft.com/office/drawing/2014/main" id="{E0F45883-07C9-9144-62BA-31AAFA233798}"/>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4" name="Freeform 571">
              <a:extLst>
                <a:ext uri="{FF2B5EF4-FFF2-40B4-BE49-F238E27FC236}">
                  <a16:creationId xmlns:a16="http://schemas.microsoft.com/office/drawing/2014/main" id="{5DD916A1-8E7C-BB63-0FAF-BF3F443D744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5" name="Freeform 572">
              <a:extLst>
                <a:ext uri="{FF2B5EF4-FFF2-40B4-BE49-F238E27FC236}">
                  <a16:creationId xmlns:a16="http://schemas.microsoft.com/office/drawing/2014/main" id="{985C18B9-A50A-A05B-7B56-207C61C62933}"/>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6" name="Freeform 573">
              <a:extLst>
                <a:ext uri="{FF2B5EF4-FFF2-40B4-BE49-F238E27FC236}">
                  <a16:creationId xmlns:a16="http://schemas.microsoft.com/office/drawing/2014/main" id="{6E817E14-2990-0A99-541C-52598A108591}"/>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7" name="Freeform 574">
              <a:extLst>
                <a:ext uri="{FF2B5EF4-FFF2-40B4-BE49-F238E27FC236}">
                  <a16:creationId xmlns:a16="http://schemas.microsoft.com/office/drawing/2014/main" id="{50BD0D67-414E-9CED-CEA5-DEFE3D8356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8" name="Freeform 575">
              <a:extLst>
                <a:ext uri="{FF2B5EF4-FFF2-40B4-BE49-F238E27FC236}">
                  <a16:creationId xmlns:a16="http://schemas.microsoft.com/office/drawing/2014/main" id="{887F8A2F-CF8C-6D75-31A8-03D0DC7BF8E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9" name="Freeform 576">
              <a:extLst>
                <a:ext uri="{FF2B5EF4-FFF2-40B4-BE49-F238E27FC236}">
                  <a16:creationId xmlns:a16="http://schemas.microsoft.com/office/drawing/2014/main" id="{961EA755-3AF9-3D50-C800-BC54CB8173C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0" name="Freeform 577">
              <a:extLst>
                <a:ext uri="{FF2B5EF4-FFF2-40B4-BE49-F238E27FC236}">
                  <a16:creationId xmlns:a16="http://schemas.microsoft.com/office/drawing/2014/main" id="{370A1EE0-6084-A5D7-CA3A-0A101DF883F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1" name="Freeform 578">
              <a:extLst>
                <a:ext uri="{FF2B5EF4-FFF2-40B4-BE49-F238E27FC236}">
                  <a16:creationId xmlns:a16="http://schemas.microsoft.com/office/drawing/2014/main" id="{95C69B5D-C606-9145-443D-0D822A5639C4}"/>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2" name="Freeform 579">
              <a:extLst>
                <a:ext uri="{FF2B5EF4-FFF2-40B4-BE49-F238E27FC236}">
                  <a16:creationId xmlns:a16="http://schemas.microsoft.com/office/drawing/2014/main" id="{D57F0933-ECA5-074B-6D92-D05C1092EED8}"/>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3" name="Freeform 580">
              <a:extLst>
                <a:ext uri="{FF2B5EF4-FFF2-40B4-BE49-F238E27FC236}">
                  <a16:creationId xmlns:a16="http://schemas.microsoft.com/office/drawing/2014/main" id="{06D123C4-C027-1646-4074-2DFE12BD7D25}"/>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4" name="Freeform 581">
              <a:extLst>
                <a:ext uri="{FF2B5EF4-FFF2-40B4-BE49-F238E27FC236}">
                  <a16:creationId xmlns:a16="http://schemas.microsoft.com/office/drawing/2014/main" id="{64B0B911-9B90-BB4C-43BB-28D5E6110491}"/>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5" name="Freeform 582">
              <a:extLst>
                <a:ext uri="{FF2B5EF4-FFF2-40B4-BE49-F238E27FC236}">
                  <a16:creationId xmlns:a16="http://schemas.microsoft.com/office/drawing/2014/main" id="{91E66C63-1AB4-BF42-AA9B-D5E578B2A5A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6" name="Freeform 583">
              <a:extLst>
                <a:ext uri="{FF2B5EF4-FFF2-40B4-BE49-F238E27FC236}">
                  <a16:creationId xmlns:a16="http://schemas.microsoft.com/office/drawing/2014/main" id="{8C4A14B5-441D-11DD-1568-5F560F0DC1A6}"/>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7" name="Freeform 584">
              <a:extLst>
                <a:ext uri="{FF2B5EF4-FFF2-40B4-BE49-F238E27FC236}">
                  <a16:creationId xmlns:a16="http://schemas.microsoft.com/office/drawing/2014/main" id="{2841A0BA-4228-421B-4251-32D274FA6A4C}"/>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8" name="Freeform 585">
              <a:extLst>
                <a:ext uri="{FF2B5EF4-FFF2-40B4-BE49-F238E27FC236}">
                  <a16:creationId xmlns:a16="http://schemas.microsoft.com/office/drawing/2014/main" id="{29079C09-1CE1-255D-10AB-CED768BC1D00}"/>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9" name="Freeform 586">
              <a:extLst>
                <a:ext uri="{FF2B5EF4-FFF2-40B4-BE49-F238E27FC236}">
                  <a16:creationId xmlns:a16="http://schemas.microsoft.com/office/drawing/2014/main" id="{B4396E8A-7C5F-F795-2769-9CC08E79C0DB}"/>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0" name="Freeform 587">
              <a:extLst>
                <a:ext uri="{FF2B5EF4-FFF2-40B4-BE49-F238E27FC236}">
                  <a16:creationId xmlns:a16="http://schemas.microsoft.com/office/drawing/2014/main" id="{C0595F40-FDD4-24D4-1E3B-A358E0FD458A}"/>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1" name="Freeform 588">
              <a:extLst>
                <a:ext uri="{FF2B5EF4-FFF2-40B4-BE49-F238E27FC236}">
                  <a16:creationId xmlns:a16="http://schemas.microsoft.com/office/drawing/2014/main" id="{4A9B77F2-2829-3EA1-6A8F-38435F29D141}"/>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2" name="Freeform 589">
              <a:extLst>
                <a:ext uri="{FF2B5EF4-FFF2-40B4-BE49-F238E27FC236}">
                  <a16:creationId xmlns:a16="http://schemas.microsoft.com/office/drawing/2014/main" id="{E316B46D-21FD-139A-5840-47C6E5B9DF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3" name="Freeform 590">
              <a:extLst>
                <a:ext uri="{FF2B5EF4-FFF2-40B4-BE49-F238E27FC236}">
                  <a16:creationId xmlns:a16="http://schemas.microsoft.com/office/drawing/2014/main" id="{B262D1D3-D507-A082-B98F-92DD7B7075FC}"/>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4" name="Freeform 591">
              <a:extLst>
                <a:ext uri="{FF2B5EF4-FFF2-40B4-BE49-F238E27FC236}">
                  <a16:creationId xmlns:a16="http://schemas.microsoft.com/office/drawing/2014/main" id="{6C9EBD9B-489D-83D5-FD24-2228F46A2F0E}"/>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5" name="Freeform 592">
              <a:extLst>
                <a:ext uri="{FF2B5EF4-FFF2-40B4-BE49-F238E27FC236}">
                  <a16:creationId xmlns:a16="http://schemas.microsoft.com/office/drawing/2014/main" id="{A86F9234-AB53-C8D9-B577-8B4268741404}"/>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6" name="Freeform 593">
              <a:extLst>
                <a:ext uri="{FF2B5EF4-FFF2-40B4-BE49-F238E27FC236}">
                  <a16:creationId xmlns:a16="http://schemas.microsoft.com/office/drawing/2014/main" id="{0D084837-9736-F43A-0D6D-7C68EF7B7086}"/>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7" name="Freeform 594">
              <a:extLst>
                <a:ext uri="{FF2B5EF4-FFF2-40B4-BE49-F238E27FC236}">
                  <a16:creationId xmlns:a16="http://schemas.microsoft.com/office/drawing/2014/main" id="{35A481F7-589D-06CF-6AFB-B83AC9008107}"/>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8" name="Freeform 595">
              <a:extLst>
                <a:ext uri="{FF2B5EF4-FFF2-40B4-BE49-F238E27FC236}">
                  <a16:creationId xmlns:a16="http://schemas.microsoft.com/office/drawing/2014/main" id="{2F8CBF56-922F-60B0-ED0A-D6CBC0A3256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9" name="Freeform 596">
              <a:extLst>
                <a:ext uri="{FF2B5EF4-FFF2-40B4-BE49-F238E27FC236}">
                  <a16:creationId xmlns:a16="http://schemas.microsoft.com/office/drawing/2014/main" id="{F1DFCCE0-9DDE-814F-9556-98D2CB2BCB39}"/>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0" name="Freeform 597">
              <a:extLst>
                <a:ext uri="{FF2B5EF4-FFF2-40B4-BE49-F238E27FC236}">
                  <a16:creationId xmlns:a16="http://schemas.microsoft.com/office/drawing/2014/main" id="{D98E1541-FB1D-C2E5-0718-4FCD9E12C9CF}"/>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1" name="Freeform 598">
              <a:extLst>
                <a:ext uri="{FF2B5EF4-FFF2-40B4-BE49-F238E27FC236}">
                  <a16:creationId xmlns:a16="http://schemas.microsoft.com/office/drawing/2014/main" id="{D496E274-DB17-8DA9-6893-F17851330E3C}"/>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2" name="Freeform 599">
              <a:extLst>
                <a:ext uri="{FF2B5EF4-FFF2-40B4-BE49-F238E27FC236}">
                  <a16:creationId xmlns:a16="http://schemas.microsoft.com/office/drawing/2014/main" id="{A6B6F945-16AB-7308-A9A7-1E56DED20795}"/>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3" name="Freeform 600">
              <a:extLst>
                <a:ext uri="{FF2B5EF4-FFF2-40B4-BE49-F238E27FC236}">
                  <a16:creationId xmlns:a16="http://schemas.microsoft.com/office/drawing/2014/main" id="{E2B40F3F-BBC2-12A9-835C-889EFA088FDD}"/>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4" name="Freeform 601">
              <a:extLst>
                <a:ext uri="{FF2B5EF4-FFF2-40B4-BE49-F238E27FC236}">
                  <a16:creationId xmlns:a16="http://schemas.microsoft.com/office/drawing/2014/main" id="{35897697-CD12-73EF-DE9A-9334C981950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5" name="Freeform 602">
              <a:extLst>
                <a:ext uri="{FF2B5EF4-FFF2-40B4-BE49-F238E27FC236}">
                  <a16:creationId xmlns:a16="http://schemas.microsoft.com/office/drawing/2014/main" id="{35B38576-32D3-07C0-1463-704B3A224957}"/>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6" name="Freeform 603">
              <a:extLst>
                <a:ext uri="{FF2B5EF4-FFF2-40B4-BE49-F238E27FC236}">
                  <a16:creationId xmlns:a16="http://schemas.microsoft.com/office/drawing/2014/main" id="{7C761270-27C9-59C3-0FFD-A077848B78C9}"/>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7" name="Freeform 604">
              <a:extLst>
                <a:ext uri="{FF2B5EF4-FFF2-40B4-BE49-F238E27FC236}">
                  <a16:creationId xmlns:a16="http://schemas.microsoft.com/office/drawing/2014/main" id="{214C55CF-FA09-5330-8C64-B01DA1601A8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8" name="Freeform 605">
              <a:extLst>
                <a:ext uri="{FF2B5EF4-FFF2-40B4-BE49-F238E27FC236}">
                  <a16:creationId xmlns:a16="http://schemas.microsoft.com/office/drawing/2014/main" id="{DAEB4223-347B-B930-5761-0D06DC9772F4}"/>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9" name="Freeform 606">
              <a:extLst>
                <a:ext uri="{FF2B5EF4-FFF2-40B4-BE49-F238E27FC236}">
                  <a16:creationId xmlns:a16="http://schemas.microsoft.com/office/drawing/2014/main" id="{633CCAB9-67A4-9FDB-632E-DC1AA5A7B9A2}"/>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00" name="Group 699">
              <a:extLst>
                <a:ext uri="{FF2B5EF4-FFF2-40B4-BE49-F238E27FC236}">
                  <a16:creationId xmlns:a16="http://schemas.microsoft.com/office/drawing/2014/main" id="{3AF12435-BDBC-DE22-D61F-D4804EA4388C}"/>
                </a:ext>
              </a:extLst>
            </p:cNvPr>
            <p:cNvGrpSpPr/>
            <p:nvPr/>
          </p:nvGrpSpPr>
          <p:grpSpPr>
            <a:xfrm>
              <a:off x="6403976" y="4008438"/>
              <a:ext cx="1055688" cy="1338263"/>
              <a:chOff x="6403976" y="4008438"/>
              <a:chExt cx="1055688" cy="1338263"/>
            </a:xfrm>
          </p:grpSpPr>
          <p:sp>
            <p:nvSpPr>
              <p:cNvPr id="701" name="Freeform 608">
                <a:extLst>
                  <a:ext uri="{FF2B5EF4-FFF2-40B4-BE49-F238E27FC236}">
                    <a16:creationId xmlns:a16="http://schemas.microsoft.com/office/drawing/2014/main" id="{98F24480-F8CF-622B-0D28-06CE2D4A050C}"/>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2" name="Freeform 609">
                <a:extLst>
                  <a:ext uri="{FF2B5EF4-FFF2-40B4-BE49-F238E27FC236}">
                    <a16:creationId xmlns:a16="http://schemas.microsoft.com/office/drawing/2014/main" id="{A1D43B90-B97F-57DC-CC3E-6C7FA02A90E5}"/>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3" name="Freeform 610">
                <a:extLst>
                  <a:ext uri="{FF2B5EF4-FFF2-40B4-BE49-F238E27FC236}">
                    <a16:creationId xmlns:a16="http://schemas.microsoft.com/office/drawing/2014/main" id="{10F15A18-A9DE-C5BE-0D57-BA38A31C5207}"/>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4" name="Freeform 611">
                <a:extLst>
                  <a:ext uri="{FF2B5EF4-FFF2-40B4-BE49-F238E27FC236}">
                    <a16:creationId xmlns:a16="http://schemas.microsoft.com/office/drawing/2014/main" id="{0F19C7A8-9E61-0408-A11C-120EBCE635A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5" name="Freeform 612">
                <a:extLst>
                  <a:ext uri="{FF2B5EF4-FFF2-40B4-BE49-F238E27FC236}">
                    <a16:creationId xmlns:a16="http://schemas.microsoft.com/office/drawing/2014/main" id="{26E3AA63-1ECE-E98D-C4E4-3344ABEAB12A}"/>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6" name="Freeform 613">
                <a:extLst>
                  <a:ext uri="{FF2B5EF4-FFF2-40B4-BE49-F238E27FC236}">
                    <a16:creationId xmlns:a16="http://schemas.microsoft.com/office/drawing/2014/main" id="{511F4451-211E-309D-ECB3-9984D4DFEF63}"/>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7" name="Freeform 614">
                <a:extLst>
                  <a:ext uri="{FF2B5EF4-FFF2-40B4-BE49-F238E27FC236}">
                    <a16:creationId xmlns:a16="http://schemas.microsoft.com/office/drawing/2014/main" id="{23671A66-47C1-78CB-6804-7855431C7E50}"/>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8" name="Freeform 615">
                <a:extLst>
                  <a:ext uri="{FF2B5EF4-FFF2-40B4-BE49-F238E27FC236}">
                    <a16:creationId xmlns:a16="http://schemas.microsoft.com/office/drawing/2014/main" id="{1B301BF7-81AE-97C7-D29E-E017C16F4697}"/>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9" name="Freeform 616">
                <a:extLst>
                  <a:ext uri="{FF2B5EF4-FFF2-40B4-BE49-F238E27FC236}">
                    <a16:creationId xmlns:a16="http://schemas.microsoft.com/office/drawing/2014/main" id="{5578CA34-0744-F756-5DE1-389F2799AEC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0" name="Freeform 617">
                <a:extLst>
                  <a:ext uri="{FF2B5EF4-FFF2-40B4-BE49-F238E27FC236}">
                    <a16:creationId xmlns:a16="http://schemas.microsoft.com/office/drawing/2014/main" id="{E52D1C1C-F1FB-D7E4-C129-375E94005938}"/>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1" name="Freeform 618">
                <a:extLst>
                  <a:ext uri="{FF2B5EF4-FFF2-40B4-BE49-F238E27FC236}">
                    <a16:creationId xmlns:a16="http://schemas.microsoft.com/office/drawing/2014/main" id="{68CE9EFF-8088-7DB9-43D5-9488CE5AA0A4}"/>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2" name="Freeform 619">
                <a:extLst>
                  <a:ext uri="{FF2B5EF4-FFF2-40B4-BE49-F238E27FC236}">
                    <a16:creationId xmlns:a16="http://schemas.microsoft.com/office/drawing/2014/main" id="{196E6840-8261-F3F8-9629-05FDF01C0C5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3" name="Freeform 620">
                <a:extLst>
                  <a:ext uri="{FF2B5EF4-FFF2-40B4-BE49-F238E27FC236}">
                    <a16:creationId xmlns:a16="http://schemas.microsoft.com/office/drawing/2014/main" id="{B32CEAF2-6091-920E-F10B-8C2D4E595B6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4" name="Freeform 621">
                <a:extLst>
                  <a:ext uri="{FF2B5EF4-FFF2-40B4-BE49-F238E27FC236}">
                    <a16:creationId xmlns:a16="http://schemas.microsoft.com/office/drawing/2014/main" id="{DA6DECD9-2AEC-FD93-D09C-A8189FEED4BE}"/>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5" name="Freeform 622">
                <a:extLst>
                  <a:ext uri="{FF2B5EF4-FFF2-40B4-BE49-F238E27FC236}">
                    <a16:creationId xmlns:a16="http://schemas.microsoft.com/office/drawing/2014/main" id="{E6B0CB93-66E1-1433-A699-97BF2D5CFB44}"/>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6" name="Freeform 623">
                <a:extLst>
                  <a:ext uri="{FF2B5EF4-FFF2-40B4-BE49-F238E27FC236}">
                    <a16:creationId xmlns:a16="http://schemas.microsoft.com/office/drawing/2014/main" id="{A17D5696-0303-F051-9D67-2A32065EE0CF}"/>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7" name="Freeform 624">
                <a:extLst>
                  <a:ext uri="{FF2B5EF4-FFF2-40B4-BE49-F238E27FC236}">
                    <a16:creationId xmlns:a16="http://schemas.microsoft.com/office/drawing/2014/main" id="{5FAE3275-BBA9-1180-8527-5B11FE363A7A}"/>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8" name="Freeform 625">
                <a:extLst>
                  <a:ext uri="{FF2B5EF4-FFF2-40B4-BE49-F238E27FC236}">
                    <a16:creationId xmlns:a16="http://schemas.microsoft.com/office/drawing/2014/main" id="{9349F9E1-C977-077B-91B2-01685E6CB2D7}"/>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9" name="Freeform 626">
                <a:extLst>
                  <a:ext uri="{FF2B5EF4-FFF2-40B4-BE49-F238E27FC236}">
                    <a16:creationId xmlns:a16="http://schemas.microsoft.com/office/drawing/2014/main" id="{19CEF04F-6E67-2881-6ABF-0BA431F4C15A}"/>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0" name="Freeform 627">
                <a:extLst>
                  <a:ext uri="{FF2B5EF4-FFF2-40B4-BE49-F238E27FC236}">
                    <a16:creationId xmlns:a16="http://schemas.microsoft.com/office/drawing/2014/main" id="{B6C49E05-DF75-6CF7-1C8F-65BA157B3BCA}"/>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1" name="Freeform 628">
                <a:extLst>
                  <a:ext uri="{FF2B5EF4-FFF2-40B4-BE49-F238E27FC236}">
                    <a16:creationId xmlns:a16="http://schemas.microsoft.com/office/drawing/2014/main" id="{E731DA5B-4E79-5229-2C7F-6B23D2859C5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2" name="Freeform 629">
                <a:extLst>
                  <a:ext uri="{FF2B5EF4-FFF2-40B4-BE49-F238E27FC236}">
                    <a16:creationId xmlns:a16="http://schemas.microsoft.com/office/drawing/2014/main" id="{BC6D2927-C3E6-066D-576B-881D9D626F2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3" name="Freeform 630">
                <a:extLst>
                  <a:ext uri="{FF2B5EF4-FFF2-40B4-BE49-F238E27FC236}">
                    <a16:creationId xmlns:a16="http://schemas.microsoft.com/office/drawing/2014/main" id="{CE9683C3-CFEE-1930-0C16-B74BECDB7B50}"/>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4" name="Freeform 631">
                <a:extLst>
                  <a:ext uri="{FF2B5EF4-FFF2-40B4-BE49-F238E27FC236}">
                    <a16:creationId xmlns:a16="http://schemas.microsoft.com/office/drawing/2014/main" id="{82D1A596-1916-64C4-29B8-AD52A7D3781D}"/>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725" name="Group 724">
            <a:extLst>
              <a:ext uri="{FF2B5EF4-FFF2-40B4-BE49-F238E27FC236}">
                <a16:creationId xmlns:a16="http://schemas.microsoft.com/office/drawing/2014/main" id="{B541014D-27CE-7D6D-3D77-50D25417943D}"/>
              </a:ext>
            </a:extLst>
          </p:cNvPr>
          <p:cNvGrpSpPr/>
          <p:nvPr/>
        </p:nvGrpSpPr>
        <p:grpSpPr>
          <a:xfrm flipH="1">
            <a:off x="10858134" y="-253128"/>
            <a:ext cx="1240214" cy="2385431"/>
            <a:chOff x="842963" y="730250"/>
            <a:chExt cx="1490663" cy="2714625"/>
          </a:xfrm>
        </p:grpSpPr>
        <p:sp>
          <p:nvSpPr>
            <p:cNvPr id="726" name="Freeform 688">
              <a:extLst>
                <a:ext uri="{FF2B5EF4-FFF2-40B4-BE49-F238E27FC236}">
                  <a16:creationId xmlns:a16="http://schemas.microsoft.com/office/drawing/2014/main" id="{9FE5EFDB-9798-CBA3-50A6-BD28DF0A5ECF}"/>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7" name="Freeform 689">
              <a:extLst>
                <a:ext uri="{FF2B5EF4-FFF2-40B4-BE49-F238E27FC236}">
                  <a16:creationId xmlns:a16="http://schemas.microsoft.com/office/drawing/2014/main" id="{334E0CB4-7DA9-1FDD-5FFA-990E9529AF89}"/>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8" name="Oval 690">
              <a:extLst>
                <a:ext uri="{FF2B5EF4-FFF2-40B4-BE49-F238E27FC236}">
                  <a16:creationId xmlns:a16="http://schemas.microsoft.com/office/drawing/2014/main" id="{D8118208-A68A-466D-7F82-8CB7ECE4134D}"/>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9" name="Freeform 691">
              <a:extLst>
                <a:ext uri="{FF2B5EF4-FFF2-40B4-BE49-F238E27FC236}">
                  <a16:creationId xmlns:a16="http://schemas.microsoft.com/office/drawing/2014/main" id="{5CDB1308-0494-0475-BF5B-C7FB992674F1}"/>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0" name="Freeform 692">
              <a:extLst>
                <a:ext uri="{FF2B5EF4-FFF2-40B4-BE49-F238E27FC236}">
                  <a16:creationId xmlns:a16="http://schemas.microsoft.com/office/drawing/2014/main" id="{77065EDD-6628-6CE6-BA43-AF51C194EF2B}"/>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1" name="Freeform 693">
              <a:extLst>
                <a:ext uri="{FF2B5EF4-FFF2-40B4-BE49-F238E27FC236}">
                  <a16:creationId xmlns:a16="http://schemas.microsoft.com/office/drawing/2014/main" id="{F199691B-A772-49CF-E2FD-E16AD5CF96E8}"/>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2" name="Freeform 694">
              <a:extLst>
                <a:ext uri="{FF2B5EF4-FFF2-40B4-BE49-F238E27FC236}">
                  <a16:creationId xmlns:a16="http://schemas.microsoft.com/office/drawing/2014/main" id="{44BD89C5-B408-1741-6AC1-5707EBBC1670}"/>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3" name="Freeform 695">
              <a:extLst>
                <a:ext uri="{FF2B5EF4-FFF2-40B4-BE49-F238E27FC236}">
                  <a16:creationId xmlns:a16="http://schemas.microsoft.com/office/drawing/2014/main" id="{D78256F4-4621-20D7-46E2-0D4356978A67}"/>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4" name="Freeform 696">
              <a:extLst>
                <a:ext uri="{FF2B5EF4-FFF2-40B4-BE49-F238E27FC236}">
                  <a16:creationId xmlns:a16="http://schemas.microsoft.com/office/drawing/2014/main" id="{E3BCCCAC-092A-77DF-72FE-71CDCF785B39}"/>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5" name="Freeform 697">
              <a:extLst>
                <a:ext uri="{FF2B5EF4-FFF2-40B4-BE49-F238E27FC236}">
                  <a16:creationId xmlns:a16="http://schemas.microsoft.com/office/drawing/2014/main" id="{E4879167-D5CA-CC73-241E-AC618093F878}"/>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6" name="Freeform 698">
              <a:extLst>
                <a:ext uri="{FF2B5EF4-FFF2-40B4-BE49-F238E27FC236}">
                  <a16:creationId xmlns:a16="http://schemas.microsoft.com/office/drawing/2014/main" id="{6F4E1E37-4A7A-F946-80B3-E2B84AF0A12D}"/>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7" name="Freeform 699">
              <a:extLst>
                <a:ext uri="{FF2B5EF4-FFF2-40B4-BE49-F238E27FC236}">
                  <a16:creationId xmlns:a16="http://schemas.microsoft.com/office/drawing/2014/main" id="{92626F6F-C51E-74FD-8141-CBA4946E81C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8" name="Freeform 700">
              <a:extLst>
                <a:ext uri="{FF2B5EF4-FFF2-40B4-BE49-F238E27FC236}">
                  <a16:creationId xmlns:a16="http://schemas.microsoft.com/office/drawing/2014/main" id="{45379F7C-992B-EF76-C3B7-B2013B445375}"/>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9" name="Freeform 701">
              <a:extLst>
                <a:ext uri="{FF2B5EF4-FFF2-40B4-BE49-F238E27FC236}">
                  <a16:creationId xmlns:a16="http://schemas.microsoft.com/office/drawing/2014/main" id="{6AA84DFA-0B29-2548-430A-2EE279F2326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0" name="Freeform 702">
              <a:extLst>
                <a:ext uri="{FF2B5EF4-FFF2-40B4-BE49-F238E27FC236}">
                  <a16:creationId xmlns:a16="http://schemas.microsoft.com/office/drawing/2014/main" id="{2584FB13-7B36-BC39-FCE3-EDB868516D09}"/>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1" name="Freeform 703">
              <a:extLst>
                <a:ext uri="{FF2B5EF4-FFF2-40B4-BE49-F238E27FC236}">
                  <a16:creationId xmlns:a16="http://schemas.microsoft.com/office/drawing/2014/main" id="{0900AC82-95CD-E2D3-7482-7C33287987AA}"/>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2" name="Freeform 704">
              <a:extLst>
                <a:ext uri="{FF2B5EF4-FFF2-40B4-BE49-F238E27FC236}">
                  <a16:creationId xmlns:a16="http://schemas.microsoft.com/office/drawing/2014/main" id="{8BF8FF81-F1FC-F6EB-32CA-88B189AD7C7F}"/>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3" name="Freeform 705">
              <a:extLst>
                <a:ext uri="{FF2B5EF4-FFF2-40B4-BE49-F238E27FC236}">
                  <a16:creationId xmlns:a16="http://schemas.microsoft.com/office/drawing/2014/main" id="{B7E3323B-F04A-90F2-75EE-CC2388EE144F}"/>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4" name="Freeform 706">
              <a:extLst>
                <a:ext uri="{FF2B5EF4-FFF2-40B4-BE49-F238E27FC236}">
                  <a16:creationId xmlns:a16="http://schemas.microsoft.com/office/drawing/2014/main" id="{ED563DC8-6570-0ED5-122C-969D28A2D8F7}"/>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5" name="Freeform 707">
              <a:extLst>
                <a:ext uri="{FF2B5EF4-FFF2-40B4-BE49-F238E27FC236}">
                  <a16:creationId xmlns:a16="http://schemas.microsoft.com/office/drawing/2014/main" id="{2B614B1F-B39C-7D79-E4DE-4CC7689044E7}"/>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6" name="Freeform 708">
              <a:extLst>
                <a:ext uri="{FF2B5EF4-FFF2-40B4-BE49-F238E27FC236}">
                  <a16:creationId xmlns:a16="http://schemas.microsoft.com/office/drawing/2014/main" id="{6B1EBB02-C5B8-F148-BF6B-FA3AB2231DDE}"/>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7" name="Freeform 709">
              <a:extLst>
                <a:ext uri="{FF2B5EF4-FFF2-40B4-BE49-F238E27FC236}">
                  <a16:creationId xmlns:a16="http://schemas.microsoft.com/office/drawing/2014/main" id="{EA42CA58-2DC4-BACA-6427-7AC300BF94FB}"/>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8" name="Freeform 710">
              <a:extLst>
                <a:ext uri="{FF2B5EF4-FFF2-40B4-BE49-F238E27FC236}">
                  <a16:creationId xmlns:a16="http://schemas.microsoft.com/office/drawing/2014/main" id="{13BA2F85-4B19-47D2-A3D5-C126E09D34F2}"/>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9" name="Freeform 711">
              <a:extLst>
                <a:ext uri="{FF2B5EF4-FFF2-40B4-BE49-F238E27FC236}">
                  <a16:creationId xmlns:a16="http://schemas.microsoft.com/office/drawing/2014/main" id="{C76D8FCC-398C-F56F-9D08-0C816962840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0" name="Freeform 712">
              <a:extLst>
                <a:ext uri="{FF2B5EF4-FFF2-40B4-BE49-F238E27FC236}">
                  <a16:creationId xmlns:a16="http://schemas.microsoft.com/office/drawing/2014/main" id="{71974B4E-09F2-3E2C-6467-6158136869DB}"/>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1" name="Freeform 713">
              <a:extLst>
                <a:ext uri="{FF2B5EF4-FFF2-40B4-BE49-F238E27FC236}">
                  <a16:creationId xmlns:a16="http://schemas.microsoft.com/office/drawing/2014/main" id="{5FAD1B7D-F3FE-9286-DA35-F29AED0DAD0E}"/>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2" name="Freeform 714">
              <a:extLst>
                <a:ext uri="{FF2B5EF4-FFF2-40B4-BE49-F238E27FC236}">
                  <a16:creationId xmlns:a16="http://schemas.microsoft.com/office/drawing/2014/main" id="{79ACC39A-7133-34B4-4516-35C7382C2C3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3" name="Freeform 715">
              <a:extLst>
                <a:ext uri="{FF2B5EF4-FFF2-40B4-BE49-F238E27FC236}">
                  <a16:creationId xmlns:a16="http://schemas.microsoft.com/office/drawing/2014/main" id="{E5765746-D19F-3549-980B-983064559FF5}"/>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4" name="Freeform 716">
              <a:extLst>
                <a:ext uri="{FF2B5EF4-FFF2-40B4-BE49-F238E27FC236}">
                  <a16:creationId xmlns:a16="http://schemas.microsoft.com/office/drawing/2014/main" id="{FD309EA2-8B33-377C-E5BF-28963C85FACF}"/>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5" name="Freeform 717">
              <a:extLst>
                <a:ext uri="{FF2B5EF4-FFF2-40B4-BE49-F238E27FC236}">
                  <a16:creationId xmlns:a16="http://schemas.microsoft.com/office/drawing/2014/main" id="{430786B2-E5B2-705A-F32E-E22C0602E576}"/>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6" name="Freeform 718">
              <a:extLst>
                <a:ext uri="{FF2B5EF4-FFF2-40B4-BE49-F238E27FC236}">
                  <a16:creationId xmlns:a16="http://schemas.microsoft.com/office/drawing/2014/main" id="{864536B3-F154-835C-3B13-56EEE07BE58A}"/>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7" name="Freeform 719">
              <a:extLst>
                <a:ext uri="{FF2B5EF4-FFF2-40B4-BE49-F238E27FC236}">
                  <a16:creationId xmlns:a16="http://schemas.microsoft.com/office/drawing/2014/main" id="{0CB60E12-9821-8056-6918-E55252F11479}"/>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8" name="Freeform 720">
              <a:extLst>
                <a:ext uri="{FF2B5EF4-FFF2-40B4-BE49-F238E27FC236}">
                  <a16:creationId xmlns:a16="http://schemas.microsoft.com/office/drawing/2014/main" id="{CA00F42F-D2F6-9CC6-0658-F9CAC95790E9}"/>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9" name="Freeform 721">
              <a:extLst>
                <a:ext uri="{FF2B5EF4-FFF2-40B4-BE49-F238E27FC236}">
                  <a16:creationId xmlns:a16="http://schemas.microsoft.com/office/drawing/2014/main" id="{3947C3DB-4773-B42B-D415-2B4CBBE9A041}"/>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0" name="Freeform 722">
              <a:extLst>
                <a:ext uri="{FF2B5EF4-FFF2-40B4-BE49-F238E27FC236}">
                  <a16:creationId xmlns:a16="http://schemas.microsoft.com/office/drawing/2014/main" id="{EB70C316-A7DA-1032-4038-B3745E564D97}"/>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1" name="Freeform 723">
              <a:extLst>
                <a:ext uri="{FF2B5EF4-FFF2-40B4-BE49-F238E27FC236}">
                  <a16:creationId xmlns:a16="http://schemas.microsoft.com/office/drawing/2014/main" id="{D22B53C2-DAEF-0864-7415-7DC8F2BF827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2" name="Rectangle 724">
              <a:extLst>
                <a:ext uri="{FF2B5EF4-FFF2-40B4-BE49-F238E27FC236}">
                  <a16:creationId xmlns:a16="http://schemas.microsoft.com/office/drawing/2014/main" id="{B381EBD5-70CC-273E-5ECC-75179321148F}"/>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3" name="Freeform 725">
              <a:extLst>
                <a:ext uri="{FF2B5EF4-FFF2-40B4-BE49-F238E27FC236}">
                  <a16:creationId xmlns:a16="http://schemas.microsoft.com/office/drawing/2014/main" id="{2BC13DF1-8331-9DA1-96D4-93D4396D1B59}"/>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4" name="Freeform 726">
              <a:extLst>
                <a:ext uri="{FF2B5EF4-FFF2-40B4-BE49-F238E27FC236}">
                  <a16:creationId xmlns:a16="http://schemas.microsoft.com/office/drawing/2014/main" id="{E06F40DB-3559-4274-3C24-365730D8D8EB}"/>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5" name="Oval 727">
              <a:extLst>
                <a:ext uri="{FF2B5EF4-FFF2-40B4-BE49-F238E27FC236}">
                  <a16:creationId xmlns:a16="http://schemas.microsoft.com/office/drawing/2014/main" id="{E5D4FF86-4A0B-1090-CA6B-C8FF9D38270E}"/>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id="{5967ACB8-D55D-8769-D22A-130D46458CF4}"/>
              </a:ext>
            </a:extLst>
          </p:cNvPr>
          <p:cNvPicPr>
            <a:picLocks noChangeAspect="1"/>
          </p:cNvPicPr>
          <p:nvPr/>
        </p:nvPicPr>
        <p:blipFill>
          <a:blip r:embed="rId4"/>
          <a:stretch>
            <a:fillRect/>
          </a:stretch>
        </p:blipFill>
        <p:spPr>
          <a:xfrm>
            <a:off x="1512551" y="918463"/>
            <a:ext cx="9224047" cy="2944623"/>
          </a:xfrm>
          <a:prstGeom prst="rect">
            <a:avLst/>
          </a:prstGeom>
        </p:spPr>
      </p:pic>
      <p:pic>
        <p:nvPicPr>
          <p:cNvPr id="6" name="Picture 5">
            <a:extLst>
              <a:ext uri="{FF2B5EF4-FFF2-40B4-BE49-F238E27FC236}">
                <a16:creationId xmlns:a16="http://schemas.microsoft.com/office/drawing/2014/main" id="{6BF64761-5199-8E86-D3EA-B58279A4675B}"/>
              </a:ext>
            </a:extLst>
          </p:cNvPr>
          <p:cNvPicPr>
            <a:picLocks noChangeAspect="1"/>
          </p:cNvPicPr>
          <p:nvPr/>
        </p:nvPicPr>
        <p:blipFill>
          <a:blip r:embed="rId5"/>
          <a:stretch>
            <a:fillRect/>
          </a:stretch>
        </p:blipFill>
        <p:spPr>
          <a:xfrm>
            <a:off x="1809760" y="206455"/>
            <a:ext cx="8553429" cy="1072989"/>
          </a:xfrm>
          <a:prstGeom prst="rect">
            <a:avLst/>
          </a:prstGeom>
        </p:spPr>
      </p:pic>
    </p:spTree>
    <p:extLst>
      <p:ext uri="{BB962C8B-B14F-4D97-AF65-F5344CB8AC3E}">
        <p14:creationId xmlns:p14="http://schemas.microsoft.com/office/powerpoint/2010/main" val="180079082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25"/>
                                        </p:tgtEl>
                                        <p:attrNameLst>
                                          <p:attrName>r</p:attrName>
                                        </p:attrNameLst>
                                      </p:cBhvr>
                                    </p:animRot>
                                    <p:animRot by="-240000">
                                      <p:cBhvr>
                                        <p:cTn id="7" dur="200" fill="hold">
                                          <p:stCondLst>
                                            <p:cond delay="200"/>
                                          </p:stCondLst>
                                        </p:cTn>
                                        <p:tgtEl>
                                          <p:spTgt spid="725"/>
                                        </p:tgtEl>
                                        <p:attrNameLst>
                                          <p:attrName>r</p:attrName>
                                        </p:attrNameLst>
                                      </p:cBhvr>
                                    </p:animRot>
                                    <p:animRot by="240000">
                                      <p:cBhvr>
                                        <p:cTn id="8" dur="200" fill="hold">
                                          <p:stCondLst>
                                            <p:cond delay="400"/>
                                          </p:stCondLst>
                                        </p:cTn>
                                        <p:tgtEl>
                                          <p:spTgt spid="725"/>
                                        </p:tgtEl>
                                        <p:attrNameLst>
                                          <p:attrName>r</p:attrName>
                                        </p:attrNameLst>
                                      </p:cBhvr>
                                    </p:animRot>
                                    <p:animRot by="-240000">
                                      <p:cBhvr>
                                        <p:cTn id="9" dur="200" fill="hold">
                                          <p:stCondLst>
                                            <p:cond delay="600"/>
                                          </p:stCondLst>
                                        </p:cTn>
                                        <p:tgtEl>
                                          <p:spTgt spid="725"/>
                                        </p:tgtEl>
                                        <p:attrNameLst>
                                          <p:attrName>r</p:attrName>
                                        </p:attrNameLst>
                                      </p:cBhvr>
                                    </p:animRot>
                                    <p:animRot by="120000">
                                      <p:cBhvr>
                                        <p:cTn id="10" dur="200" fill="hold">
                                          <p:stCondLst>
                                            <p:cond delay="800"/>
                                          </p:stCondLst>
                                        </p:cTn>
                                        <p:tgtEl>
                                          <p:spTgt spid="7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5C284C57-A85F-D3F4-F24D-0661C9B4178B}"/>
              </a:ext>
            </a:extLst>
          </p:cNvPr>
          <p:cNvPicPr>
            <a:picLocks noChangeAspect="1"/>
          </p:cNvPicPr>
          <p:nvPr/>
        </p:nvPicPr>
        <p:blipFill>
          <a:blip r:embed="rId7"/>
          <a:stretch>
            <a:fillRect/>
          </a:stretch>
        </p:blipFill>
        <p:spPr>
          <a:xfrm>
            <a:off x="2789341" y="4347076"/>
            <a:ext cx="7870618" cy="3078747"/>
          </a:xfrm>
          <a:prstGeom prst="rect">
            <a:avLst/>
          </a:prstGeom>
        </p:spPr>
      </p:pic>
    </p:spTree>
    <p:extLst>
      <p:ext uri="{BB962C8B-B14F-4D97-AF65-F5344CB8AC3E}">
        <p14:creationId xmlns:p14="http://schemas.microsoft.com/office/powerpoint/2010/main" val="2270129717"/>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28478036-1CEB-20BD-3DD3-10E42BCCEC6A}"/>
              </a:ext>
            </a:extLst>
          </p:cNvPr>
          <p:cNvPicPr>
            <a:picLocks noChangeAspect="1"/>
          </p:cNvPicPr>
          <p:nvPr/>
        </p:nvPicPr>
        <p:blipFill>
          <a:blip r:embed="rId7"/>
          <a:stretch>
            <a:fillRect/>
          </a:stretch>
        </p:blipFill>
        <p:spPr>
          <a:xfrm>
            <a:off x="2883830" y="4356601"/>
            <a:ext cx="7834039" cy="3078747"/>
          </a:xfrm>
          <a:prstGeom prst="rect">
            <a:avLst/>
          </a:prstGeom>
        </p:spPr>
      </p:pic>
    </p:spTree>
    <p:extLst>
      <p:ext uri="{BB962C8B-B14F-4D97-AF65-F5344CB8AC3E}">
        <p14:creationId xmlns:p14="http://schemas.microsoft.com/office/powerpoint/2010/main" val="184865405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pic>
        <p:nvPicPr>
          <p:cNvPr id="6" name="Picture 5" descr="A group of people sitting on a couch&#10;&#10;Description automatically generated with low confidence">
            <a:extLst>
              <a:ext uri="{FF2B5EF4-FFF2-40B4-BE49-F238E27FC236}">
                <a16:creationId xmlns:a16="http://schemas.microsoft.com/office/drawing/2014/main" id="{C26DD814-225F-EC63-5835-EAFF67B62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1232809"/>
            <a:ext cx="9740293" cy="5482316"/>
          </a:xfrm>
          <a:prstGeom prst="rect">
            <a:avLst/>
          </a:prstGeom>
        </p:spPr>
      </p:pic>
      <p:grpSp>
        <p:nvGrpSpPr>
          <p:cNvPr id="7" name="Group 6">
            <a:extLst>
              <a:ext uri="{FF2B5EF4-FFF2-40B4-BE49-F238E27FC236}">
                <a16:creationId xmlns:a16="http://schemas.microsoft.com/office/drawing/2014/main" id="{E692C43A-58B6-E6B3-06FE-EE6A35996266}"/>
              </a:ext>
            </a:extLst>
          </p:cNvPr>
          <p:cNvGrpSpPr/>
          <p:nvPr/>
        </p:nvGrpSpPr>
        <p:grpSpPr>
          <a:xfrm>
            <a:off x="320796" y="-369268"/>
            <a:ext cx="11787450" cy="2028696"/>
            <a:chOff x="120771" y="4707557"/>
            <a:chExt cx="11787450" cy="2028696"/>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1" name="TextBox 10">
              <a:extLst>
                <a:ext uri="{FF2B5EF4-FFF2-40B4-BE49-F238E27FC236}">
                  <a16:creationId xmlns:a16="http://schemas.microsoft.com/office/drawing/2014/main" id="{5E94BE76-715C-134B-A41B-336C10500E2C}"/>
                </a:ext>
              </a:extLst>
            </p:cNvPr>
            <p:cNvSpPr txBox="1"/>
            <p:nvPr/>
          </p:nvSpPr>
          <p:spPr>
            <a:xfrm>
              <a:off x="1952625" y="5319201"/>
              <a:ext cx="9873128" cy="64633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biết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ai?</a:t>
              </a: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7"/>
              <a:ext cx="1908054" cy="2028696"/>
              <a:chOff x="3109913" y="390525"/>
              <a:chExt cx="5516411" cy="6275388"/>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0558444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280" name="Group 279">
            <a:extLst>
              <a:ext uri="{FF2B5EF4-FFF2-40B4-BE49-F238E27FC236}">
                <a16:creationId xmlns:a16="http://schemas.microsoft.com/office/drawing/2014/main" id="{ADC6BC08-CD56-6056-F3C4-7944127CDECE}"/>
              </a:ext>
            </a:extLst>
          </p:cNvPr>
          <p:cNvGrpSpPr/>
          <p:nvPr/>
        </p:nvGrpSpPr>
        <p:grpSpPr>
          <a:xfrm>
            <a:off x="212568" y="314325"/>
            <a:ext cx="5683407" cy="5524499"/>
            <a:chOff x="6533573" y="2354410"/>
            <a:chExt cx="4058423" cy="3009921"/>
          </a:xfrm>
        </p:grpSpPr>
        <p:grpSp>
          <p:nvGrpSpPr>
            <p:cNvPr id="281" name="Group 280">
              <a:extLst>
                <a:ext uri="{FF2B5EF4-FFF2-40B4-BE49-F238E27FC236}">
                  <a16:creationId xmlns:a16="http://schemas.microsoft.com/office/drawing/2014/main" id="{B42FCD3F-BB8A-AD2C-1167-D7FE3DBCD483}"/>
                </a:ext>
              </a:extLst>
            </p:cNvPr>
            <p:cNvGrpSpPr/>
            <p:nvPr/>
          </p:nvGrpSpPr>
          <p:grpSpPr>
            <a:xfrm>
              <a:off x="6533573" y="2354410"/>
              <a:ext cx="4058423" cy="3009921"/>
              <a:chOff x="6533573" y="2354410"/>
              <a:chExt cx="4058423" cy="3009921"/>
            </a:xfrm>
          </p:grpSpPr>
          <p:pic>
            <p:nvPicPr>
              <p:cNvPr id="283" name="Graphic 282">
                <a:extLst>
                  <a:ext uri="{FF2B5EF4-FFF2-40B4-BE49-F238E27FC236}">
                    <a16:creationId xmlns:a16="http://schemas.microsoft.com/office/drawing/2014/main" id="{329CE759-1BAF-D17B-C862-0E7315891B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3573" y="3124125"/>
                <a:ext cx="4058423" cy="2240206"/>
              </a:xfrm>
              <a:prstGeom prst="rect">
                <a:avLst/>
              </a:prstGeom>
            </p:spPr>
          </p:pic>
          <p:pic>
            <p:nvPicPr>
              <p:cNvPr id="284" name="Picture 283" descr="A picture containing toy, doll, vector graphics&#10;&#10;Description automatically generated">
                <a:extLst>
                  <a:ext uri="{FF2B5EF4-FFF2-40B4-BE49-F238E27FC236}">
                    <a16:creationId xmlns:a16="http://schemas.microsoft.com/office/drawing/2014/main" id="{83B238F1-9235-1759-6B51-0613C0CAF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203" y="2354410"/>
                <a:ext cx="824505" cy="1039225"/>
              </a:xfrm>
              <a:prstGeom prst="rect">
                <a:avLst/>
              </a:prstGeom>
            </p:spPr>
          </p:pic>
        </p:grpSp>
        <p:sp>
          <p:nvSpPr>
            <p:cNvPr id="282" name="TextBox 281">
              <a:extLst>
                <a:ext uri="{FF2B5EF4-FFF2-40B4-BE49-F238E27FC236}">
                  <a16:creationId xmlns:a16="http://schemas.microsoft.com/office/drawing/2014/main" id="{8F1BFF57-9850-6DF4-C99D-E3AB84EE26CB}"/>
                </a:ext>
              </a:extLst>
            </p:cNvPr>
            <p:cNvSpPr txBox="1"/>
            <p:nvPr/>
          </p:nvSpPr>
          <p:spPr>
            <a:xfrm>
              <a:off x="6533573" y="4039489"/>
              <a:ext cx="33139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86A550ED-8DC9-31EB-B873-AC6BA206B3A3}"/>
              </a:ext>
            </a:extLst>
          </p:cNvPr>
          <p:cNvSpPr txBox="1"/>
          <p:nvPr/>
        </p:nvSpPr>
        <p:spPr>
          <a:xfrm>
            <a:off x="0" y="2215923"/>
            <a:ext cx="5762625" cy="3416320"/>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Gia đình Hoa có ông, bà, bố, mẹ, Hoa và em trai. </a:t>
            </a:r>
            <a:endParaRPr lang="en-US" sz="3600" b="1" dirty="0">
              <a:solidFill>
                <a:srgbClr val="44546A"/>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Mọi người đang quây quần, vui vẻ nghe Hoa kể những hoạt động ở trường.</a:t>
            </a:r>
            <a:endParaRPr kumimoji="0" lang="vi-VN" sz="36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descr="A group of people sitting on a couch&#10;&#10;Description automatically generated with low confidence">
            <a:extLst>
              <a:ext uri="{FF2B5EF4-FFF2-40B4-BE49-F238E27FC236}">
                <a16:creationId xmlns:a16="http://schemas.microsoft.com/office/drawing/2014/main" id="{A558B020-C515-0D28-F39B-16EF1043E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750" y="1495478"/>
            <a:ext cx="5939818" cy="3343222"/>
          </a:xfrm>
          <a:prstGeom prst="rect">
            <a:avLst/>
          </a:prstGeom>
        </p:spPr>
      </p:pic>
    </p:spTree>
    <p:extLst>
      <p:ext uri="{BB962C8B-B14F-4D97-AF65-F5344CB8AC3E}">
        <p14:creationId xmlns:p14="http://schemas.microsoft.com/office/powerpoint/2010/main" val="3925918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p:cTn id="7" dur="500" fill="hold"/>
                                        <p:tgtEl>
                                          <p:spTgt spid="280"/>
                                        </p:tgtEl>
                                        <p:attrNameLst>
                                          <p:attrName>ppt_w</p:attrName>
                                        </p:attrNameLst>
                                      </p:cBhvr>
                                      <p:tavLst>
                                        <p:tav tm="0">
                                          <p:val>
                                            <p:fltVal val="0"/>
                                          </p:val>
                                        </p:tav>
                                        <p:tav tm="100000">
                                          <p:val>
                                            <p:strVal val="#ppt_w"/>
                                          </p:val>
                                        </p:tav>
                                      </p:tavLst>
                                    </p:anim>
                                    <p:anim calcmode="lin" valueType="num">
                                      <p:cBhvr>
                                        <p:cTn id="8" dur="500" fill="hold"/>
                                        <p:tgtEl>
                                          <p:spTgt spid="280"/>
                                        </p:tgtEl>
                                        <p:attrNameLst>
                                          <p:attrName>ppt_h</p:attrName>
                                        </p:attrNameLst>
                                      </p:cBhvr>
                                      <p:tavLst>
                                        <p:tav tm="0">
                                          <p:val>
                                            <p:fltVal val="0"/>
                                          </p:val>
                                        </p:tav>
                                        <p:tav tm="100000">
                                          <p:val>
                                            <p:strVal val="#ppt_h"/>
                                          </p:val>
                                        </p:tav>
                                      </p:tavLst>
                                    </p:anim>
                                    <p:animEffect transition="in" filter="fade">
                                      <p:cBhvr>
                                        <p:cTn id="9" dur="500"/>
                                        <p:tgtEl>
                                          <p:spTgt spid="280"/>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320796" y="-369267"/>
            <a:ext cx="11871204" cy="2028695"/>
            <a:chOff x="120771" y="4707558"/>
            <a:chExt cx="11871204"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1" name="TextBox 10">
              <a:extLst>
                <a:ext uri="{FF2B5EF4-FFF2-40B4-BE49-F238E27FC236}">
                  <a16:creationId xmlns:a16="http://schemas.microsoft.com/office/drawing/2014/main" id="{5E94BE76-715C-134B-A41B-336C10500E2C}"/>
                </a:ext>
              </a:extLst>
            </p:cNvPr>
            <p:cNvSpPr txBox="1"/>
            <p:nvPr/>
          </p:nvSpPr>
          <p:spPr>
            <a:xfrm>
              <a:off x="1928347" y="5338251"/>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Lúc nghỉ ngơi, mọi người trong gia đình Hoa thường làm gì?</a:t>
              </a: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3" y="390528"/>
              <a:chExt cx="5130880" cy="6275385"/>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3" y="390528"/>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pic>
        <p:nvPicPr>
          <p:cNvPr id="3" name="Picture 2">
            <a:extLst>
              <a:ext uri="{FF2B5EF4-FFF2-40B4-BE49-F238E27FC236}">
                <a16:creationId xmlns:a16="http://schemas.microsoft.com/office/drawing/2014/main" id="{8A2EC989-CE29-EF0A-9E0E-6799136A4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3" y="1610493"/>
            <a:ext cx="3992829" cy="2990081"/>
          </a:xfrm>
          <a:prstGeom prst="rect">
            <a:avLst/>
          </a:prstGeom>
        </p:spPr>
      </p:pic>
      <p:pic>
        <p:nvPicPr>
          <p:cNvPr id="4" name="Picture 3">
            <a:extLst>
              <a:ext uri="{FF2B5EF4-FFF2-40B4-BE49-F238E27FC236}">
                <a16:creationId xmlns:a16="http://schemas.microsoft.com/office/drawing/2014/main" id="{62451749-CDEF-E63B-4B53-935F42F1E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693" y="1581920"/>
            <a:ext cx="3837500" cy="2990081"/>
          </a:xfrm>
          <a:prstGeom prst="rect">
            <a:avLst/>
          </a:prstGeom>
        </p:spPr>
      </p:pic>
      <p:pic>
        <p:nvPicPr>
          <p:cNvPr id="5" name="Picture 4">
            <a:extLst>
              <a:ext uri="{FF2B5EF4-FFF2-40B4-BE49-F238E27FC236}">
                <a16:creationId xmlns:a16="http://schemas.microsoft.com/office/drawing/2014/main" id="{585BFE8B-3F89-B361-0792-934F53401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661" y="1477144"/>
            <a:ext cx="3619746" cy="2990081"/>
          </a:xfrm>
          <a:prstGeom prst="rect">
            <a:avLst/>
          </a:prstGeom>
        </p:spPr>
      </p:pic>
      <p:sp>
        <p:nvSpPr>
          <p:cNvPr id="2" name="Rectangle: Rounded Corners 8">
            <a:extLst>
              <a:ext uri="{FF2B5EF4-FFF2-40B4-BE49-F238E27FC236}">
                <a16:creationId xmlns:a16="http://schemas.microsoft.com/office/drawing/2014/main" id="{1C3272C0-69EC-3A07-5C11-01551A81EC50}"/>
              </a:ext>
            </a:extLst>
          </p:cNvPr>
          <p:cNvSpPr/>
          <p:nvPr/>
        </p:nvSpPr>
        <p:spPr>
          <a:xfrm>
            <a:off x="433583" y="4667250"/>
            <a:ext cx="3833617" cy="838068"/>
          </a:xfrm>
          <a:custGeom>
            <a:avLst/>
            <a:gdLst>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838068" fill="none" extrusionOk="0">
                <a:moveTo>
                  <a:pt x="0" y="83890"/>
                </a:moveTo>
                <a:cubicBezTo>
                  <a:pt x="1158" y="45817"/>
                  <a:pt x="92396" y="-8753"/>
                  <a:pt x="164267" y="0"/>
                </a:cubicBezTo>
                <a:cubicBezTo>
                  <a:pt x="1326197" y="34982"/>
                  <a:pt x="2856611" y="-100944"/>
                  <a:pt x="3669349" y="0"/>
                </a:cubicBezTo>
                <a:cubicBezTo>
                  <a:pt x="3726325" y="-2116"/>
                  <a:pt x="3853511" y="28607"/>
                  <a:pt x="3833617" y="83890"/>
                </a:cubicBezTo>
                <a:cubicBezTo>
                  <a:pt x="3872001" y="364858"/>
                  <a:pt x="3926959" y="493820"/>
                  <a:pt x="3833617" y="754177"/>
                </a:cubicBezTo>
                <a:cubicBezTo>
                  <a:pt x="3808996" y="813469"/>
                  <a:pt x="3781560" y="837699"/>
                  <a:pt x="3669349" y="838068"/>
                </a:cubicBezTo>
                <a:cubicBezTo>
                  <a:pt x="2907572" y="823148"/>
                  <a:pt x="1747630" y="818198"/>
                  <a:pt x="164267" y="838068"/>
                </a:cubicBezTo>
                <a:cubicBezTo>
                  <a:pt x="66665" y="816624"/>
                  <a:pt x="515" y="810103"/>
                  <a:pt x="0" y="754177"/>
                </a:cubicBezTo>
                <a:cubicBezTo>
                  <a:pt x="-123359" y="453579"/>
                  <a:pt x="12746" y="305123"/>
                  <a:pt x="0" y="83890"/>
                </a:cubicBezTo>
                <a:close/>
              </a:path>
              <a:path w="3833617" h="838068" stroke="0" extrusionOk="0">
                <a:moveTo>
                  <a:pt x="0" y="83890"/>
                </a:moveTo>
                <a:cubicBezTo>
                  <a:pt x="-17246" y="41328"/>
                  <a:pt x="87423" y="-9122"/>
                  <a:pt x="164267" y="0"/>
                </a:cubicBezTo>
                <a:cubicBezTo>
                  <a:pt x="1293484" y="-118418"/>
                  <a:pt x="1905658" y="77928"/>
                  <a:pt x="3669349" y="0"/>
                </a:cubicBezTo>
                <a:cubicBezTo>
                  <a:pt x="3720304" y="-1695"/>
                  <a:pt x="3835736" y="49714"/>
                  <a:pt x="3833617" y="83890"/>
                </a:cubicBezTo>
                <a:cubicBezTo>
                  <a:pt x="3847608" y="269071"/>
                  <a:pt x="3976647" y="546146"/>
                  <a:pt x="3833617" y="754177"/>
                </a:cubicBezTo>
                <a:cubicBezTo>
                  <a:pt x="3840708" y="809860"/>
                  <a:pt x="3744541" y="835053"/>
                  <a:pt x="3669349" y="838068"/>
                </a:cubicBezTo>
                <a:cubicBezTo>
                  <a:pt x="2276896" y="827281"/>
                  <a:pt x="548622" y="844576"/>
                  <a:pt x="164267" y="838068"/>
                </a:cubicBezTo>
                <a:cubicBezTo>
                  <a:pt x="76140" y="821312"/>
                  <a:pt x="-1306" y="796893"/>
                  <a:pt x="0" y="754177"/>
                </a:cubicBezTo>
                <a:cubicBezTo>
                  <a:pt x="-84307" y="502716"/>
                  <a:pt x="-149053" y="349657"/>
                  <a:pt x="0" y="83890"/>
                </a:cubicBezTo>
                <a:close/>
              </a:path>
              <a:path w="3833617" h="838068" fill="none" stroke="0" extrusionOk="0">
                <a:moveTo>
                  <a:pt x="0" y="83890"/>
                </a:moveTo>
                <a:cubicBezTo>
                  <a:pt x="-3959" y="31746"/>
                  <a:pt x="92511" y="-1863"/>
                  <a:pt x="164267" y="0"/>
                </a:cubicBezTo>
                <a:cubicBezTo>
                  <a:pt x="1235701" y="43348"/>
                  <a:pt x="2825966" y="51638"/>
                  <a:pt x="3669349" y="0"/>
                </a:cubicBezTo>
                <a:cubicBezTo>
                  <a:pt x="3744506" y="1738"/>
                  <a:pt x="3857510" y="36239"/>
                  <a:pt x="3833617" y="83890"/>
                </a:cubicBezTo>
                <a:cubicBezTo>
                  <a:pt x="3820060" y="404803"/>
                  <a:pt x="3927144" y="483252"/>
                  <a:pt x="3833617" y="754177"/>
                </a:cubicBezTo>
                <a:cubicBezTo>
                  <a:pt x="3823708" y="813588"/>
                  <a:pt x="3767296" y="826993"/>
                  <a:pt x="3669349" y="838068"/>
                </a:cubicBezTo>
                <a:cubicBezTo>
                  <a:pt x="2693966" y="770428"/>
                  <a:pt x="1926395" y="827911"/>
                  <a:pt x="164267" y="838068"/>
                </a:cubicBezTo>
                <a:cubicBezTo>
                  <a:pt x="64258" y="826743"/>
                  <a:pt x="6938" y="805865"/>
                  <a:pt x="0" y="754177"/>
                </a:cubicBezTo>
                <a:cubicBezTo>
                  <a:pt x="-72137" y="529098"/>
                  <a:pt x="81847" y="315345"/>
                  <a:pt x="0" y="83890"/>
                </a:cubicBezTo>
                <a:close/>
              </a:path>
              <a:path w="3833617" h="838068" fill="none" stroke="0" extrusionOk="0">
                <a:moveTo>
                  <a:pt x="0" y="83890"/>
                </a:moveTo>
                <a:cubicBezTo>
                  <a:pt x="329" y="37403"/>
                  <a:pt x="91637" y="-1561"/>
                  <a:pt x="164267" y="0"/>
                </a:cubicBezTo>
                <a:cubicBezTo>
                  <a:pt x="1252478" y="172864"/>
                  <a:pt x="2840742" y="-34529"/>
                  <a:pt x="3669349" y="0"/>
                </a:cubicBezTo>
                <a:cubicBezTo>
                  <a:pt x="3720910" y="-1554"/>
                  <a:pt x="3850750" y="36085"/>
                  <a:pt x="3833617" y="83890"/>
                </a:cubicBezTo>
                <a:cubicBezTo>
                  <a:pt x="3865084" y="387860"/>
                  <a:pt x="3931335" y="490668"/>
                  <a:pt x="3833617" y="754177"/>
                </a:cubicBezTo>
                <a:cubicBezTo>
                  <a:pt x="3811314" y="812332"/>
                  <a:pt x="3772073" y="831651"/>
                  <a:pt x="3669349" y="838068"/>
                </a:cubicBezTo>
                <a:cubicBezTo>
                  <a:pt x="2749645" y="685793"/>
                  <a:pt x="1888609" y="756874"/>
                  <a:pt x="164267" y="838068"/>
                </a:cubicBezTo>
                <a:cubicBezTo>
                  <a:pt x="66607" y="821082"/>
                  <a:pt x="8535" y="809446"/>
                  <a:pt x="0" y="754177"/>
                </a:cubicBezTo>
                <a:cubicBezTo>
                  <a:pt x="-136885" y="484422"/>
                  <a:pt x="15710" y="309087"/>
                  <a:pt x="0" y="83890"/>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Bố</a:t>
            </a:r>
            <a:r>
              <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dạy</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Hoa</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đạp</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6" name="Rectangle: Rounded Corners 8">
            <a:extLst>
              <a:ext uri="{FF2B5EF4-FFF2-40B4-BE49-F238E27FC236}">
                <a16:creationId xmlns:a16="http://schemas.microsoft.com/office/drawing/2014/main" id="{AE383481-3E52-C687-276F-ECFBD097E25C}"/>
              </a:ext>
            </a:extLst>
          </p:cNvPr>
          <p:cNvSpPr/>
          <p:nvPr/>
        </p:nvSpPr>
        <p:spPr>
          <a:xfrm>
            <a:off x="4443608" y="4705349"/>
            <a:ext cx="3833617" cy="942975"/>
          </a:xfrm>
          <a:custGeom>
            <a:avLst/>
            <a:gdLst>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942975" fill="none" extrusionOk="0">
                <a:moveTo>
                  <a:pt x="0" y="94391"/>
                </a:moveTo>
                <a:cubicBezTo>
                  <a:pt x="1491" y="54118"/>
                  <a:pt x="99408" y="-14549"/>
                  <a:pt x="164267" y="0"/>
                </a:cubicBezTo>
                <a:cubicBezTo>
                  <a:pt x="1325245" y="39321"/>
                  <a:pt x="2855439" y="-99876"/>
                  <a:pt x="3669349" y="0"/>
                </a:cubicBezTo>
                <a:cubicBezTo>
                  <a:pt x="3716822" y="-3942"/>
                  <a:pt x="3852895" y="33215"/>
                  <a:pt x="3833617" y="94391"/>
                </a:cubicBezTo>
                <a:cubicBezTo>
                  <a:pt x="3875548" y="409077"/>
                  <a:pt x="3925039" y="551990"/>
                  <a:pt x="3833617" y="848583"/>
                </a:cubicBezTo>
                <a:cubicBezTo>
                  <a:pt x="3808243" y="915502"/>
                  <a:pt x="3783153" y="942519"/>
                  <a:pt x="3669349" y="942975"/>
                </a:cubicBezTo>
                <a:cubicBezTo>
                  <a:pt x="2908149" y="924774"/>
                  <a:pt x="1781399" y="925559"/>
                  <a:pt x="164267" y="942975"/>
                </a:cubicBezTo>
                <a:cubicBezTo>
                  <a:pt x="66019" y="915585"/>
                  <a:pt x="693" y="919785"/>
                  <a:pt x="0" y="848583"/>
                </a:cubicBezTo>
                <a:cubicBezTo>
                  <a:pt x="-125062" y="508852"/>
                  <a:pt x="42036" y="330581"/>
                  <a:pt x="0" y="94391"/>
                </a:cubicBezTo>
                <a:close/>
              </a:path>
              <a:path w="3833617" h="942975" stroke="0" extrusionOk="0">
                <a:moveTo>
                  <a:pt x="0" y="94391"/>
                </a:moveTo>
                <a:cubicBezTo>
                  <a:pt x="-13849" y="42675"/>
                  <a:pt x="87753" y="-9625"/>
                  <a:pt x="164267" y="0"/>
                </a:cubicBezTo>
                <a:cubicBezTo>
                  <a:pt x="1288278" y="-84562"/>
                  <a:pt x="1902877" y="87064"/>
                  <a:pt x="3669349" y="0"/>
                </a:cubicBezTo>
                <a:cubicBezTo>
                  <a:pt x="3717097" y="-2493"/>
                  <a:pt x="3835725" y="55479"/>
                  <a:pt x="3833617" y="94391"/>
                </a:cubicBezTo>
                <a:cubicBezTo>
                  <a:pt x="3837099" y="299103"/>
                  <a:pt x="3976319" y="609068"/>
                  <a:pt x="3833617" y="848583"/>
                </a:cubicBezTo>
                <a:cubicBezTo>
                  <a:pt x="3834330" y="908737"/>
                  <a:pt x="3750281" y="941042"/>
                  <a:pt x="3669349" y="942975"/>
                </a:cubicBezTo>
                <a:cubicBezTo>
                  <a:pt x="2293075" y="928742"/>
                  <a:pt x="549284" y="964382"/>
                  <a:pt x="164267" y="942975"/>
                </a:cubicBezTo>
                <a:cubicBezTo>
                  <a:pt x="75877" y="925302"/>
                  <a:pt x="-1802" y="895672"/>
                  <a:pt x="0" y="848583"/>
                </a:cubicBezTo>
                <a:cubicBezTo>
                  <a:pt x="-89182" y="571143"/>
                  <a:pt x="-138304" y="395900"/>
                  <a:pt x="0" y="94391"/>
                </a:cubicBezTo>
                <a:close/>
              </a:path>
              <a:path w="3833617" h="942975" fill="none" stroke="0" extrusionOk="0">
                <a:moveTo>
                  <a:pt x="0" y="94391"/>
                </a:moveTo>
                <a:cubicBezTo>
                  <a:pt x="-2333" y="37836"/>
                  <a:pt x="87042" y="-2187"/>
                  <a:pt x="164267" y="0"/>
                </a:cubicBezTo>
                <a:cubicBezTo>
                  <a:pt x="1233927" y="53162"/>
                  <a:pt x="2809147" y="79774"/>
                  <a:pt x="3669349" y="0"/>
                </a:cubicBezTo>
                <a:cubicBezTo>
                  <a:pt x="3748806" y="3938"/>
                  <a:pt x="3856369" y="41489"/>
                  <a:pt x="3833617" y="94391"/>
                </a:cubicBezTo>
                <a:cubicBezTo>
                  <a:pt x="3820225" y="454080"/>
                  <a:pt x="3927772" y="543317"/>
                  <a:pt x="3833617" y="848583"/>
                </a:cubicBezTo>
                <a:cubicBezTo>
                  <a:pt x="3824962" y="916581"/>
                  <a:pt x="3761993" y="938869"/>
                  <a:pt x="3669349" y="942975"/>
                </a:cubicBezTo>
                <a:cubicBezTo>
                  <a:pt x="2625329" y="914515"/>
                  <a:pt x="1918965" y="966184"/>
                  <a:pt x="164267" y="942975"/>
                </a:cubicBezTo>
                <a:cubicBezTo>
                  <a:pt x="67430" y="936516"/>
                  <a:pt x="10501" y="908158"/>
                  <a:pt x="0" y="848583"/>
                </a:cubicBezTo>
                <a:cubicBezTo>
                  <a:pt x="-92678" y="579558"/>
                  <a:pt x="48452" y="383057"/>
                  <a:pt x="0" y="94391"/>
                </a:cubicBezTo>
                <a:close/>
              </a:path>
              <a:path w="3833617" h="942975" fill="none" stroke="0" extrusionOk="0">
                <a:moveTo>
                  <a:pt x="0" y="94391"/>
                </a:moveTo>
                <a:cubicBezTo>
                  <a:pt x="-527" y="33341"/>
                  <a:pt x="96255" y="1638"/>
                  <a:pt x="164267" y="0"/>
                </a:cubicBezTo>
                <a:cubicBezTo>
                  <a:pt x="1257489" y="165846"/>
                  <a:pt x="2834949" y="-31692"/>
                  <a:pt x="3669349" y="0"/>
                </a:cubicBezTo>
                <a:cubicBezTo>
                  <a:pt x="3726539" y="-2119"/>
                  <a:pt x="3851836" y="41679"/>
                  <a:pt x="3833617" y="94391"/>
                </a:cubicBezTo>
                <a:cubicBezTo>
                  <a:pt x="3866670" y="422120"/>
                  <a:pt x="3920705" y="544894"/>
                  <a:pt x="3833617" y="848583"/>
                </a:cubicBezTo>
                <a:cubicBezTo>
                  <a:pt x="3812757" y="911142"/>
                  <a:pt x="3776629" y="941400"/>
                  <a:pt x="3669349" y="942975"/>
                </a:cubicBezTo>
                <a:cubicBezTo>
                  <a:pt x="2750016" y="794601"/>
                  <a:pt x="1883161" y="884040"/>
                  <a:pt x="164267" y="942975"/>
                </a:cubicBezTo>
                <a:cubicBezTo>
                  <a:pt x="64817" y="920311"/>
                  <a:pt x="4630" y="910363"/>
                  <a:pt x="0" y="848583"/>
                </a:cubicBezTo>
                <a:cubicBezTo>
                  <a:pt x="-120959" y="533116"/>
                  <a:pt x="23323" y="347960"/>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Ông</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bà</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cổ</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vũ</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múa</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hát</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Rectangle: Rounded Corners 8">
            <a:extLst>
              <a:ext uri="{FF2B5EF4-FFF2-40B4-BE49-F238E27FC236}">
                <a16:creationId xmlns:a16="http://schemas.microsoft.com/office/drawing/2014/main" id="{5B4CCE5C-0C5F-2B4C-2B04-BFDAC0E717D8}"/>
              </a:ext>
            </a:extLst>
          </p:cNvPr>
          <p:cNvSpPr/>
          <p:nvPr/>
        </p:nvSpPr>
        <p:spPr>
          <a:xfrm>
            <a:off x="8520309" y="4686299"/>
            <a:ext cx="3252592" cy="942975"/>
          </a:xfrm>
          <a:custGeom>
            <a:avLst/>
            <a:gdLst>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2592" h="942975" fill="none" extrusionOk="0">
                <a:moveTo>
                  <a:pt x="0" y="94391"/>
                </a:moveTo>
                <a:cubicBezTo>
                  <a:pt x="960" y="49650"/>
                  <a:pt x="77050" y="-7843"/>
                  <a:pt x="139370" y="0"/>
                </a:cubicBezTo>
                <a:cubicBezTo>
                  <a:pt x="1172444" y="40044"/>
                  <a:pt x="2396733" y="-46680"/>
                  <a:pt x="3113220" y="0"/>
                </a:cubicBezTo>
                <a:cubicBezTo>
                  <a:pt x="3156120" y="-3236"/>
                  <a:pt x="3273045" y="30438"/>
                  <a:pt x="3252592" y="94391"/>
                </a:cubicBezTo>
                <a:cubicBezTo>
                  <a:pt x="3286197" y="410569"/>
                  <a:pt x="3330897" y="551445"/>
                  <a:pt x="3252592" y="848583"/>
                </a:cubicBezTo>
                <a:cubicBezTo>
                  <a:pt x="3229497" y="916326"/>
                  <a:pt x="3211872" y="942473"/>
                  <a:pt x="3113220" y="942975"/>
                </a:cubicBezTo>
                <a:cubicBezTo>
                  <a:pt x="2458305" y="922304"/>
                  <a:pt x="1553419" y="931141"/>
                  <a:pt x="139370" y="942975"/>
                </a:cubicBezTo>
                <a:cubicBezTo>
                  <a:pt x="57170" y="924657"/>
                  <a:pt x="429" y="910761"/>
                  <a:pt x="0" y="848583"/>
                </a:cubicBezTo>
                <a:cubicBezTo>
                  <a:pt x="-114950" y="493096"/>
                  <a:pt x="37275" y="332406"/>
                  <a:pt x="0" y="94391"/>
                </a:cubicBezTo>
                <a:close/>
              </a:path>
              <a:path w="3252592" h="942975" stroke="0" extrusionOk="0">
                <a:moveTo>
                  <a:pt x="0" y="94391"/>
                </a:moveTo>
                <a:cubicBezTo>
                  <a:pt x="-16106" y="45415"/>
                  <a:pt x="71732" y="-1307"/>
                  <a:pt x="139370" y="0"/>
                </a:cubicBezTo>
                <a:cubicBezTo>
                  <a:pt x="1092993" y="-81063"/>
                  <a:pt x="1627338" y="62258"/>
                  <a:pt x="3113220" y="0"/>
                </a:cubicBezTo>
                <a:cubicBezTo>
                  <a:pt x="3153696" y="-2343"/>
                  <a:pt x="3254322" y="55135"/>
                  <a:pt x="3252592" y="94391"/>
                </a:cubicBezTo>
                <a:cubicBezTo>
                  <a:pt x="3272735" y="304023"/>
                  <a:pt x="3380204" y="614887"/>
                  <a:pt x="3252592" y="848583"/>
                </a:cubicBezTo>
                <a:cubicBezTo>
                  <a:pt x="3256816" y="909596"/>
                  <a:pt x="3178878" y="940605"/>
                  <a:pt x="3113220" y="942975"/>
                </a:cubicBezTo>
                <a:cubicBezTo>
                  <a:pt x="1935870" y="929227"/>
                  <a:pt x="466948" y="981685"/>
                  <a:pt x="139370" y="942975"/>
                </a:cubicBezTo>
                <a:cubicBezTo>
                  <a:pt x="66490" y="922878"/>
                  <a:pt x="-1999" y="894947"/>
                  <a:pt x="0" y="848583"/>
                </a:cubicBezTo>
                <a:cubicBezTo>
                  <a:pt x="-80731" y="575748"/>
                  <a:pt x="-127947" y="394268"/>
                  <a:pt x="0" y="94391"/>
                </a:cubicBezTo>
                <a:close/>
              </a:path>
              <a:path w="3252592" h="942975" fill="none" stroke="0" extrusionOk="0">
                <a:moveTo>
                  <a:pt x="0" y="94391"/>
                </a:moveTo>
                <a:cubicBezTo>
                  <a:pt x="-7311" y="32424"/>
                  <a:pt x="80024" y="-2034"/>
                  <a:pt x="139370" y="0"/>
                </a:cubicBezTo>
                <a:cubicBezTo>
                  <a:pt x="1004199" y="75879"/>
                  <a:pt x="2416056" y="7564"/>
                  <a:pt x="3113220" y="0"/>
                </a:cubicBezTo>
                <a:cubicBezTo>
                  <a:pt x="3178626" y="2221"/>
                  <a:pt x="3268763" y="42877"/>
                  <a:pt x="3252592" y="94391"/>
                </a:cubicBezTo>
                <a:cubicBezTo>
                  <a:pt x="3248001" y="458281"/>
                  <a:pt x="3326064" y="538211"/>
                  <a:pt x="3252592" y="848583"/>
                </a:cubicBezTo>
                <a:cubicBezTo>
                  <a:pt x="3241678" y="910095"/>
                  <a:pt x="3191704" y="939363"/>
                  <a:pt x="3113220" y="942975"/>
                </a:cubicBezTo>
                <a:cubicBezTo>
                  <a:pt x="2253735" y="886843"/>
                  <a:pt x="1637858" y="904086"/>
                  <a:pt x="139370" y="942975"/>
                </a:cubicBezTo>
                <a:cubicBezTo>
                  <a:pt x="57421" y="935725"/>
                  <a:pt x="7441" y="906800"/>
                  <a:pt x="0" y="848583"/>
                </a:cubicBezTo>
                <a:cubicBezTo>
                  <a:pt x="-52945" y="593654"/>
                  <a:pt x="59974" y="362277"/>
                  <a:pt x="0" y="94391"/>
                </a:cubicBezTo>
                <a:close/>
              </a:path>
              <a:path w="3252592" h="942975" fill="none" stroke="0" extrusionOk="0">
                <a:moveTo>
                  <a:pt x="0" y="94391"/>
                </a:moveTo>
                <a:cubicBezTo>
                  <a:pt x="-282" y="36812"/>
                  <a:pt x="77603" y="-2849"/>
                  <a:pt x="139370" y="0"/>
                </a:cubicBezTo>
                <a:cubicBezTo>
                  <a:pt x="1073802" y="130989"/>
                  <a:pt x="2428551" y="-42013"/>
                  <a:pt x="3113220" y="0"/>
                </a:cubicBezTo>
                <a:cubicBezTo>
                  <a:pt x="3151516" y="-1539"/>
                  <a:pt x="3266962" y="39466"/>
                  <a:pt x="3252592" y="94391"/>
                </a:cubicBezTo>
                <a:cubicBezTo>
                  <a:pt x="3279636" y="428035"/>
                  <a:pt x="3341814" y="553457"/>
                  <a:pt x="3252592" y="848583"/>
                </a:cubicBezTo>
                <a:cubicBezTo>
                  <a:pt x="3233864" y="912692"/>
                  <a:pt x="3201831" y="939021"/>
                  <a:pt x="3113220" y="942975"/>
                </a:cubicBezTo>
                <a:cubicBezTo>
                  <a:pt x="2331768" y="784270"/>
                  <a:pt x="1615607" y="815663"/>
                  <a:pt x="139370" y="942975"/>
                </a:cubicBezTo>
                <a:cubicBezTo>
                  <a:pt x="55375" y="922093"/>
                  <a:pt x="3563" y="910281"/>
                  <a:pt x="0" y="848583"/>
                </a:cubicBezTo>
                <a:cubicBezTo>
                  <a:pt x="-129040" y="549521"/>
                  <a:pt x="44559" y="348605"/>
                  <a:pt x="0" y="94391"/>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Mẹ</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đọc</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sách</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25983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4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id="{DBA3A22C-2170-10B6-C6DC-997690CD09BA}"/>
              </a:ext>
            </a:extLst>
          </p:cNvPr>
          <p:cNvSpPr/>
          <p:nvPr/>
        </p:nvSpPr>
        <p:spPr>
          <a:xfrm>
            <a:off x="347757" y="4466898"/>
            <a:ext cx="11496486" cy="2170386"/>
          </a:xfrm>
          <a:custGeom>
            <a:avLst/>
            <a:gdLst>
              <a:gd name="connsiteX0" fmla="*/ 0 w 11496486"/>
              <a:gd name="connsiteY0" fmla="*/ 0 h 2170386"/>
              <a:gd name="connsiteX1" fmla="*/ 10411293 w 11496486"/>
              <a:gd name="connsiteY1" fmla="*/ 0 h 2170386"/>
              <a:gd name="connsiteX2" fmla="*/ 11496486 w 11496486"/>
              <a:gd name="connsiteY2" fmla="*/ 1085193 h 2170386"/>
              <a:gd name="connsiteX3" fmla="*/ 10411293 w 11496486"/>
              <a:gd name="connsiteY3" fmla="*/ 2170386 h 2170386"/>
              <a:gd name="connsiteX4" fmla="*/ 0 w 11496486"/>
              <a:gd name="connsiteY4" fmla="*/ 2170386 h 2170386"/>
              <a:gd name="connsiteX5" fmla="*/ 0 w 11496486"/>
              <a:gd name="connsiteY5" fmla="*/ 0 h 217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6486" h="2170386" fill="none" extrusionOk="0">
                <a:moveTo>
                  <a:pt x="0" y="0"/>
                </a:moveTo>
                <a:cubicBezTo>
                  <a:pt x="4855043" y="63269"/>
                  <a:pt x="6650648" y="137826"/>
                  <a:pt x="10411293" y="0"/>
                </a:cubicBezTo>
                <a:cubicBezTo>
                  <a:pt x="10901788" y="501674"/>
                  <a:pt x="11190110" y="953931"/>
                  <a:pt x="11496486" y="1085193"/>
                </a:cubicBezTo>
                <a:cubicBezTo>
                  <a:pt x="11084516" y="1393239"/>
                  <a:pt x="10719397" y="1684151"/>
                  <a:pt x="10411293" y="2170386"/>
                </a:cubicBezTo>
                <a:cubicBezTo>
                  <a:pt x="8233274" y="2301536"/>
                  <a:pt x="1657805" y="2047085"/>
                  <a:pt x="0" y="2170386"/>
                </a:cubicBezTo>
                <a:cubicBezTo>
                  <a:pt x="139772" y="1569648"/>
                  <a:pt x="14259" y="619479"/>
                  <a:pt x="0" y="0"/>
                </a:cubicBezTo>
                <a:close/>
              </a:path>
              <a:path w="11496486" h="2170386" stroke="0" extrusionOk="0">
                <a:moveTo>
                  <a:pt x="0" y="0"/>
                </a:moveTo>
                <a:cubicBezTo>
                  <a:pt x="2429956" y="152021"/>
                  <a:pt x="7423476" y="83965"/>
                  <a:pt x="10411293" y="0"/>
                </a:cubicBezTo>
                <a:cubicBezTo>
                  <a:pt x="10713749" y="365900"/>
                  <a:pt x="11199928" y="648713"/>
                  <a:pt x="11496486" y="1085193"/>
                </a:cubicBezTo>
                <a:cubicBezTo>
                  <a:pt x="10944690" y="1506130"/>
                  <a:pt x="10879060" y="1830575"/>
                  <a:pt x="10411293" y="2170386"/>
                </a:cubicBezTo>
                <a:cubicBezTo>
                  <a:pt x="6882992" y="2088020"/>
                  <a:pt x="3319249" y="2336559"/>
                  <a:pt x="0" y="2170386"/>
                </a:cubicBezTo>
                <a:cubicBezTo>
                  <a:pt x="143162" y="1252564"/>
                  <a:pt x="-84047" y="825752"/>
                  <a:pt x="0" y="0"/>
                </a:cubicBezTo>
                <a:close/>
              </a:path>
            </a:pathLst>
          </a:custGeom>
          <a:solidFill>
            <a:schemeClr val="accent4">
              <a:lumMod val="20000"/>
              <a:lumOff val="80000"/>
              <a:alpha val="92000"/>
            </a:schemeClr>
          </a:solidFill>
          <a:ln w="38100">
            <a:solidFill>
              <a:schemeClr val="accent4">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solidFill>
                  <a:srgbClr val="FDCFCF"/>
                </a:solidFill>
              </a:ln>
              <a:solidFill>
                <a:srgbClr val="FFC000">
                  <a:lumMod val="75000"/>
                </a:srgbClr>
              </a:solidFill>
              <a:effectLst/>
              <a:uLnTx/>
              <a:uFillTx/>
              <a:latin typeface="Calibri" panose="020F0502020204030204"/>
              <a:ea typeface="+mn-ea"/>
              <a:cs typeface="+mn-cs"/>
            </a:endParaRPr>
          </a:p>
        </p:txBody>
      </p:sp>
      <p:grpSp>
        <p:nvGrpSpPr>
          <p:cNvPr id="3254" name="Group 3253">
            <a:extLst>
              <a:ext uri="{FF2B5EF4-FFF2-40B4-BE49-F238E27FC236}">
                <a16:creationId xmlns:a16="http://schemas.microsoft.com/office/drawing/2014/main" id="{C4F71473-DA2D-B27F-B98E-4D50887EE891}"/>
              </a:ext>
            </a:extLst>
          </p:cNvPr>
          <p:cNvGrpSpPr/>
          <p:nvPr/>
        </p:nvGrpSpPr>
        <p:grpSpPr>
          <a:xfrm>
            <a:off x="-16119" y="3429000"/>
            <a:ext cx="3284835" cy="3424576"/>
            <a:chOff x="2213578" y="591262"/>
            <a:chExt cx="5732463" cy="6073775"/>
          </a:xfrm>
        </p:grpSpPr>
        <p:grpSp>
          <p:nvGrpSpPr>
            <p:cNvPr id="14" name="Group 205">
              <a:extLst>
                <a:ext uri="{FF2B5EF4-FFF2-40B4-BE49-F238E27FC236}">
                  <a16:creationId xmlns:a16="http://schemas.microsoft.com/office/drawing/2014/main" id="{55FD8C63-C48F-ACF9-D3AF-E0013A35A8DC}"/>
                </a:ext>
              </a:extLst>
            </p:cNvPr>
            <p:cNvGrpSpPr>
              <a:grpSpLocks/>
            </p:cNvGrpSpPr>
            <p:nvPr/>
          </p:nvGrpSpPr>
          <p:grpSpPr bwMode="auto">
            <a:xfrm>
              <a:off x="2270728" y="591262"/>
              <a:ext cx="5675313" cy="6073775"/>
              <a:chOff x="2205" y="293"/>
              <a:chExt cx="3575" cy="3826"/>
            </a:xfrm>
          </p:grpSpPr>
          <p:sp>
            <p:nvSpPr>
              <p:cNvPr id="174" name="Oval 6">
                <a:extLst>
                  <a:ext uri="{FF2B5EF4-FFF2-40B4-BE49-F238E27FC236}">
                    <a16:creationId xmlns:a16="http://schemas.microsoft.com/office/drawing/2014/main" id="{FA548F4D-723A-1A59-61C4-E8BD17327787}"/>
                  </a:ext>
                </a:extLst>
              </p:cNvPr>
              <p:cNvSpPr>
                <a:spLocks noChangeArrowheads="1"/>
              </p:cNvSpPr>
              <p:nvPr/>
            </p:nvSpPr>
            <p:spPr bwMode="auto">
              <a:xfrm>
                <a:off x="2205" y="293"/>
                <a:ext cx="3536" cy="3534"/>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 name="Oval 7">
                <a:extLst>
                  <a:ext uri="{FF2B5EF4-FFF2-40B4-BE49-F238E27FC236}">
                    <a16:creationId xmlns:a16="http://schemas.microsoft.com/office/drawing/2014/main" id="{46A05438-6E04-C07C-5D90-BAF73E356680}"/>
                  </a:ext>
                </a:extLst>
              </p:cNvPr>
              <p:cNvSpPr>
                <a:spLocks noChangeArrowheads="1"/>
              </p:cNvSpPr>
              <p:nvPr/>
            </p:nvSpPr>
            <p:spPr bwMode="auto">
              <a:xfrm>
                <a:off x="2237" y="3627"/>
                <a:ext cx="3543" cy="492"/>
              </a:xfrm>
              <a:prstGeom prst="ellipse">
                <a:avLst/>
              </a:prstGeom>
              <a:solidFill>
                <a:srgbClr val="F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 name="Freeform 8">
                <a:extLst>
                  <a:ext uri="{FF2B5EF4-FFF2-40B4-BE49-F238E27FC236}">
                    <a16:creationId xmlns:a16="http://schemas.microsoft.com/office/drawing/2014/main" id="{43179FF5-3358-CCFC-0FD3-C5BE542A2FA6}"/>
                  </a:ext>
                </a:extLst>
              </p:cNvPr>
              <p:cNvSpPr>
                <a:spLocks/>
              </p:cNvSpPr>
              <p:nvPr/>
            </p:nvSpPr>
            <p:spPr bwMode="auto">
              <a:xfrm>
                <a:off x="2897" y="1129"/>
                <a:ext cx="1686" cy="2290"/>
              </a:xfrm>
              <a:custGeom>
                <a:avLst/>
                <a:gdLst>
                  <a:gd name="T0" fmla="*/ 1736 w 13011"/>
                  <a:gd name="T1" fmla="*/ 4856 h 17683"/>
                  <a:gd name="T2" fmla="*/ 1484 w 13011"/>
                  <a:gd name="T3" fmla="*/ 5303 h 17683"/>
                  <a:gd name="T4" fmla="*/ 939 w 13011"/>
                  <a:gd name="T5" fmla="*/ 5666 h 17683"/>
                  <a:gd name="T6" fmla="*/ 245 w 13011"/>
                  <a:gd name="T7" fmla="*/ 7722 h 17683"/>
                  <a:gd name="T8" fmla="*/ 1989 w 13011"/>
                  <a:gd name="T9" fmla="*/ 9079 h 17683"/>
                  <a:gd name="T10" fmla="*/ 2269 w 13011"/>
                  <a:gd name="T11" fmla="*/ 9146 h 17683"/>
                  <a:gd name="T12" fmla="*/ 2473 w 13011"/>
                  <a:gd name="T13" fmla="*/ 9473 h 17683"/>
                  <a:gd name="T14" fmla="*/ 3466 w 13011"/>
                  <a:gd name="T15" fmla="*/ 10541 h 17683"/>
                  <a:gd name="T16" fmla="*/ 6021 w 13011"/>
                  <a:gd name="T17" fmla="*/ 10990 h 17683"/>
                  <a:gd name="T18" fmla="*/ 6253 w 13011"/>
                  <a:gd name="T19" fmla="*/ 11099 h 17683"/>
                  <a:gd name="T20" fmla="*/ 6020 w 13011"/>
                  <a:gd name="T21" fmla="*/ 11765 h 17683"/>
                  <a:gd name="T22" fmla="*/ 5242 w 13011"/>
                  <a:gd name="T23" fmla="*/ 12048 h 17683"/>
                  <a:gd name="T24" fmla="*/ 4763 w 13011"/>
                  <a:gd name="T25" fmla="*/ 12978 h 17683"/>
                  <a:gd name="T26" fmla="*/ 3828 w 13011"/>
                  <a:gd name="T27" fmla="*/ 17064 h 17683"/>
                  <a:gd name="T28" fmla="*/ 3807 w 13011"/>
                  <a:gd name="T29" fmla="*/ 17351 h 17683"/>
                  <a:gd name="T30" fmla="*/ 4635 w 13011"/>
                  <a:gd name="T31" fmla="*/ 17629 h 17683"/>
                  <a:gd name="T32" fmla="*/ 5625 w 13011"/>
                  <a:gd name="T33" fmla="*/ 15155 h 17683"/>
                  <a:gd name="T34" fmla="*/ 5758 w 13011"/>
                  <a:gd name="T35" fmla="*/ 14678 h 17683"/>
                  <a:gd name="T36" fmla="*/ 5615 w 13011"/>
                  <a:gd name="T37" fmla="*/ 13729 h 17683"/>
                  <a:gd name="T38" fmla="*/ 6154 w 13011"/>
                  <a:gd name="T39" fmla="*/ 12902 h 17683"/>
                  <a:gd name="T40" fmla="*/ 8415 w 13011"/>
                  <a:gd name="T41" fmla="*/ 11380 h 17683"/>
                  <a:gd name="T42" fmla="*/ 8171 w 13011"/>
                  <a:gd name="T43" fmla="*/ 10852 h 17683"/>
                  <a:gd name="T44" fmla="*/ 8799 w 13011"/>
                  <a:gd name="T45" fmla="*/ 10506 h 17683"/>
                  <a:gd name="T46" fmla="*/ 10345 w 13011"/>
                  <a:gd name="T47" fmla="*/ 9909 h 17683"/>
                  <a:gd name="T48" fmla="*/ 11398 w 13011"/>
                  <a:gd name="T49" fmla="*/ 9043 h 17683"/>
                  <a:gd name="T50" fmla="*/ 11675 w 13011"/>
                  <a:gd name="T51" fmla="*/ 8422 h 17683"/>
                  <a:gd name="T52" fmla="*/ 12381 w 13011"/>
                  <a:gd name="T53" fmla="*/ 7729 h 17683"/>
                  <a:gd name="T54" fmla="*/ 12957 w 13011"/>
                  <a:gd name="T55" fmla="*/ 6141 h 17683"/>
                  <a:gd name="T56" fmla="*/ 12498 w 13011"/>
                  <a:gd name="T57" fmla="*/ 5222 h 17683"/>
                  <a:gd name="T58" fmla="*/ 11533 w 13011"/>
                  <a:gd name="T59" fmla="*/ 5264 h 17683"/>
                  <a:gd name="T60" fmla="*/ 10635 w 13011"/>
                  <a:gd name="T61" fmla="*/ 2983 h 17683"/>
                  <a:gd name="T62" fmla="*/ 10049 w 13011"/>
                  <a:gd name="T63" fmla="*/ 3820 h 17683"/>
                  <a:gd name="T64" fmla="*/ 9109 w 13011"/>
                  <a:gd name="T65" fmla="*/ 3560 h 17683"/>
                  <a:gd name="T66" fmla="*/ 8425 w 13011"/>
                  <a:gd name="T67" fmla="*/ 2774 h 17683"/>
                  <a:gd name="T68" fmla="*/ 8247 w 13011"/>
                  <a:gd name="T69" fmla="*/ 2704 h 17683"/>
                  <a:gd name="T70" fmla="*/ 8108 w 13011"/>
                  <a:gd name="T71" fmla="*/ 2841 h 17683"/>
                  <a:gd name="T72" fmla="*/ 7796 w 13011"/>
                  <a:gd name="T73" fmla="*/ 3608 h 17683"/>
                  <a:gd name="T74" fmla="*/ 6693 w 13011"/>
                  <a:gd name="T75" fmla="*/ 703 h 17683"/>
                  <a:gd name="T76" fmla="*/ 5732 w 13011"/>
                  <a:gd name="T77" fmla="*/ 225 h 17683"/>
                  <a:gd name="T78" fmla="*/ 5495 w 13011"/>
                  <a:gd name="T79" fmla="*/ 571 h 17683"/>
                  <a:gd name="T80" fmla="*/ 5136 w 13011"/>
                  <a:gd name="T81" fmla="*/ 1964 h 17683"/>
                  <a:gd name="T82" fmla="*/ 4830 w 13011"/>
                  <a:gd name="T83" fmla="*/ 3201 h 17683"/>
                  <a:gd name="T84" fmla="*/ 4026 w 13011"/>
                  <a:gd name="T85" fmla="*/ 3703 h 17683"/>
                  <a:gd name="T86" fmla="*/ 3012 w 13011"/>
                  <a:gd name="T87" fmla="*/ 3745 h 17683"/>
                  <a:gd name="T88" fmla="*/ 2425 w 13011"/>
                  <a:gd name="T89" fmla="*/ 3716 h 17683"/>
                  <a:gd name="T90" fmla="*/ 1736 w 13011"/>
                  <a:gd name="T91" fmla="*/ 4856 h 17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11" h="17683">
                    <a:moveTo>
                      <a:pt x="1736" y="4856"/>
                    </a:moveTo>
                    <a:cubicBezTo>
                      <a:pt x="1672" y="5016"/>
                      <a:pt x="1602" y="5178"/>
                      <a:pt x="1484" y="5303"/>
                    </a:cubicBezTo>
                    <a:cubicBezTo>
                      <a:pt x="1334" y="5463"/>
                      <a:pt x="1123" y="5548"/>
                      <a:pt x="939" y="5666"/>
                    </a:cubicBezTo>
                    <a:cubicBezTo>
                      <a:pt x="283" y="6086"/>
                      <a:pt x="0" y="6983"/>
                      <a:pt x="245" y="7722"/>
                    </a:cubicBezTo>
                    <a:cubicBezTo>
                      <a:pt x="490" y="8461"/>
                      <a:pt x="1214" y="9000"/>
                      <a:pt x="1989" y="9079"/>
                    </a:cubicBezTo>
                    <a:cubicBezTo>
                      <a:pt x="2085" y="9089"/>
                      <a:pt x="2187" y="9094"/>
                      <a:pt x="2269" y="9146"/>
                    </a:cubicBezTo>
                    <a:cubicBezTo>
                      <a:pt x="2379" y="9216"/>
                      <a:pt x="2424" y="9352"/>
                      <a:pt x="2473" y="9473"/>
                    </a:cubicBezTo>
                    <a:cubicBezTo>
                      <a:pt x="2658" y="9935"/>
                      <a:pt x="3019" y="10323"/>
                      <a:pt x="3466" y="10541"/>
                    </a:cubicBezTo>
                    <a:cubicBezTo>
                      <a:pt x="4246" y="10923"/>
                      <a:pt x="5180" y="10772"/>
                      <a:pt x="6021" y="10990"/>
                    </a:cubicBezTo>
                    <a:cubicBezTo>
                      <a:pt x="6105" y="11012"/>
                      <a:pt x="6191" y="11039"/>
                      <a:pt x="6253" y="11099"/>
                    </a:cubicBezTo>
                    <a:cubicBezTo>
                      <a:pt x="6454" y="11289"/>
                      <a:pt x="6269" y="11644"/>
                      <a:pt x="6020" y="11765"/>
                    </a:cubicBezTo>
                    <a:cubicBezTo>
                      <a:pt x="5771" y="11886"/>
                      <a:pt x="5472" y="11894"/>
                      <a:pt x="5242" y="12048"/>
                    </a:cubicBezTo>
                    <a:cubicBezTo>
                      <a:pt x="4945" y="12247"/>
                      <a:pt x="4843" y="12629"/>
                      <a:pt x="4763" y="12978"/>
                    </a:cubicBezTo>
                    <a:cubicBezTo>
                      <a:pt x="4451" y="14340"/>
                      <a:pt x="4140" y="15702"/>
                      <a:pt x="3828" y="17064"/>
                    </a:cubicBezTo>
                    <a:cubicBezTo>
                      <a:pt x="3807" y="17158"/>
                      <a:pt x="3785" y="17257"/>
                      <a:pt x="3807" y="17351"/>
                    </a:cubicBezTo>
                    <a:cubicBezTo>
                      <a:pt x="3880" y="17665"/>
                      <a:pt x="4317" y="17683"/>
                      <a:pt x="4635" y="17629"/>
                    </a:cubicBezTo>
                    <a:cubicBezTo>
                      <a:pt x="4624" y="16731"/>
                      <a:pt x="5263" y="15976"/>
                      <a:pt x="5625" y="15155"/>
                    </a:cubicBezTo>
                    <a:cubicBezTo>
                      <a:pt x="5693" y="15003"/>
                      <a:pt x="5751" y="14844"/>
                      <a:pt x="5758" y="14678"/>
                    </a:cubicBezTo>
                    <a:cubicBezTo>
                      <a:pt x="5770" y="14357"/>
                      <a:pt x="5586" y="14049"/>
                      <a:pt x="5615" y="13729"/>
                    </a:cubicBezTo>
                    <a:cubicBezTo>
                      <a:pt x="5646" y="13393"/>
                      <a:pt x="5902" y="13126"/>
                      <a:pt x="6154" y="12902"/>
                    </a:cubicBezTo>
                    <a:cubicBezTo>
                      <a:pt x="6834" y="12296"/>
                      <a:pt x="7597" y="11782"/>
                      <a:pt x="8415" y="11380"/>
                    </a:cubicBezTo>
                    <a:cubicBezTo>
                      <a:pt x="8173" y="11418"/>
                      <a:pt x="8039" y="11058"/>
                      <a:pt x="8171" y="10852"/>
                    </a:cubicBezTo>
                    <a:cubicBezTo>
                      <a:pt x="8304" y="10647"/>
                      <a:pt x="8564" y="10574"/>
                      <a:pt x="8799" y="10506"/>
                    </a:cubicBezTo>
                    <a:cubicBezTo>
                      <a:pt x="9330" y="10353"/>
                      <a:pt x="9848" y="10153"/>
                      <a:pt x="10345" y="9909"/>
                    </a:cubicBezTo>
                    <a:cubicBezTo>
                      <a:pt x="10760" y="9706"/>
                      <a:pt x="11180" y="9451"/>
                      <a:pt x="11398" y="9043"/>
                    </a:cubicBezTo>
                    <a:cubicBezTo>
                      <a:pt x="11504" y="8843"/>
                      <a:pt x="11556" y="8615"/>
                      <a:pt x="11675" y="8422"/>
                    </a:cubicBezTo>
                    <a:cubicBezTo>
                      <a:pt x="11849" y="8141"/>
                      <a:pt x="12146" y="7962"/>
                      <a:pt x="12381" y="7729"/>
                    </a:cubicBezTo>
                    <a:cubicBezTo>
                      <a:pt x="12794" y="7319"/>
                      <a:pt x="13011" y="6720"/>
                      <a:pt x="12957" y="6141"/>
                    </a:cubicBezTo>
                    <a:cubicBezTo>
                      <a:pt x="12924" y="5790"/>
                      <a:pt x="12782" y="5431"/>
                      <a:pt x="12498" y="5222"/>
                    </a:cubicBezTo>
                    <a:cubicBezTo>
                      <a:pt x="12214" y="5013"/>
                      <a:pt x="11772" y="5004"/>
                      <a:pt x="11533" y="5264"/>
                    </a:cubicBezTo>
                    <a:cubicBezTo>
                      <a:pt x="11511" y="4430"/>
                      <a:pt x="11187" y="3608"/>
                      <a:pt x="10635" y="2983"/>
                    </a:cubicBezTo>
                    <a:cubicBezTo>
                      <a:pt x="10367" y="3201"/>
                      <a:pt x="10162" y="3494"/>
                      <a:pt x="10049" y="3820"/>
                    </a:cubicBezTo>
                    <a:cubicBezTo>
                      <a:pt x="9739" y="3980"/>
                      <a:pt x="9355" y="3806"/>
                      <a:pt x="9109" y="3560"/>
                    </a:cubicBezTo>
                    <a:cubicBezTo>
                      <a:pt x="8864" y="3314"/>
                      <a:pt x="8692" y="2998"/>
                      <a:pt x="8425" y="2774"/>
                    </a:cubicBezTo>
                    <a:cubicBezTo>
                      <a:pt x="8374" y="2732"/>
                      <a:pt x="8311" y="2691"/>
                      <a:pt x="8247" y="2704"/>
                    </a:cubicBezTo>
                    <a:cubicBezTo>
                      <a:pt x="8181" y="2718"/>
                      <a:pt x="8140" y="2782"/>
                      <a:pt x="8108" y="2841"/>
                    </a:cubicBezTo>
                    <a:cubicBezTo>
                      <a:pt x="7977" y="3084"/>
                      <a:pt x="7872" y="3342"/>
                      <a:pt x="7796" y="3608"/>
                    </a:cubicBezTo>
                    <a:cubicBezTo>
                      <a:pt x="7624" y="2580"/>
                      <a:pt x="7247" y="1586"/>
                      <a:pt x="6693" y="703"/>
                    </a:cubicBezTo>
                    <a:cubicBezTo>
                      <a:pt x="6480" y="363"/>
                      <a:pt x="6064" y="0"/>
                      <a:pt x="5732" y="225"/>
                    </a:cubicBezTo>
                    <a:cubicBezTo>
                      <a:pt x="5614" y="305"/>
                      <a:pt x="5549" y="440"/>
                      <a:pt x="5495" y="571"/>
                    </a:cubicBezTo>
                    <a:cubicBezTo>
                      <a:pt x="5311" y="1016"/>
                      <a:pt x="5190" y="1486"/>
                      <a:pt x="5136" y="1964"/>
                    </a:cubicBezTo>
                    <a:cubicBezTo>
                      <a:pt x="5088" y="2392"/>
                      <a:pt x="5084" y="2854"/>
                      <a:pt x="4830" y="3201"/>
                    </a:cubicBezTo>
                    <a:cubicBezTo>
                      <a:pt x="4640" y="3461"/>
                      <a:pt x="4335" y="3614"/>
                      <a:pt x="4026" y="3703"/>
                    </a:cubicBezTo>
                    <a:cubicBezTo>
                      <a:pt x="3663" y="3808"/>
                      <a:pt x="3341" y="3776"/>
                      <a:pt x="3012" y="3745"/>
                    </a:cubicBezTo>
                    <a:cubicBezTo>
                      <a:pt x="2822" y="3727"/>
                      <a:pt x="2629" y="3708"/>
                      <a:pt x="2425" y="3716"/>
                    </a:cubicBezTo>
                    <a:cubicBezTo>
                      <a:pt x="1941" y="3735"/>
                      <a:pt x="1885" y="4489"/>
                      <a:pt x="1736" y="4856"/>
                    </a:cubicBezTo>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7" name="Freeform 9">
                <a:extLst>
                  <a:ext uri="{FF2B5EF4-FFF2-40B4-BE49-F238E27FC236}">
                    <a16:creationId xmlns:a16="http://schemas.microsoft.com/office/drawing/2014/main" id="{6C955733-30F2-64F1-0C91-576772338198}"/>
                  </a:ext>
                </a:extLst>
              </p:cNvPr>
              <p:cNvSpPr>
                <a:spLocks/>
              </p:cNvSpPr>
              <p:nvPr/>
            </p:nvSpPr>
            <p:spPr bwMode="auto">
              <a:xfrm>
                <a:off x="4094" y="2710"/>
                <a:ext cx="522" cy="341"/>
              </a:xfrm>
              <a:custGeom>
                <a:avLst/>
                <a:gdLst>
                  <a:gd name="T0" fmla="*/ 730 w 4024"/>
                  <a:gd name="T1" fmla="*/ 314 h 2630"/>
                  <a:gd name="T2" fmla="*/ 934 w 4024"/>
                  <a:gd name="T3" fmla="*/ 259 h 2630"/>
                  <a:gd name="T4" fmla="*/ 1000 w 4024"/>
                  <a:gd name="T5" fmla="*/ 328 h 2630"/>
                  <a:gd name="T6" fmla="*/ 1552 w 4024"/>
                  <a:gd name="T7" fmla="*/ 1260 h 2630"/>
                  <a:gd name="T8" fmla="*/ 1983 w 4024"/>
                  <a:gd name="T9" fmla="*/ 649 h 2630"/>
                  <a:gd name="T10" fmla="*/ 2299 w 4024"/>
                  <a:gd name="T11" fmla="*/ 355 h 2630"/>
                  <a:gd name="T12" fmla="*/ 2787 w 4024"/>
                  <a:gd name="T13" fmla="*/ 237 h 2630"/>
                  <a:gd name="T14" fmla="*/ 2884 w 4024"/>
                  <a:gd name="T15" fmla="*/ 111 h 2630"/>
                  <a:gd name="T16" fmla="*/ 3267 w 4024"/>
                  <a:gd name="T17" fmla="*/ 169 h 2630"/>
                  <a:gd name="T18" fmla="*/ 3367 w 4024"/>
                  <a:gd name="T19" fmla="*/ 418 h 2630"/>
                  <a:gd name="T20" fmla="*/ 3904 w 4024"/>
                  <a:gd name="T21" fmla="*/ 436 h 2630"/>
                  <a:gd name="T22" fmla="*/ 3933 w 4024"/>
                  <a:gd name="T23" fmla="*/ 809 h 2630"/>
                  <a:gd name="T24" fmla="*/ 3005 w 4024"/>
                  <a:gd name="T25" fmla="*/ 1199 h 2630"/>
                  <a:gd name="T26" fmla="*/ 2905 w 4024"/>
                  <a:gd name="T27" fmla="*/ 1221 h 2630"/>
                  <a:gd name="T28" fmla="*/ 2848 w 4024"/>
                  <a:gd name="T29" fmla="*/ 1319 h 2630"/>
                  <a:gd name="T30" fmla="*/ 2235 w 4024"/>
                  <a:gd name="T31" fmla="*/ 2304 h 2630"/>
                  <a:gd name="T32" fmla="*/ 1133 w 4024"/>
                  <a:gd name="T33" fmla="*/ 2428 h 2630"/>
                  <a:gd name="T34" fmla="*/ 713 w 4024"/>
                  <a:gd name="T35" fmla="*/ 2009 h 2630"/>
                  <a:gd name="T36" fmla="*/ 309 w 4024"/>
                  <a:gd name="T37" fmla="*/ 1548 h 2630"/>
                  <a:gd name="T38" fmla="*/ 6 w 4024"/>
                  <a:gd name="T39" fmla="*/ 1116 h 2630"/>
                  <a:gd name="T40" fmla="*/ 730 w 4024"/>
                  <a:gd name="T41" fmla="*/ 314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4" h="2630">
                    <a:moveTo>
                      <a:pt x="730" y="314"/>
                    </a:moveTo>
                    <a:cubicBezTo>
                      <a:pt x="790" y="269"/>
                      <a:pt x="868" y="223"/>
                      <a:pt x="934" y="259"/>
                    </a:cubicBezTo>
                    <a:cubicBezTo>
                      <a:pt x="963" y="274"/>
                      <a:pt x="982" y="302"/>
                      <a:pt x="1000" y="328"/>
                    </a:cubicBezTo>
                    <a:cubicBezTo>
                      <a:pt x="1201" y="628"/>
                      <a:pt x="1385" y="939"/>
                      <a:pt x="1552" y="1260"/>
                    </a:cubicBezTo>
                    <a:cubicBezTo>
                      <a:pt x="1696" y="1056"/>
                      <a:pt x="1839" y="852"/>
                      <a:pt x="1983" y="649"/>
                    </a:cubicBezTo>
                    <a:cubicBezTo>
                      <a:pt x="2067" y="529"/>
                      <a:pt x="2160" y="402"/>
                      <a:pt x="2299" y="355"/>
                    </a:cubicBezTo>
                    <a:cubicBezTo>
                      <a:pt x="2460" y="300"/>
                      <a:pt x="2666" y="358"/>
                      <a:pt x="2787" y="237"/>
                    </a:cubicBezTo>
                    <a:cubicBezTo>
                      <a:pt x="2825" y="200"/>
                      <a:pt x="2847" y="150"/>
                      <a:pt x="2884" y="111"/>
                    </a:cubicBezTo>
                    <a:cubicBezTo>
                      <a:pt x="2988" y="0"/>
                      <a:pt x="3200" y="33"/>
                      <a:pt x="3267" y="169"/>
                    </a:cubicBezTo>
                    <a:cubicBezTo>
                      <a:pt x="3307" y="250"/>
                      <a:pt x="3301" y="356"/>
                      <a:pt x="3367" y="418"/>
                    </a:cubicBezTo>
                    <a:cubicBezTo>
                      <a:pt x="3502" y="546"/>
                      <a:pt x="3743" y="343"/>
                      <a:pt x="3904" y="436"/>
                    </a:cubicBezTo>
                    <a:cubicBezTo>
                      <a:pt x="4024" y="506"/>
                      <a:pt x="4007" y="691"/>
                      <a:pt x="3933" y="809"/>
                    </a:cubicBezTo>
                    <a:cubicBezTo>
                      <a:pt x="3746" y="1105"/>
                      <a:pt x="3355" y="1192"/>
                      <a:pt x="3005" y="1199"/>
                    </a:cubicBezTo>
                    <a:cubicBezTo>
                      <a:pt x="2970" y="1200"/>
                      <a:pt x="2933" y="1201"/>
                      <a:pt x="2905" y="1221"/>
                    </a:cubicBezTo>
                    <a:cubicBezTo>
                      <a:pt x="2873" y="1243"/>
                      <a:pt x="2860" y="1282"/>
                      <a:pt x="2848" y="1319"/>
                    </a:cubicBezTo>
                    <a:cubicBezTo>
                      <a:pt x="2730" y="1694"/>
                      <a:pt x="2544" y="2062"/>
                      <a:pt x="2235" y="2304"/>
                    </a:cubicBezTo>
                    <a:cubicBezTo>
                      <a:pt x="1925" y="2545"/>
                      <a:pt x="1470" y="2630"/>
                      <a:pt x="1133" y="2428"/>
                    </a:cubicBezTo>
                    <a:cubicBezTo>
                      <a:pt x="963" y="2326"/>
                      <a:pt x="838" y="2164"/>
                      <a:pt x="713" y="2009"/>
                    </a:cubicBezTo>
                    <a:cubicBezTo>
                      <a:pt x="584" y="1851"/>
                      <a:pt x="449" y="1697"/>
                      <a:pt x="309" y="1548"/>
                    </a:cubicBezTo>
                    <a:cubicBezTo>
                      <a:pt x="199" y="1430"/>
                      <a:pt x="0" y="1295"/>
                      <a:pt x="6" y="1116"/>
                    </a:cubicBezTo>
                    <a:cubicBezTo>
                      <a:pt x="16" y="818"/>
                      <a:pt x="517" y="477"/>
                      <a:pt x="730" y="314"/>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8" name="Freeform 10">
                <a:extLst>
                  <a:ext uri="{FF2B5EF4-FFF2-40B4-BE49-F238E27FC236}">
                    <a16:creationId xmlns:a16="http://schemas.microsoft.com/office/drawing/2014/main" id="{36396820-F7B4-7372-8A22-D4471B9F4FF2}"/>
                  </a:ext>
                </a:extLst>
              </p:cNvPr>
              <p:cNvSpPr>
                <a:spLocks/>
              </p:cNvSpPr>
              <p:nvPr/>
            </p:nvSpPr>
            <p:spPr bwMode="auto">
              <a:xfrm>
                <a:off x="3717" y="3842"/>
                <a:ext cx="394" cy="162"/>
              </a:xfrm>
              <a:custGeom>
                <a:avLst/>
                <a:gdLst>
                  <a:gd name="T0" fmla="*/ 217 w 3045"/>
                  <a:gd name="T1" fmla="*/ 1065 h 1250"/>
                  <a:gd name="T2" fmla="*/ 272 w 3045"/>
                  <a:gd name="T3" fmla="*/ 1168 h 1250"/>
                  <a:gd name="T4" fmla="*/ 352 w 3045"/>
                  <a:gd name="T5" fmla="*/ 1188 h 1250"/>
                  <a:gd name="T6" fmla="*/ 1065 w 3045"/>
                  <a:gd name="T7" fmla="*/ 1236 h 1250"/>
                  <a:gd name="T8" fmla="*/ 1385 w 3045"/>
                  <a:gd name="T9" fmla="*/ 1218 h 1250"/>
                  <a:gd name="T10" fmla="*/ 1601 w 3045"/>
                  <a:gd name="T11" fmla="*/ 1000 h 1250"/>
                  <a:gd name="T12" fmla="*/ 1994 w 3045"/>
                  <a:gd name="T13" fmla="*/ 1165 h 1250"/>
                  <a:gd name="T14" fmla="*/ 2668 w 3045"/>
                  <a:gd name="T15" fmla="*/ 1146 h 1250"/>
                  <a:gd name="T16" fmla="*/ 2792 w 3045"/>
                  <a:gd name="T17" fmla="*/ 1118 h 1250"/>
                  <a:gd name="T18" fmla="*/ 2859 w 3045"/>
                  <a:gd name="T19" fmla="*/ 1010 h 1250"/>
                  <a:gd name="T20" fmla="*/ 3045 w 3045"/>
                  <a:gd name="T21" fmla="*/ 182 h 1250"/>
                  <a:gd name="T22" fmla="*/ 1834 w 3045"/>
                  <a:gd name="T23" fmla="*/ 6 h 1250"/>
                  <a:gd name="T24" fmla="*/ 1773 w 3045"/>
                  <a:gd name="T25" fmla="*/ 12 h 1250"/>
                  <a:gd name="T26" fmla="*/ 1747 w 3045"/>
                  <a:gd name="T27" fmla="*/ 72 h 1250"/>
                  <a:gd name="T28" fmla="*/ 1703 w 3045"/>
                  <a:gd name="T29" fmla="*/ 407 h 1250"/>
                  <a:gd name="T30" fmla="*/ 1529 w 3045"/>
                  <a:gd name="T31" fmla="*/ 425 h 1250"/>
                  <a:gd name="T32" fmla="*/ 1543 w 3045"/>
                  <a:gd name="T33" fmla="*/ 33 h 1250"/>
                  <a:gd name="T34" fmla="*/ 324 w 3045"/>
                  <a:gd name="T35" fmla="*/ 204 h 1250"/>
                  <a:gd name="T36" fmla="*/ 61 w 3045"/>
                  <a:gd name="T37" fmla="*/ 425 h 1250"/>
                  <a:gd name="T38" fmla="*/ 217 w 3045"/>
                  <a:gd name="T39" fmla="*/ 106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45" h="1250">
                    <a:moveTo>
                      <a:pt x="217" y="1065"/>
                    </a:moveTo>
                    <a:cubicBezTo>
                      <a:pt x="227" y="1104"/>
                      <a:pt x="239" y="1146"/>
                      <a:pt x="272" y="1168"/>
                    </a:cubicBezTo>
                    <a:cubicBezTo>
                      <a:pt x="295" y="1183"/>
                      <a:pt x="324" y="1186"/>
                      <a:pt x="352" y="1188"/>
                    </a:cubicBezTo>
                    <a:lnTo>
                      <a:pt x="1065" y="1236"/>
                    </a:lnTo>
                    <a:cubicBezTo>
                      <a:pt x="1172" y="1243"/>
                      <a:pt x="1282" y="1250"/>
                      <a:pt x="1385" y="1218"/>
                    </a:cubicBezTo>
                    <a:cubicBezTo>
                      <a:pt x="1488" y="1186"/>
                      <a:pt x="1583" y="1106"/>
                      <a:pt x="1601" y="1000"/>
                    </a:cubicBezTo>
                    <a:cubicBezTo>
                      <a:pt x="1647" y="1146"/>
                      <a:pt x="1840" y="1169"/>
                      <a:pt x="1994" y="1165"/>
                    </a:cubicBezTo>
                    <a:cubicBezTo>
                      <a:pt x="2218" y="1159"/>
                      <a:pt x="2443" y="1152"/>
                      <a:pt x="2668" y="1146"/>
                    </a:cubicBezTo>
                    <a:cubicBezTo>
                      <a:pt x="2711" y="1145"/>
                      <a:pt x="2757" y="1143"/>
                      <a:pt x="2792" y="1118"/>
                    </a:cubicBezTo>
                    <a:cubicBezTo>
                      <a:pt x="2827" y="1093"/>
                      <a:pt x="2844" y="1050"/>
                      <a:pt x="2859" y="1010"/>
                    </a:cubicBezTo>
                    <a:cubicBezTo>
                      <a:pt x="2953" y="742"/>
                      <a:pt x="3016" y="464"/>
                      <a:pt x="3045" y="182"/>
                    </a:cubicBezTo>
                    <a:cubicBezTo>
                      <a:pt x="2642" y="123"/>
                      <a:pt x="2238" y="64"/>
                      <a:pt x="1834" y="6"/>
                    </a:cubicBezTo>
                    <a:cubicBezTo>
                      <a:pt x="1813" y="3"/>
                      <a:pt x="1790" y="0"/>
                      <a:pt x="1773" y="12"/>
                    </a:cubicBezTo>
                    <a:cubicBezTo>
                      <a:pt x="1755" y="25"/>
                      <a:pt x="1750" y="50"/>
                      <a:pt x="1747" y="72"/>
                    </a:cubicBezTo>
                    <a:lnTo>
                      <a:pt x="1703" y="407"/>
                    </a:lnTo>
                    <a:cubicBezTo>
                      <a:pt x="1645" y="393"/>
                      <a:pt x="1583" y="399"/>
                      <a:pt x="1529" y="425"/>
                    </a:cubicBezTo>
                    <a:cubicBezTo>
                      <a:pt x="1581" y="302"/>
                      <a:pt x="1586" y="160"/>
                      <a:pt x="1543" y="33"/>
                    </a:cubicBezTo>
                    <a:cubicBezTo>
                      <a:pt x="1560" y="84"/>
                      <a:pt x="425" y="204"/>
                      <a:pt x="324" y="204"/>
                    </a:cubicBezTo>
                    <a:cubicBezTo>
                      <a:pt x="95" y="204"/>
                      <a:pt x="0" y="169"/>
                      <a:pt x="61" y="425"/>
                    </a:cubicBezTo>
                    <a:cubicBezTo>
                      <a:pt x="112" y="638"/>
                      <a:pt x="165" y="852"/>
                      <a:pt x="217" y="1065"/>
                    </a:cubicBezTo>
                    <a:close/>
                  </a:path>
                </a:pathLst>
              </a:custGeom>
              <a:solidFill>
                <a:srgbClr val="FDE1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9" name="Freeform 11">
                <a:extLst>
                  <a:ext uri="{FF2B5EF4-FFF2-40B4-BE49-F238E27FC236}">
                    <a16:creationId xmlns:a16="http://schemas.microsoft.com/office/drawing/2014/main" id="{FF3E9835-C347-05FE-09E7-9F1B2B9000F0}"/>
                  </a:ext>
                </a:extLst>
              </p:cNvPr>
              <p:cNvSpPr>
                <a:spLocks/>
              </p:cNvSpPr>
              <p:nvPr/>
            </p:nvSpPr>
            <p:spPr bwMode="auto">
              <a:xfrm>
                <a:off x="2990" y="2060"/>
                <a:ext cx="139" cy="142"/>
              </a:xfrm>
              <a:custGeom>
                <a:avLst/>
                <a:gdLst>
                  <a:gd name="T0" fmla="*/ 1064 w 1071"/>
                  <a:gd name="T1" fmla="*/ 701 h 1090"/>
                  <a:gd name="T2" fmla="*/ 1057 w 1071"/>
                  <a:gd name="T3" fmla="*/ 636 h 1090"/>
                  <a:gd name="T4" fmla="*/ 1017 w 1071"/>
                  <a:gd name="T5" fmla="*/ 498 h 1090"/>
                  <a:gd name="T6" fmla="*/ 906 w 1071"/>
                  <a:gd name="T7" fmla="*/ 320 h 1090"/>
                  <a:gd name="T8" fmla="*/ 803 w 1071"/>
                  <a:gd name="T9" fmla="*/ 221 h 1090"/>
                  <a:gd name="T10" fmla="*/ 681 w 1071"/>
                  <a:gd name="T11" fmla="*/ 148 h 1090"/>
                  <a:gd name="T12" fmla="*/ 581 w 1071"/>
                  <a:gd name="T13" fmla="*/ 111 h 1090"/>
                  <a:gd name="T14" fmla="*/ 578 w 1071"/>
                  <a:gd name="T15" fmla="*/ 108 h 1090"/>
                  <a:gd name="T16" fmla="*/ 469 w 1071"/>
                  <a:gd name="T17" fmla="*/ 30 h 1090"/>
                  <a:gd name="T18" fmla="*/ 385 w 1071"/>
                  <a:gd name="T19" fmla="*/ 7 h 1090"/>
                  <a:gd name="T20" fmla="*/ 258 w 1071"/>
                  <a:gd name="T21" fmla="*/ 17 h 1090"/>
                  <a:gd name="T22" fmla="*/ 178 w 1071"/>
                  <a:gd name="T23" fmla="*/ 49 h 1090"/>
                  <a:gd name="T24" fmla="*/ 76 w 1071"/>
                  <a:gd name="T25" fmla="*/ 133 h 1090"/>
                  <a:gd name="T26" fmla="*/ 30 w 1071"/>
                  <a:gd name="T27" fmla="*/ 211 h 1090"/>
                  <a:gd name="T28" fmla="*/ 7 w 1071"/>
                  <a:gd name="T29" fmla="*/ 381 h 1090"/>
                  <a:gd name="T30" fmla="*/ 15 w 1071"/>
                  <a:gd name="T31" fmla="*/ 423 h 1090"/>
                  <a:gd name="T32" fmla="*/ 46 w 1071"/>
                  <a:gd name="T33" fmla="*/ 542 h 1090"/>
                  <a:gd name="T34" fmla="*/ 77 w 1071"/>
                  <a:gd name="T35" fmla="*/ 624 h 1090"/>
                  <a:gd name="T36" fmla="*/ 157 w 1071"/>
                  <a:gd name="T37" fmla="*/ 772 h 1090"/>
                  <a:gd name="T38" fmla="*/ 208 w 1071"/>
                  <a:gd name="T39" fmla="*/ 843 h 1090"/>
                  <a:gd name="T40" fmla="*/ 235 w 1071"/>
                  <a:gd name="T41" fmla="*/ 874 h 1090"/>
                  <a:gd name="T42" fmla="*/ 325 w 1071"/>
                  <a:gd name="T43" fmla="*/ 963 h 1090"/>
                  <a:gd name="T44" fmla="*/ 467 w 1071"/>
                  <a:gd name="T45" fmla="*/ 1051 h 1090"/>
                  <a:gd name="T46" fmla="*/ 486 w 1071"/>
                  <a:gd name="T47" fmla="*/ 1057 h 1090"/>
                  <a:gd name="T48" fmla="*/ 585 w 1071"/>
                  <a:gd name="T49" fmla="*/ 1084 h 1090"/>
                  <a:gd name="T50" fmla="*/ 620 w 1071"/>
                  <a:gd name="T51" fmla="*/ 1087 h 1090"/>
                  <a:gd name="T52" fmla="*/ 856 w 1071"/>
                  <a:gd name="T53" fmla="*/ 1052 h 1090"/>
                  <a:gd name="T54" fmla="*/ 932 w 1071"/>
                  <a:gd name="T55" fmla="*/ 1010 h 1090"/>
                  <a:gd name="T56" fmla="*/ 1018 w 1071"/>
                  <a:gd name="T57" fmla="*/ 909 h 1090"/>
                  <a:gd name="T58" fmla="*/ 1052 w 1071"/>
                  <a:gd name="T59" fmla="*/ 829 h 1090"/>
                  <a:gd name="T60" fmla="*/ 1064 w 1071"/>
                  <a:gd name="T61" fmla="*/ 701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1" h="1090">
                    <a:moveTo>
                      <a:pt x="1064" y="701"/>
                    </a:moveTo>
                    <a:cubicBezTo>
                      <a:pt x="1064" y="679"/>
                      <a:pt x="1061" y="657"/>
                      <a:pt x="1057" y="636"/>
                    </a:cubicBezTo>
                    <a:cubicBezTo>
                      <a:pt x="1047" y="590"/>
                      <a:pt x="1036" y="541"/>
                      <a:pt x="1017" y="498"/>
                    </a:cubicBezTo>
                    <a:cubicBezTo>
                      <a:pt x="990" y="434"/>
                      <a:pt x="954" y="371"/>
                      <a:pt x="906" y="320"/>
                    </a:cubicBezTo>
                    <a:cubicBezTo>
                      <a:pt x="874" y="286"/>
                      <a:pt x="841" y="249"/>
                      <a:pt x="803" y="221"/>
                    </a:cubicBezTo>
                    <a:cubicBezTo>
                      <a:pt x="765" y="193"/>
                      <a:pt x="723" y="169"/>
                      <a:pt x="681" y="148"/>
                    </a:cubicBezTo>
                    <a:cubicBezTo>
                      <a:pt x="650" y="132"/>
                      <a:pt x="616" y="120"/>
                      <a:pt x="581" y="111"/>
                    </a:cubicBezTo>
                    <a:lnTo>
                      <a:pt x="578" y="108"/>
                    </a:lnTo>
                    <a:cubicBezTo>
                      <a:pt x="549" y="72"/>
                      <a:pt x="513" y="46"/>
                      <a:pt x="469" y="30"/>
                    </a:cubicBezTo>
                    <a:cubicBezTo>
                      <a:pt x="441" y="22"/>
                      <a:pt x="413" y="15"/>
                      <a:pt x="385" y="7"/>
                    </a:cubicBezTo>
                    <a:cubicBezTo>
                      <a:pt x="341" y="0"/>
                      <a:pt x="299" y="3"/>
                      <a:pt x="258" y="17"/>
                    </a:cubicBezTo>
                    <a:cubicBezTo>
                      <a:pt x="228" y="21"/>
                      <a:pt x="202" y="32"/>
                      <a:pt x="178" y="49"/>
                    </a:cubicBezTo>
                    <a:cubicBezTo>
                      <a:pt x="137" y="68"/>
                      <a:pt x="103" y="96"/>
                      <a:pt x="76" y="133"/>
                    </a:cubicBezTo>
                    <a:cubicBezTo>
                      <a:pt x="61" y="159"/>
                      <a:pt x="46" y="185"/>
                      <a:pt x="30" y="211"/>
                    </a:cubicBezTo>
                    <a:cubicBezTo>
                      <a:pt x="8" y="265"/>
                      <a:pt x="0" y="322"/>
                      <a:pt x="7" y="381"/>
                    </a:cubicBezTo>
                    <a:cubicBezTo>
                      <a:pt x="7" y="395"/>
                      <a:pt x="12" y="409"/>
                      <a:pt x="15" y="423"/>
                    </a:cubicBezTo>
                    <a:cubicBezTo>
                      <a:pt x="24" y="463"/>
                      <a:pt x="34" y="503"/>
                      <a:pt x="46" y="542"/>
                    </a:cubicBezTo>
                    <a:cubicBezTo>
                      <a:pt x="54" y="570"/>
                      <a:pt x="65" y="597"/>
                      <a:pt x="77" y="624"/>
                    </a:cubicBezTo>
                    <a:cubicBezTo>
                      <a:pt x="100" y="675"/>
                      <a:pt x="128" y="724"/>
                      <a:pt x="157" y="772"/>
                    </a:cubicBezTo>
                    <a:cubicBezTo>
                      <a:pt x="172" y="797"/>
                      <a:pt x="189" y="821"/>
                      <a:pt x="208" y="843"/>
                    </a:cubicBezTo>
                    <a:cubicBezTo>
                      <a:pt x="216" y="854"/>
                      <a:pt x="225" y="864"/>
                      <a:pt x="235" y="874"/>
                    </a:cubicBezTo>
                    <a:cubicBezTo>
                      <a:pt x="264" y="904"/>
                      <a:pt x="292" y="936"/>
                      <a:pt x="325" y="963"/>
                    </a:cubicBezTo>
                    <a:cubicBezTo>
                      <a:pt x="367" y="998"/>
                      <a:pt x="417" y="1030"/>
                      <a:pt x="467" y="1051"/>
                    </a:cubicBezTo>
                    <a:cubicBezTo>
                      <a:pt x="473" y="1054"/>
                      <a:pt x="480" y="1055"/>
                      <a:pt x="486" y="1057"/>
                    </a:cubicBezTo>
                    <a:cubicBezTo>
                      <a:pt x="519" y="1067"/>
                      <a:pt x="552" y="1077"/>
                      <a:pt x="585" y="1084"/>
                    </a:cubicBezTo>
                    <a:cubicBezTo>
                      <a:pt x="597" y="1086"/>
                      <a:pt x="608" y="1087"/>
                      <a:pt x="620" y="1087"/>
                    </a:cubicBezTo>
                    <a:cubicBezTo>
                      <a:pt x="704" y="1090"/>
                      <a:pt x="777" y="1087"/>
                      <a:pt x="856" y="1052"/>
                    </a:cubicBezTo>
                    <a:cubicBezTo>
                      <a:pt x="881" y="1038"/>
                      <a:pt x="906" y="1024"/>
                      <a:pt x="932" y="1010"/>
                    </a:cubicBezTo>
                    <a:cubicBezTo>
                      <a:pt x="970" y="984"/>
                      <a:pt x="999" y="950"/>
                      <a:pt x="1018" y="909"/>
                    </a:cubicBezTo>
                    <a:cubicBezTo>
                      <a:pt x="1037" y="885"/>
                      <a:pt x="1048" y="858"/>
                      <a:pt x="1052" y="829"/>
                    </a:cubicBezTo>
                    <a:cubicBezTo>
                      <a:pt x="1067" y="788"/>
                      <a:pt x="1071" y="745"/>
                      <a:pt x="1064" y="7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0" name="Freeform 12">
                <a:extLst>
                  <a:ext uri="{FF2B5EF4-FFF2-40B4-BE49-F238E27FC236}">
                    <a16:creationId xmlns:a16="http://schemas.microsoft.com/office/drawing/2014/main" id="{E52F92BB-2B2B-A6C6-39C6-6DBEAA6AA0DC}"/>
                  </a:ext>
                </a:extLst>
              </p:cNvPr>
              <p:cNvSpPr>
                <a:spLocks/>
              </p:cNvSpPr>
              <p:nvPr/>
            </p:nvSpPr>
            <p:spPr bwMode="auto">
              <a:xfrm>
                <a:off x="4434" y="1928"/>
                <a:ext cx="102" cy="137"/>
              </a:xfrm>
              <a:custGeom>
                <a:avLst/>
                <a:gdLst>
                  <a:gd name="T0" fmla="*/ 773 w 789"/>
                  <a:gd name="T1" fmla="*/ 320 h 1063"/>
                  <a:gd name="T2" fmla="*/ 761 w 789"/>
                  <a:gd name="T3" fmla="*/ 276 h 1063"/>
                  <a:gd name="T4" fmla="*/ 761 w 789"/>
                  <a:gd name="T5" fmla="*/ 275 h 1063"/>
                  <a:gd name="T6" fmla="*/ 761 w 789"/>
                  <a:gd name="T7" fmla="*/ 259 h 1063"/>
                  <a:gd name="T8" fmla="*/ 743 w 789"/>
                  <a:gd name="T9" fmla="*/ 186 h 1063"/>
                  <a:gd name="T10" fmla="*/ 678 w 789"/>
                  <a:gd name="T11" fmla="*/ 92 h 1063"/>
                  <a:gd name="T12" fmla="*/ 617 w 789"/>
                  <a:gd name="T13" fmla="*/ 44 h 1063"/>
                  <a:gd name="T14" fmla="*/ 546 w 789"/>
                  <a:gd name="T15" fmla="*/ 14 h 1063"/>
                  <a:gd name="T16" fmla="*/ 472 w 789"/>
                  <a:gd name="T17" fmla="*/ 4 h 1063"/>
                  <a:gd name="T18" fmla="*/ 362 w 789"/>
                  <a:gd name="T19" fmla="*/ 22 h 1063"/>
                  <a:gd name="T20" fmla="*/ 356 w 789"/>
                  <a:gd name="T21" fmla="*/ 25 h 1063"/>
                  <a:gd name="T22" fmla="*/ 260 w 789"/>
                  <a:gd name="T23" fmla="*/ 90 h 1063"/>
                  <a:gd name="T24" fmla="*/ 224 w 789"/>
                  <a:gd name="T25" fmla="*/ 125 h 1063"/>
                  <a:gd name="T26" fmla="*/ 203 w 789"/>
                  <a:gd name="T27" fmla="*/ 149 h 1063"/>
                  <a:gd name="T28" fmla="*/ 164 w 789"/>
                  <a:gd name="T29" fmla="*/ 201 h 1063"/>
                  <a:gd name="T30" fmla="*/ 66 w 789"/>
                  <a:gd name="T31" fmla="*/ 379 h 1063"/>
                  <a:gd name="T32" fmla="*/ 12 w 789"/>
                  <a:gd name="T33" fmla="*/ 571 h 1063"/>
                  <a:gd name="T34" fmla="*/ 5 w 789"/>
                  <a:gd name="T35" fmla="*/ 635 h 1063"/>
                  <a:gd name="T36" fmla="*/ 4 w 789"/>
                  <a:gd name="T37" fmla="*/ 667 h 1063"/>
                  <a:gd name="T38" fmla="*/ 6 w 789"/>
                  <a:gd name="T39" fmla="*/ 779 h 1063"/>
                  <a:gd name="T40" fmla="*/ 26 w 789"/>
                  <a:gd name="T41" fmla="*/ 859 h 1063"/>
                  <a:gd name="T42" fmla="*/ 67 w 789"/>
                  <a:gd name="T43" fmla="*/ 932 h 1063"/>
                  <a:gd name="T44" fmla="*/ 127 w 789"/>
                  <a:gd name="T45" fmla="*/ 994 h 1063"/>
                  <a:gd name="T46" fmla="*/ 243 w 789"/>
                  <a:gd name="T47" fmla="*/ 1049 h 1063"/>
                  <a:gd name="T48" fmla="*/ 324 w 789"/>
                  <a:gd name="T49" fmla="*/ 1060 h 1063"/>
                  <a:gd name="T50" fmla="*/ 406 w 789"/>
                  <a:gd name="T51" fmla="*/ 1050 h 1063"/>
                  <a:gd name="T52" fmla="*/ 482 w 789"/>
                  <a:gd name="T53" fmla="*/ 1019 h 1063"/>
                  <a:gd name="T54" fmla="*/ 581 w 789"/>
                  <a:gd name="T55" fmla="*/ 938 h 1063"/>
                  <a:gd name="T56" fmla="*/ 694 w 789"/>
                  <a:gd name="T57" fmla="*/ 763 h 1063"/>
                  <a:gd name="T58" fmla="*/ 750 w 789"/>
                  <a:gd name="T59" fmla="*/ 641 h 1063"/>
                  <a:gd name="T60" fmla="*/ 784 w 789"/>
                  <a:gd name="T61" fmla="*/ 510 h 1063"/>
                  <a:gd name="T62" fmla="*/ 786 w 789"/>
                  <a:gd name="T63" fmla="*/ 381 h 1063"/>
                  <a:gd name="T64" fmla="*/ 773 w 789"/>
                  <a:gd name="T65" fmla="*/ 32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063">
                    <a:moveTo>
                      <a:pt x="773" y="320"/>
                    </a:moveTo>
                    <a:cubicBezTo>
                      <a:pt x="769" y="306"/>
                      <a:pt x="766" y="290"/>
                      <a:pt x="761" y="276"/>
                    </a:cubicBezTo>
                    <a:lnTo>
                      <a:pt x="761" y="275"/>
                    </a:lnTo>
                    <a:cubicBezTo>
                      <a:pt x="761" y="270"/>
                      <a:pt x="762" y="264"/>
                      <a:pt x="761" y="259"/>
                    </a:cubicBezTo>
                    <a:cubicBezTo>
                      <a:pt x="755" y="235"/>
                      <a:pt x="749" y="210"/>
                      <a:pt x="743" y="186"/>
                    </a:cubicBezTo>
                    <a:cubicBezTo>
                      <a:pt x="729" y="148"/>
                      <a:pt x="708" y="117"/>
                      <a:pt x="678" y="92"/>
                    </a:cubicBezTo>
                    <a:cubicBezTo>
                      <a:pt x="662" y="70"/>
                      <a:pt x="641" y="54"/>
                      <a:pt x="617" y="44"/>
                    </a:cubicBezTo>
                    <a:cubicBezTo>
                      <a:pt x="596" y="27"/>
                      <a:pt x="572" y="17"/>
                      <a:pt x="546" y="14"/>
                    </a:cubicBezTo>
                    <a:cubicBezTo>
                      <a:pt x="522" y="4"/>
                      <a:pt x="497" y="1"/>
                      <a:pt x="472" y="4"/>
                    </a:cubicBezTo>
                    <a:cubicBezTo>
                      <a:pt x="434" y="0"/>
                      <a:pt x="397" y="6"/>
                      <a:pt x="362" y="22"/>
                    </a:cubicBezTo>
                    <a:cubicBezTo>
                      <a:pt x="360" y="23"/>
                      <a:pt x="358" y="24"/>
                      <a:pt x="356" y="25"/>
                    </a:cubicBezTo>
                    <a:cubicBezTo>
                      <a:pt x="318" y="38"/>
                      <a:pt x="286" y="60"/>
                      <a:pt x="260" y="90"/>
                    </a:cubicBezTo>
                    <a:cubicBezTo>
                      <a:pt x="248" y="102"/>
                      <a:pt x="236" y="113"/>
                      <a:pt x="224" y="125"/>
                    </a:cubicBezTo>
                    <a:cubicBezTo>
                      <a:pt x="217" y="133"/>
                      <a:pt x="210" y="141"/>
                      <a:pt x="203" y="149"/>
                    </a:cubicBezTo>
                    <a:cubicBezTo>
                      <a:pt x="189" y="166"/>
                      <a:pt x="176" y="183"/>
                      <a:pt x="164" y="201"/>
                    </a:cubicBezTo>
                    <a:cubicBezTo>
                      <a:pt x="127" y="257"/>
                      <a:pt x="91" y="316"/>
                      <a:pt x="66" y="379"/>
                    </a:cubicBezTo>
                    <a:cubicBezTo>
                      <a:pt x="41" y="441"/>
                      <a:pt x="24" y="506"/>
                      <a:pt x="12" y="571"/>
                    </a:cubicBezTo>
                    <a:cubicBezTo>
                      <a:pt x="9" y="593"/>
                      <a:pt x="6" y="614"/>
                      <a:pt x="5" y="635"/>
                    </a:cubicBezTo>
                    <a:cubicBezTo>
                      <a:pt x="4" y="646"/>
                      <a:pt x="4" y="657"/>
                      <a:pt x="4" y="667"/>
                    </a:cubicBezTo>
                    <a:cubicBezTo>
                      <a:pt x="3" y="704"/>
                      <a:pt x="0" y="742"/>
                      <a:pt x="6" y="779"/>
                    </a:cubicBezTo>
                    <a:cubicBezTo>
                      <a:pt x="13" y="805"/>
                      <a:pt x="19" y="832"/>
                      <a:pt x="26" y="859"/>
                    </a:cubicBezTo>
                    <a:cubicBezTo>
                      <a:pt x="40" y="883"/>
                      <a:pt x="53" y="908"/>
                      <a:pt x="67" y="932"/>
                    </a:cubicBezTo>
                    <a:lnTo>
                      <a:pt x="127" y="994"/>
                    </a:lnTo>
                    <a:cubicBezTo>
                      <a:pt x="161" y="1023"/>
                      <a:pt x="200" y="1041"/>
                      <a:pt x="243" y="1049"/>
                    </a:cubicBezTo>
                    <a:cubicBezTo>
                      <a:pt x="269" y="1059"/>
                      <a:pt x="296" y="1063"/>
                      <a:pt x="324" y="1060"/>
                    </a:cubicBezTo>
                    <a:cubicBezTo>
                      <a:pt x="352" y="1063"/>
                      <a:pt x="379" y="1060"/>
                      <a:pt x="406" y="1050"/>
                    </a:cubicBezTo>
                    <a:cubicBezTo>
                      <a:pt x="434" y="1046"/>
                      <a:pt x="459" y="1036"/>
                      <a:pt x="482" y="1019"/>
                    </a:cubicBezTo>
                    <a:cubicBezTo>
                      <a:pt x="522" y="1001"/>
                      <a:pt x="555" y="974"/>
                      <a:pt x="581" y="938"/>
                    </a:cubicBezTo>
                    <a:cubicBezTo>
                      <a:pt x="625" y="884"/>
                      <a:pt x="660" y="824"/>
                      <a:pt x="694" y="763"/>
                    </a:cubicBezTo>
                    <a:cubicBezTo>
                      <a:pt x="717" y="724"/>
                      <a:pt x="735" y="683"/>
                      <a:pt x="750" y="641"/>
                    </a:cubicBezTo>
                    <a:cubicBezTo>
                      <a:pt x="765" y="598"/>
                      <a:pt x="780" y="555"/>
                      <a:pt x="784" y="510"/>
                    </a:cubicBezTo>
                    <a:cubicBezTo>
                      <a:pt x="788" y="468"/>
                      <a:pt x="789" y="424"/>
                      <a:pt x="786" y="381"/>
                    </a:cubicBezTo>
                    <a:cubicBezTo>
                      <a:pt x="784" y="360"/>
                      <a:pt x="778" y="340"/>
                      <a:pt x="773" y="32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1" name="Freeform 13">
                <a:extLst>
                  <a:ext uri="{FF2B5EF4-FFF2-40B4-BE49-F238E27FC236}">
                    <a16:creationId xmlns:a16="http://schemas.microsoft.com/office/drawing/2014/main" id="{234879C3-6D65-782F-48A7-B8E2C6B45986}"/>
                  </a:ext>
                </a:extLst>
              </p:cNvPr>
              <p:cNvSpPr>
                <a:spLocks/>
              </p:cNvSpPr>
              <p:nvPr/>
            </p:nvSpPr>
            <p:spPr bwMode="auto">
              <a:xfrm>
                <a:off x="3775" y="2059"/>
                <a:ext cx="48" cy="37"/>
              </a:xfrm>
              <a:custGeom>
                <a:avLst/>
                <a:gdLst>
                  <a:gd name="T0" fmla="*/ 357 w 364"/>
                  <a:gd name="T1" fmla="*/ 125 h 284"/>
                  <a:gd name="T2" fmla="*/ 353 w 364"/>
                  <a:gd name="T3" fmla="*/ 115 h 284"/>
                  <a:gd name="T4" fmla="*/ 347 w 364"/>
                  <a:gd name="T5" fmla="*/ 80 h 284"/>
                  <a:gd name="T6" fmla="*/ 332 w 364"/>
                  <a:gd name="T7" fmla="*/ 52 h 284"/>
                  <a:gd name="T8" fmla="*/ 308 w 364"/>
                  <a:gd name="T9" fmla="*/ 28 h 284"/>
                  <a:gd name="T10" fmla="*/ 264 w 364"/>
                  <a:gd name="T11" fmla="*/ 7 h 284"/>
                  <a:gd name="T12" fmla="*/ 217 w 364"/>
                  <a:gd name="T13" fmla="*/ 3 h 284"/>
                  <a:gd name="T14" fmla="*/ 179 w 364"/>
                  <a:gd name="T15" fmla="*/ 5 h 284"/>
                  <a:gd name="T16" fmla="*/ 178 w 364"/>
                  <a:gd name="T17" fmla="*/ 5 h 284"/>
                  <a:gd name="T18" fmla="*/ 131 w 364"/>
                  <a:gd name="T19" fmla="*/ 5 h 284"/>
                  <a:gd name="T20" fmla="*/ 125 w 364"/>
                  <a:gd name="T21" fmla="*/ 7 h 284"/>
                  <a:gd name="T22" fmla="*/ 116 w 364"/>
                  <a:gd name="T23" fmla="*/ 7 h 284"/>
                  <a:gd name="T24" fmla="*/ 93 w 364"/>
                  <a:gd name="T25" fmla="*/ 15 h 284"/>
                  <a:gd name="T26" fmla="*/ 85 w 364"/>
                  <a:gd name="T27" fmla="*/ 17 h 284"/>
                  <a:gd name="T28" fmla="*/ 82 w 364"/>
                  <a:gd name="T29" fmla="*/ 19 h 284"/>
                  <a:gd name="T30" fmla="*/ 74 w 364"/>
                  <a:gd name="T31" fmla="*/ 22 h 284"/>
                  <a:gd name="T32" fmla="*/ 67 w 364"/>
                  <a:gd name="T33" fmla="*/ 27 h 284"/>
                  <a:gd name="T34" fmla="*/ 56 w 364"/>
                  <a:gd name="T35" fmla="*/ 34 h 284"/>
                  <a:gd name="T36" fmla="*/ 47 w 364"/>
                  <a:gd name="T37" fmla="*/ 44 h 284"/>
                  <a:gd name="T38" fmla="*/ 39 w 364"/>
                  <a:gd name="T39" fmla="*/ 51 h 284"/>
                  <a:gd name="T40" fmla="*/ 34 w 364"/>
                  <a:gd name="T41" fmla="*/ 59 h 284"/>
                  <a:gd name="T42" fmla="*/ 21 w 364"/>
                  <a:gd name="T43" fmla="*/ 74 h 284"/>
                  <a:gd name="T44" fmla="*/ 8 w 364"/>
                  <a:gd name="T45" fmla="*/ 106 h 284"/>
                  <a:gd name="T46" fmla="*/ 3 w 364"/>
                  <a:gd name="T47" fmla="*/ 156 h 284"/>
                  <a:gd name="T48" fmla="*/ 11 w 364"/>
                  <a:gd name="T49" fmla="*/ 189 h 284"/>
                  <a:gd name="T50" fmla="*/ 28 w 364"/>
                  <a:gd name="T51" fmla="*/ 219 h 284"/>
                  <a:gd name="T52" fmla="*/ 68 w 364"/>
                  <a:gd name="T53" fmla="*/ 253 h 284"/>
                  <a:gd name="T54" fmla="*/ 117 w 364"/>
                  <a:gd name="T55" fmla="*/ 271 h 284"/>
                  <a:gd name="T56" fmla="*/ 162 w 364"/>
                  <a:gd name="T57" fmla="*/ 272 h 284"/>
                  <a:gd name="T58" fmla="*/ 172 w 364"/>
                  <a:gd name="T59" fmla="*/ 271 h 284"/>
                  <a:gd name="T60" fmla="*/ 174 w 364"/>
                  <a:gd name="T61" fmla="*/ 272 h 284"/>
                  <a:gd name="T62" fmla="*/ 209 w 364"/>
                  <a:gd name="T63" fmla="*/ 282 h 284"/>
                  <a:gd name="T64" fmla="*/ 248 w 364"/>
                  <a:gd name="T65" fmla="*/ 283 h 284"/>
                  <a:gd name="T66" fmla="*/ 282 w 364"/>
                  <a:gd name="T67" fmla="*/ 274 h 284"/>
                  <a:gd name="T68" fmla="*/ 310 w 364"/>
                  <a:gd name="T69" fmla="*/ 258 h 284"/>
                  <a:gd name="T70" fmla="*/ 334 w 364"/>
                  <a:gd name="T71" fmla="*/ 235 h 284"/>
                  <a:gd name="T72" fmla="*/ 353 w 364"/>
                  <a:gd name="T73" fmla="*/ 204 h 284"/>
                  <a:gd name="T74" fmla="*/ 361 w 364"/>
                  <a:gd name="T75" fmla="*/ 172 h 284"/>
                  <a:gd name="T76" fmla="*/ 357 w 364"/>
                  <a:gd name="T77" fmla="*/ 12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4" h="284">
                    <a:moveTo>
                      <a:pt x="357" y="125"/>
                    </a:moveTo>
                    <a:cubicBezTo>
                      <a:pt x="357" y="121"/>
                      <a:pt x="354" y="118"/>
                      <a:pt x="353" y="115"/>
                    </a:cubicBezTo>
                    <a:cubicBezTo>
                      <a:pt x="353" y="103"/>
                      <a:pt x="352" y="91"/>
                      <a:pt x="347" y="80"/>
                    </a:cubicBezTo>
                    <a:cubicBezTo>
                      <a:pt x="342" y="71"/>
                      <a:pt x="337" y="62"/>
                      <a:pt x="332" y="52"/>
                    </a:cubicBezTo>
                    <a:cubicBezTo>
                      <a:pt x="324" y="44"/>
                      <a:pt x="316" y="36"/>
                      <a:pt x="308" y="28"/>
                    </a:cubicBezTo>
                    <a:cubicBezTo>
                      <a:pt x="295" y="17"/>
                      <a:pt x="281" y="10"/>
                      <a:pt x="264" y="7"/>
                    </a:cubicBezTo>
                    <a:cubicBezTo>
                      <a:pt x="249" y="2"/>
                      <a:pt x="233" y="0"/>
                      <a:pt x="217" y="3"/>
                    </a:cubicBezTo>
                    <a:cubicBezTo>
                      <a:pt x="204" y="4"/>
                      <a:pt x="191" y="4"/>
                      <a:pt x="179" y="5"/>
                    </a:cubicBezTo>
                    <a:lnTo>
                      <a:pt x="178" y="5"/>
                    </a:lnTo>
                    <a:cubicBezTo>
                      <a:pt x="162" y="4"/>
                      <a:pt x="146" y="2"/>
                      <a:pt x="131" y="5"/>
                    </a:cubicBezTo>
                    <a:cubicBezTo>
                      <a:pt x="129" y="6"/>
                      <a:pt x="127" y="6"/>
                      <a:pt x="125" y="7"/>
                    </a:cubicBezTo>
                    <a:cubicBezTo>
                      <a:pt x="122" y="7"/>
                      <a:pt x="119" y="7"/>
                      <a:pt x="116" y="7"/>
                    </a:cubicBezTo>
                    <a:cubicBezTo>
                      <a:pt x="107" y="8"/>
                      <a:pt x="100" y="12"/>
                      <a:pt x="93" y="15"/>
                    </a:cubicBezTo>
                    <a:cubicBezTo>
                      <a:pt x="90" y="16"/>
                      <a:pt x="88" y="16"/>
                      <a:pt x="85" y="17"/>
                    </a:cubicBezTo>
                    <a:lnTo>
                      <a:pt x="82" y="19"/>
                    </a:lnTo>
                    <a:cubicBezTo>
                      <a:pt x="80" y="20"/>
                      <a:pt x="76" y="20"/>
                      <a:pt x="74" y="22"/>
                    </a:cubicBezTo>
                    <a:cubicBezTo>
                      <a:pt x="71" y="23"/>
                      <a:pt x="70" y="26"/>
                      <a:pt x="67" y="27"/>
                    </a:cubicBezTo>
                    <a:cubicBezTo>
                      <a:pt x="63" y="30"/>
                      <a:pt x="59" y="32"/>
                      <a:pt x="56" y="34"/>
                    </a:cubicBezTo>
                    <a:cubicBezTo>
                      <a:pt x="52" y="37"/>
                      <a:pt x="50" y="41"/>
                      <a:pt x="47" y="44"/>
                    </a:cubicBezTo>
                    <a:cubicBezTo>
                      <a:pt x="44" y="47"/>
                      <a:pt x="41" y="48"/>
                      <a:pt x="39" y="51"/>
                    </a:cubicBezTo>
                    <a:lnTo>
                      <a:pt x="34" y="59"/>
                    </a:lnTo>
                    <a:cubicBezTo>
                      <a:pt x="30" y="65"/>
                      <a:pt x="24" y="68"/>
                      <a:pt x="21" y="74"/>
                    </a:cubicBezTo>
                    <a:cubicBezTo>
                      <a:pt x="14" y="83"/>
                      <a:pt x="9" y="94"/>
                      <a:pt x="8" y="106"/>
                    </a:cubicBezTo>
                    <a:cubicBezTo>
                      <a:pt x="2" y="122"/>
                      <a:pt x="0" y="139"/>
                      <a:pt x="3" y="156"/>
                    </a:cubicBezTo>
                    <a:cubicBezTo>
                      <a:pt x="6" y="167"/>
                      <a:pt x="9" y="178"/>
                      <a:pt x="11" y="189"/>
                    </a:cubicBezTo>
                    <a:cubicBezTo>
                      <a:pt x="17" y="199"/>
                      <a:pt x="23" y="209"/>
                      <a:pt x="28" y="219"/>
                    </a:cubicBezTo>
                    <a:cubicBezTo>
                      <a:pt x="39" y="234"/>
                      <a:pt x="52" y="246"/>
                      <a:pt x="68" y="253"/>
                    </a:cubicBezTo>
                    <a:cubicBezTo>
                      <a:pt x="83" y="264"/>
                      <a:pt x="99" y="270"/>
                      <a:pt x="117" y="271"/>
                    </a:cubicBezTo>
                    <a:cubicBezTo>
                      <a:pt x="132" y="272"/>
                      <a:pt x="147" y="272"/>
                      <a:pt x="162" y="272"/>
                    </a:cubicBezTo>
                    <a:cubicBezTo>
                      <a:pt x="165" y="272"/>
                      <a:pt x="169" y="272"/>
                      <a:pt x="172" y="271"/>
                    </a:cubicBezTo>
                    <a:lnTo>
                      <a:pt x="174" y="272"/>
                    </a:lnTo>
                    <a:cubicBezTo>
                      <a:pt x="185" y="278"/>
                      <a:pt x="197" y="280"/>
                      <a:pt x="209" y="282"/>
                    </a:cubicBezTo>
                    <a:cubicBezTo>
                      <a:pt x="222" y="284"/>
                      <a:pt x="235" y="284"/>
                      <a:pt x="248" y="283"/>
                    </a:cubicBezTo>
                    <a:cubicBezTo>
                      <a:pt x="259" y="281"/>
                      <a:pt x="271" y="278"/>
                      <a:pt x="282" y="274"/>
                    </a:cubicBezTo>
                    <a:cubicBezTo>
                      <a:pt x="292" y="270"/>
                      <a:pt x="302" y="265"/>
                      <a:pt x="310" y="258"/>
                    </a:cubicBezTo>
                    <a:cubicBezTo>
                      <a:pt x="318" y="250"/>
                      <a:pt x="326" y="242"/>
                      <a:pt x="334" y="235"/>
                    </a:cubicBezTo>
                    <a:cubicBezTo>
                      <a:pt x="342" y="226"/>
                      <a:pt x="347" y="214"/>
                      <a:pt x="353" y="204"/>
                    </a:cubicBezTo>
                    <a:cubicBezTo>
                      <a:pt x="355" y="193"/>
                      <a:pt x="358" y="183"/>
                      <a:pt x="361" y="172"/>
                    </a:cubicBezTo>
                    <a:cubicBezTo>
                      <a:pt x="364" y="156"/>
                      <a:pt x="363" y="140"/>
                      <a:pt x="357" y="125"/>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2" name="Freeform 14">
                <a:extLst>
                  <a:ext uri="{FF2B5EF4-FFF2-40B4-BE49-F238E27FC236}">
                    <a16:creationId xmlns:a16="http://schemas.microsoft.com/office/drawing/2014/main" id="{FF961191-1138-907C-6107-F24DB852624F}"/>
                  </a:ext>
                </a:extLst>
              </p:cNvPr>
              <p:cNvSpPr>
                <a:spLocks/>
              </p:cNvSpPr>
              <p:nvPr/>
            </p:nvSpPr>
            <p:spPr bwMode="auto">
              <a:xfrm>
                <a:off x="3089" y="1584"/>
                <a:ext cx="171" cy="284"/>
              </a:xfrm>
              <a:custGeom>
                <a:avLst/>
                <a:gdLst>
                  <a:gd name="T0" fmla="*/ 1306 w 1322"/>
                  <a:gd name="T1" fmla="*/ 2026 h 2190"/>
                  <a:gd name="T2" fmla="*/ 1211 w 1322"/>
                  <a:gd name="T3" fmla="*/ 1887 h 2190"/>
                  <a:gd name="T4" fmla="*/ 1111 w 1322"/>
                  <a:gd name="T5" fmla="*/ 1735 h 2190"/>
                  <a:gd name="T6" fmla="*/ 970 w 1322"/>
                  <a:gd name="T7" fmla="*/ 1382 h 2190"/>
                  <a:gd name="T8" fmla="*/ 885 w 1322"/>
                  <a:gd name="T9" fmla="*/ 829 h 2190"/>
                  <a:gd name="T10" fmla="*/ 920 w 1322"/>
                  <a:gd name="T11" fmla="*/ 698 h 2190"/>
                  <a:gd name="T12" fmla="*/ 966 w 1322"/>
                  <a:gd name="T13" fmla="*/ 459 h 2190"/>
                  <a:gd name="T14" fmla="*/ 971 w 1322"/>
                  <a:gd name="T15" fmla="*/ 152 h 2190"/>
                  <a:gd name="T16" fmla="*/ 654 w 1322"/>
                  <a:gd name="T17" fmla="*/ 107 h 2190"/>
                  <a:gd name="T18" fmla="*/ 562 w 1322"/>
                  <a:gd name="T19" fmla="*/ 373 h 2190"/>
                  <a:gd name="T20" fmla="*/ 502 w 1322"/>
                  <a:gd name="T21" fmla="*/ 585 h 2190"/>
                  <a:gd name="T22" fmla="*/ 338 w 1322"/>
                  <a:gd name="T23" fmla="*/ 1046 h 2190"/>
                  <a:gd name="T24" fmla="*/ 131 w 1322"/>
                  <a:gd name="T25" fmla="*/ 1490 h 2190"/>
                  <a:gd name="T26" fmla="*/ 33 w 1322"/>
                  <a:gd name="T27" fmla="*/ 1712 h 2190"/>
                  <a:gd name="T28" fmla="*/ 4 w 1322"/>
                  <a:gd name="T29" fmla="*/ 1956 h 2190"/>
                  <a:gd name="T30" fmla="*/ 156 w 1322"/>
                  <a:gd name="T31" fmla="*/ 2046 h 2190"/>
                  <a:gd name="T32" fmla="*/ 381 w 1322"/>
                  <a:gd name="T33" fmla="*/ 1898 h 2190"/>
                  <a:gd name="T34" fmla="*/ 539 w 1322"/>
                  <a:gd name="T35" fmla="*/ 1676 h 2190"/>
                  <a:gd name="T36" fmla="*/ 646 w 1322"/>
                  <a:gd name="T37" fmla="*/ 1468 h 2190"/>
                  <a:gd name="T38" fmla="*/ 660 w 1322"/>
                  <a:gd name="T39" fmla="*/ 1521 h 2190"/>
                  <a:gd name="T40" fmla="*/ 851 w 1322"/>
                  <a:gd name="T41" fmla="*/ 1942 h 2190"/>
                  <a:gd name="T42" fmla="*/ 1259 w 1322"/>
                  <a:gd name="T43" fmla="*/ 2136 h 2190"/>
                  <a:gd name="T44" fmla="*/ 1306 w 1322"/>
                  <a:gd name="T45" fmla="*/ 2026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2" h="2190">
                    <a:moveTo>
                      <a:pt x="1306" y="2026"/>
                    </a:moveTo>
                    <a:cubicBezTo>
                      <a:pt x="1285" y="1969"/>
                      <a:pt x="1247" y="1935"/>
                      <a:pt x="1211" y="1887"/>
                    </a:cubicBezTo>
                    <a:cubicBezTo>
                      <a:pt x="1175" y="1839"/>
                      <a:pt x="1144" y="1785"/>
                      <a:pt x="1111" y="1735"/>
                    </a:cubicBezTo>
                    <a:cubicBezTo>
                      <a:pt x="1043" y="1629"/>
                      <a:pt x="1003" y="1503"/>
                      <a:pt x="970" y="1382"/>
                    </a:cubicBezTo>
                    <a:cubicBezTo>
                      <a:pt x="921" y="1202"/>
                      <a:pt x="895" y="1016"/>
                      <a:pt x="885" y="829"/>
                    </a:cubicBezTo>
                    <a:cubicBezTo>
                      <a:pt x="896" y="785"/>
                      <a:pt x="910" y="742"/>
                      <a:pt x="920" y="698"/>
                    </a:cubicBezTo>
                    <a:cubicBezTo>
                      <a:pt x="938" y="619"/>
                      <a:pt x="953" y="539"/>
                      <a:pt x="966" y="459"/>
                    </a:cubicBezTo>
                    <a:cubicBezTo>
                      <a:pt x="983" y="356"/>
                      <a:pt x="1009" y="252"/>
                      <a:pt x="971" y="152"/>
                    </a:cubicBezTo>
                    <a:cubicBezTo>
                      <a:pt x="920" y="19"/>
                      <a:pt x="741" y="0"/>
                      <a:pt x="654" y="107"/>
                    </a:cubicBezTo>
                    <a:cubicBezTo>
                      <a:pt x="593" y="182"/>
                      <a:pt x="585" y="281"/>
                      <a:pt x="562" y="373"/>
                    </a:cubicBezTo>
                    <a:cubicBezTo>
                      <a:pt x="545" y="445"/>
                      <a:pt x="524" y="515"/>
                      <a:pt x="502" y="585"/>
                    </a:cubicBezTo>
                    <a:cubicBezTo>
                      <a:pt x="452" y="740"/>
                      <a:pt x="398" y="895"/>
                      <a:pt x="338" y="1046"/>
                    </a:cubicBezTo>
                    <a:cubicBezTo>
                      <a:pt x="278" y="1198"/>
                      <a:pt x="207" y="1345"/>
                      <a:pt x="131" y="1490"/>
                    </a:cubicBezTo>
                    <a:cubicBezTo>
                      <a:pt x="94" y="1561"/>
                      <a:pt x="63" y="1637"/>
                      <a:pt x="33" y="1712"/>
                    </a:cubicBezTo>
                    <a:cubicBezTo>
                      <a:pt x="0" y="1795"/>
                      <a:pt x="0" y="1868"/>
                      <a:pt x="4" y="1956"/>
                    </a:cubicBezTo>
                    <a:cubicBezTo>
                      <a:pt x="7" y="2031"/>
                      <a:pt x="93" y="2068"/>
                      <a:pt x="156" y="2046"/>
                    </a:cubicBezTo>
                    <a:cubicBezTo>
                      <a:pt x="250" y="2014"/>
                      <a:pt x="316" y="1976"/>
                      <a:pt x="381" y="1898"/>
                    </a:cubicBezTo>
                    <a:cubicBezTo>
                      <a:pt x="439" y="1827"/>
                      <a:pt x="494" y="1757"/>
                      <a:pt x="539" y="1676"/>
                    </a:cubicBezTo>
                    <a:cubicBezTo>
                      <a:pt x="577" y="1608"/>
                      <a:pt x="612" y="1539"/>
                      <a:pt x="646" y="1468"/>
                    </a:cubicBezTo>
                    <a:cubicBezTo>
                      <a:pt x="651" y="1486"/>
                      <a:pt x="655" y="1504"/>
                      <a:pt x="660" y="1521"/>
                    </a:cubicBezTo>
                    <a:cubicBezTo>
                      <a:pt x="705" y="1669"/>
                      <a:pt x="763" y="1814"/>
                      <a:pt x="851" y="1942"/>
                    </a:cubicBezTo>
                    <a:cubicBezTo>
                      <a:pt x="933" y="2061"/>
                      <a:pt x="1110" y="2190"/>
                      <a:pt x="1259" y="2136"/>
                    </a:cubicBezTo>
                    <a:cubicBezTo>
                      <a:pt x="1303" y="2120"/>
                      <a:pt x="1322" y="2068"/>
                      <a:pt x="1306" y="2026"/>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3" name="Freeform 15">
                <a:extLst>
                  <a:ext uri="{FF2B5EF4-FFF2-40B4-BE49-F238E27FC236}">
                    <a16:creationId xmlns:a16="http://schemas.microsoft.com/office/drawing/2014/main" id="{189DF628-A226-4500-5512-C5B0A4571443}"/>
                  </a:ext>
                </a:extLst>
              </p:cNvPr>
              <p:cNvSpPr>
                <a:spLocks/>
              </p:cNvSpPr>
              <p:nvPr/>
            </p:nvSpPr>
            <p:spPr bwMode="auto">
              <a:xfrm>
                <a:off x="3557" y="1226"/>
                <a:ext cx="120" cy="522"/>
              </a:xfrm>
              <a:custGeom>
                <a:avLst/>
                <a:gdLst>
                  <a:gd name="T0" fmla="*/ 683 w 922"/>
                  <a:gd name="T1" fmla="*/ 2975 h 4033"/>
                  <a:gd name="T2" fmla="*/ 510 w 922"/>
                  <a:gd name="T3" fmla="*/ 2022 h 4033"/>
                  <a:gd name="T4" fmla="*/ 269 w 922"/>
                  <a:gd name="T5" fmla="*/ 65 h 4033"/>
                  <a:gd name="T6" fmla="*/ 158 w 922"/>
                  <a:gd name="T7" fmla="*/ 65 h 4033"/>
                  <a:gd name="T8" fmla="*/ 177 w 922"/>
                  <a:gd name="T9" fmla="*/ 2100 h 4033"/>
                  <a:gd name="T10" fmla="*/ 418 w 922"/>
                  <a:gd name="T11" fmla="*/ 3043 h 4033"/>
                  <a:gd name="T12" fmla="*/ 811 w 922"/>
                  <a:gd name="T13" fmla="*/ 3985 h 4033"/>
                  <a:gd name="T14" fmla="*/ 918 w 922"/>
                  <a:gd name="T15" fmla="*/ 3942 h 4033"/>
                  <a:gd name="T16" fmla="*/ 683 w 922"/>
                  <a:gd name="T17" fmla="*/ 2975 h 4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2" h="4033">
                    <a:moveTo>
                      <a:pt x="683" y="2975"/>
                    </a:moveTo>
                    <a:cubicBezTo>
                      <a:pt x="606" y="2661"/>
                      <a:pt x="550" y="2343"/>
                      <a:pt x="510" y="2022"/>
                    </a:cubicBezTo>
                    <a:cubicBezTo>
                      <a:pt x="427" y="1369"/>
                      <a:pt x="376" y="714"/>
                      <a:pt x="269" y="65"/>
                    </a:cubicBezTo>
                    <a:cubicBezTo>
                      <a:pt x="258" y="0"/>
                      <a:pt x="172" y="3"/>
                      <a:pt x="158" y="65"/>
                    </a:cubicBezTo>
                    <a:cubicBezTo>
                      <a:pt x="0" y="735"/>
                      <a:pt x="35" y="1427"/>
                      <a:pt x="177" y="2100"/>
                    </a:cubicBezTo>
                    <a:cubicBezTo>
                      <a:pt x="244" y="2417"/>
                      <a:pt x="326" y="2732"/>
                      <a:pt x="418" y="3043"/>
                    </a:cubicBezTo>
                    <a:cubicBezTo>
                      <a:pt x="513" y="3361"/>
                      <a:pt x="605" y="3717"/>
                      <a:pt x="811" y="3985"/>
                    </a:cubicBezTo>
                    <a:cubicBezTo>
                      <a:pt x="848" y="4033"/>
                      <a:pt x="922" y="4000"/>
                      <a:pt x="918" y="3942"/>
                    </a:cubicBezTo>
                    <a:cubicBezTo>
                      <a:pt x="894" y="3614"/>
                      <a:pt x="760" y="3293"/>
                      <a:pt x="683" y="2975"/>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4" name="Freeform 16">
                <a:extLst>
                  <a:ext uri="{FF2B5EF4-FFF2-40B4-BE49-F238E27FC236}">
                    <a16:creationId xmlns:a16="http://schemas.microsoft.com/office/drawing/2014/main" id="{D2DD3DC1-1823-F4E2-223C-B2D6986E42F0}"/>
                  </a:ext>
                </a:extLst>
              </p:cNvPr>
              <p:cNvSpPr>
                <a:spLocks/>
              </p:cNvSpPr>
              <p:nvPr/>
            </p:nvSpPr>
            <p:spPr bwMode="auto">
              <a:xfrm>
                <a:off x="3955" y="1540"/>
                <a:ext cx="62" cy="223"/>
              </a:xfrm>
              <a:custGeom>
                <a:avLst/>
                <a:gdLst>
                  <a:gd name="T0" fmla="*/ 460 w 477"/>
                  <a:gd name="T1" fmla="*/ 1301 h 1723"/>
                  <a:gd name="T2" fmla="*/ 422 w 477"/>
                  <a:gd name="T3" fmla="*/ 849 h 1723"/>
                  <a:gd name="T4" fmla="*/ 144 w 477"/>
                  <a:gd name="T5" fmla="*/ 67 h 1723"/>
                  <a:gd name="T6" fmla="*/ 25 w 477"/>
                  <a:gd name="T7" fmla="*/ 133 h 1723"/>
                  <a:gd name="T8" fmla="*/ 96 w 477"/>
                  <a:gd name="T9" fmla="*/ 942 h 1723"/>
                  <a:gd name="T10" fmla="*/ 112 w 477"/>
                  <a:gd name="T11" fmla="*/ 1350 h 1723"/>
                  <a:gd name="T12" fmla="*/ 300 w 477"/>
                  <a:gd name="T13" fmla="*/ 1708 h 1723"/>
                  <a:gd name="T14" fmla="*/ 388 w 477"/>
                  <a:gd name="T15" fmla="*/ 1685 h 1723"/>
                  <a:gd name="T16" fmla="*/ 460 w 477"/>
                  <a:gd name="T17" fmla="*/ 1301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7" h="1723">
                    <a:moveTo>
                      <a:pt x="460" y="1301"/>
                    </a:moveTo>
                    <a:cubicBezTo>
                      <a:pt x="462" y="1151"/>
                      <a:pt x="438" y="997"/>
                      <a:pt x="422" y="849"/>
                    </a:cubicBezTo>
                    <a:cubicBezTo>
                      <a:pt x="395" y="574"/>
                      <a:pt x="300" y="295"/>
                      <a:pt x="144" y="67"/>
                    </a:cubicBezTo>
                    <a:cubicBezTo>
                      <a:pt x="99" y="0"/>
                      <a:pt x="0" y="61"/>
                      <a:pt x="25" y="133"/>
                    </a:cubicBezTo>
                    <a:cubicBezTo>
                      <a:pt x="117" y="394"/>
                      <a:pt x="92" y="670"/>
                      <a:pt x="96" y="942"/>
                    </a:cubicBezTo>
                    <a:cubicBezTo>
                      <a:pt x="98" y="1076"/>
                      <a:pt x="87" y="1217"/>
                      <a:pt x="112" y="1350"/>
                    </a:cubicBezTo>
                    <a:cubicBezTo>
                      <a:pt x="137" y="1484"/>
                      <a:pt x="166" y="1644"/>
                      <a:pt x="300" y="1708"/>
                    </a:cubicBezTo>
                    <a:cubicBezTo>
                      <a:pt x="331" y="1723"/>
                      <a:pt x="367" y="1709"/>
                      <a:pt x="388" y="1685"/>
                    </a:cubicBezTo>
                    <a:cubicBezTo>
                      <a:pt x="477" y="1584"/>
                      <a:pt x="458" y="1427"/>
                      <a:pt x="460" y="1301"/>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5" name="Freeform 17">
                <a:extLst>
                  <a:ext uri="{FF2B5EF4-FFF2-40B4-BE49-F238E27FC236}">
                    <a16:creationId xmlns:a16="http://schemas.microsoft.com/office/drawing/2014/main" id="{634114CC-564F-EF88-2CF2-E08B62106498}"/>
                  </a:ext>
                </a:extLst>
              </p:cNvPr>
              <p:cNvSpPr>
                <a:spLocks/>
              </p:cNvSpPr>
              <p:nvPr/>
            </p:nvSpPr>
            <p:spPr bwMode="auto">
              <a:xfrm>
                <a:off x="4284" y="1547"/>
                <a:ext cx="59" cy="186"/>
              </a:xfrm>
              <a:custGeom>
                <a:avLst/>
                <a:gdLst>
                  <a:gd name="T0" fmla="*/ 443 w 455"/>
                  <a:gd name="T1" fmla="*/ 704 h 1434"/>
                  <a:gd name="T2" fmla="*/ 388 w 455"/>
                  <a:gd name="T3" fmla="*/ 353 h 1434"/>
                  <a:gd name="T4" fmla="*/ 333 w 455"/>
                  <a:gd name="T5" fmla="*/ 151 h 1434"/>
                  <a:gd name="T6" fmla="*/ 103 w 455"/>
                  <a:gd name="T7" fmla="*/ 68 h 1434"/>
                  <a:gd name="T8" fmla="*/ 48 w 455"/>
                  <a:gd name="T9" fmla="*/ 417 h 1434"/>
                  <a:gd name="T10" fmla="*/ 82 w 455"/>
                  <a:gd name="T11" fmla="*/ 737 h 1434"/>
                  <a:gd name="T12" fmla="*/ 76 w 455"/>
                  <a:gd name="T13" fmla="*/ 1018 h 1434"/>
                  <a:gd name="T14" fmla="*/ 65 w 455"/>
                  <a:gd name="T15" fmla="*/ 1149 h 1434"/>
                  <a:gd name="T16" fmla="*/ 67 w 455"/>
                  <a:gd name="T17" fmla="*/ 1309 h 1434"/>
                  <a:gd name="T18" fmla="*/ 217 w 455"/>
                  <a:gd name="T19" fmla="*/ 1398 h 1434"/>
                  <a:gd name="T20" fmla="*/ 418 w 455"/>
                  <a:gd name="T21" fmla="*/ 1097 h 1434"/>
                  <a:gd name="T22" fmla="*/ 443 w 455"/>
                  <a:gd name="T23" fmla="*/ 70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5" h="1434">
                    <a:moveTo>
                      <a:pt x="443" y="704"/>
                    </a:moveTo>
                    <a:cubicBezTo>
                      <a:pt x="432" y="586"/>
                      <a:pt x="411" y="469"/>
                      <a:pt x="388" y="353"/>
                    </a:cubicBezTo>
                    <a:cubicBezTo>
                      <a:pt x="375" y="284"/>
                      <a:pt x="360" y="216"/>
                      <a:pt x="333" y="151"/>
                    </a:cubicBezTo>
                    <a:cubicBezTo>
                      <a:pt x="299" y="67"/>
                      <a:pt x="187" y="0"/>
                      <a:pt x="103" y="68"/>
                    </a:cubicBezTo>
                    <a:cubicBezTo>
                      <a:pt x="0" y="150"/>
                      <a:pt x="31" y="301"/>
                      <a:pt x="48" y="417"/>
                    </a:cubicBezTo>
                    <a:cubicBezTo>
                      <a:pt x="63" y="523"/>
                      <a:pt x="77" y="630"/>
                      <a:pt x="82" y="737"/>
                    </a:cubicBezTo>
                    <a:cubicBezTo>
                      <a:pt x="86" y="826"/>
                      <a:pt x="78" y="924"/>
                      <a:pt x="76" y="1018"/>
                    </a:cubicBezTo>
                    <a:cubicBezTo>
                      <a:pt x="75" y="1052"/>
                      <a:pt x="69" y="1106"/>
                      <a:pt x="65" y="1149"/>
                    </a:cubicBezTo>
                    <a:cubicBezTo>
                      <a:pt x="61" y="1194"/>
                      <a:pt x="56" y="1265"/>
                      <a:pt x="67" y="1309"/>
                    </a:cubicBezTo>
                    <a:cubicBezTo>
                      <a:pt x="83" y="1371"/>
                      <a:pt x="147" y="1434"/>
                      <a:pt x="217" y="1398"/>
                    </a:cubicBezTo>
                    <a:cubicBezTo>
                      <a:pt x="331" y="1340"/>
                      <a:pt x="385" y="1215"/>
                      <a:pt x="418" y="1097"/>
                    </a:cubicBezTo>
                    <a:cubicBezTo>
                      <a:pt x="455" y="968"/>
                      <a:pt x="455" y="838"/>
                      <a:pt x="443" y="704"/>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 name="Freeform 18">
                <a:extLst>
                  <a:ext uri="{FF2B5EF4-FFF2-40B4-BE49-F238E27FC236}">
                    <a16:creationId xmlns:a16="http://schemas.microsoft.com/office/drawing/2014/main" id="{898E8505-610A-357C-EF6F-A05A662092CF}"/>
                  </a:ext>
                </a:extLst>
              </p:cNvPr>
              <p:cNvSpPr>
                <a:spLocks/>
              </p:cNvSpPr>
              <p:nvPr/>
            </p:nvSpPr>
            <p:spPr bwMode="auto">
              <a:xfrm>
                <a:off x="3704" y="2526"/>
                <a:ext cx="166" cy="136"/>
              </a:xfrm>
              <a:custGeom>
                <a:avLst/>
                <a:gdLst>
                  <a:gd name="T0" fmla="*/ 1142 w 1278"/>
                  <a:gd name="T1" fmla="*/ 12 h 1047"/>
                  <a:gd name="T2" fmla="*/ 899 w 1278"/>
                  <a:gd name="T3" fmla="*/ 41 h 1047"/>
                  <a:gd name="T4" fmla="*/ 666 w 1278"/>
                  <a:gd name="T5" fmla="*/ 72 h 1047"/>
                  <a:gd name="T6" fmla="*/ 439 w 1278"/>
                  <a:gd name="T7" fmla="*/ 77 h 1047"/>
                  <a:gd name="T8" fmla="*/ 200 w 1278"/>
                  <a:gd name="T9" fmla="*/ 64 h 1047"/>
                  <a:gd name="T10" fmla="*/ 167 w 1278"/>
                  <a:gd name="T11" fmla="*/ 141 h 1047"/>
                  <a:gd name="T12" fmla="*/ 282 w 1278"/>
                  <a:gd name="T13" fmla="*/ 202 h 1047"/>
                  <a:gd name="T14" fmla="*/ 269 w 1278"/>
                  <a:gd name="T15" fmla="*/ 350 h 1047"/>
                  <a:gd name="T16" fmla="*/ 300 w 1278"/>
                  <a:gd name="T17" fmla="*/ 386 h 1047"/>
                  <a:gd name="T18" fmla="*/ 283 w 1278"/>
                  <a:gd name="T19" fmla="*/ 420 h 1047"/>
                  <a:gd name="T20" fmla="*/ 166 w 1278"/>
                  <a:gd name="T21" fmla="*/ 630 h 1047"/>
                  <a:gd name="T22" fmla="*/ 115 w 1278"/>
                  <a:gd name="T23" fmla="*/ 738 h 1047"/>
                  <a:gd name="T24" fmla="*/ 60 w 1278"/>
                  <a:gd name="T25" fmla="*/ 861 h 1047"/>
                  <a:gd name="T26" fmla="*/ 169 w 1278"/>
                  <a:gd name="T27" fmla="*/ 1007 h 1047"/>
                  <a:gd name="T28" fmla="*/ 442 w 1278"/>
                  <a:gd name="T29" fmla="*/ 811 h 1047"/>
                  <a:gd name="T30" fmla="*/ 702 w 1278"/>
                  <a:gd name="T31" fmla="*/ 606 h 1047"/>
                  <a:gd name="T32" fmla="*/ 953 w 1278"/>
                  <a:gd name="T33" fmla="*/ 405 h 1047"/>
                  <a:gd name="T34" fmla="*/ 1207 w 1278"/>
                  <a:gd name="T35" fmla="*/ 175 h 1047"/>
                  <a:gd name="T36" fmla="*/ 1142 w 1278"/>
                  <a:gd name="T37" fmla="*/ 1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8" h="1047">
                    <a:moveTo>
                      <a:pt x="1142" y="12"/>
                    </a:moveTo>
                    <a:cubicBezTo>
                      <a:pt x="1061" y="23"/>
                      <a:pt x="981" y="33"/>
                      <a:pt x="899" y="41"/>
                    </a:cubicBezTo>
                    <a:cubicBezTo>
                      <a:pt x="821" y="49"/>
                      <a:pt x="745" y="65"/>
                      <a:pt x="666" y="72"/>
                    </a:cubicBezTo>
                    <a:cubicBezTo>
                      <a:pt x="591" y="79"/>
                      <a:pt x="515" y="82"/>
                      <a:pt x="439" y="77"/>
                    </a:cubicBezTo>
                    <a:cubicBezTo>
                      <a:pt x="359" y="71"/>
                      <a:pt x="279" y="73"/>
                      <a:pt x="200" y="64"/>
                    </a:cubicBezTo>
                    <a:cubicBezTo>
                      <a:pt x="160" y="59"/>
                      <a:pt x="128" y="118"/>
                      <a:pt x="167" y="141"/>
                    </a:cubicBezTo>
                    <a:cubicBezTo>
                      <a:pt x="204" y="163"/>
                      <a:pt x="243" y="184"/>
                      <a:pt x="282" y="202"/>
                    </a:cubicBezTo>
                    <a:cubicBezTo>
                      <a:pt x="257" y="244"/>
                      <a:pt x="249" y="296"/>
                      <a:pt x="269" y="350"/>
                    </a:cubicBezTo>
                    <a:cubicBezTo>
                      <a:pt x="275" y="367"/>
                      <a:pt x="288" y="376"/>
                      <a:pt x="300" y="386"/>
                    </a:cubicBezTo>
                    <a:cubicBezTo>
                      <a:pt x="295" y="397"/>
                      <a:pt x="289" y="409"/>
                      <a:pt x="283" y="420"/>
                    </a:cubicBezTo>
                    <a:cubicBezTo>
                      <a:pt x="244" y="490"/>
                      <a:pt x="205" y="560"/>
                      <a:pt x="166" y="630"/>
                    </a:cubicBezTo>
                    <a:cubicBezTo>
                      <a:pt x="146" y="665"/>
                      <a:pt x="130" y="701"/>
                      <a:pt x="115" y="738"/>
                    </a:cubicBezTo>
                    <a:cubicBezTo>
                      <a:pt x="100" y="774"/>
                      <a:pt x="86" y="831"/>
                      <a:pt x="60" y="861"/>
                    </a:cubicBezTo>
                    <a:cubicBezTo>
                      <a:pt x="0" y="929"/>
                      <a:pt x="86" y="1047"/>
                      <a:pt x="169" y="1007"/>
                    </a:cubicBezTo>
                    <a:cubicBezTo>
                      <a:pt x="267" y="958"/>
                      <a:pt x="354" y="876"/>
                      <a:pt x="442" y="811"/>
                    </a:cubicBezTo>
                    <a:cubicBezTo>
                      <a:pt x="531" y="746"/>
                      <a:pt x="616" y="675"/>
                      <a:pt x="702" y="606"/>
                    </a:cubicBezTo>
                    <a:cubicBezTo>
                      <a:pt x="785" y="538"/>
                      <a:pt x="869" y="471"/>
                      <a:pt x="953" y="405"/>
                    </a:cubicBezTo>
                    <a:cubicBezTo>
                      <a:pt x="1043" y="335"/>
                      <a:pt x="1117" y="244"/>
                      <a:pt x="1207" y="175"/>
                    </a:cubicBezTo>
                    <a:cubicBezTo>
                      <a:pt x="1278" y="121"/>
                      <a:pt x="1233" y="0"/>
                      <a:pt x="1142" y="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7" name="Freeform 19">
                <a:extLst>
                  <a:ext uri="{FF2B5EF4-FFF2-40B4-BE49-F238E27FC236}">
                    <a16:creationId xmlns:a16="http://schemas.microsoft.com/office/drawing/2014/main" id="{D60F3861-8A40-F9CF-6DC1-1BD4BF4FE063}"/>
                  </a:ext>
                </a:extLst>
              </p:cNvPr>
              <p:cNvSpPr>
                <a:spLocks/>
              </p:cNvSpPr>
              <p:nvPr/>
            </p:nvSpPr>
            <p:spPr bwMode="auto">
              <a:xfrm>
                <a:off x="3518" y="2854"/>
                <a:ext cx="106" cy="389"/>
              </a:xfrm>
              <a:custGeom>
                <a:avLst/>
                <a:gdLst>
                  <a:gd name="T0" fmla="*/ 770 w 817"/>
                  <a:gd name="T1" fmla="*/ 73 h 3010"/>
                  <a:gd name="T2" fmla="*/ 644 w 817"/>
                  <a:gd name="T3" fmla="*/ 56 h 3010"/>
                  <a:gd name="T4" fmla="*/ 446 w 817"/>
                  <a:gd name="T5" fmla="*/ 776 h 3010"/>
                  <a:gd name="T6" fmla="*/ 287 w 817"/>
                  <a:gd name="T7" fmla="*/ 1483 h 3010"/>
                  <a:gd name="T8" fmla="*/ 129 w 817"/>
                  <a:gd name="T9" fmla="*/ 2190 h 3010"/>
                  <a:gd name="T10" fmla="*/ 54 w 817"/>
                  <a:gd name="T11" fmla="*/ 2924 h 3010"/>
                  <a:gd name="T12" fmla="*/ 182 w 817"/>
                  <a:gd name="T13" fmla="*/ 2960 h 3010"/>
                  <a:gd name="T14" fmla="*/ 440 w 817"/>
                  <a:gd name="T15" fmla="*/ 2288 h 3010"/>
                  <a:gd name="T16" fmla="*/ 593 w 817"/>
                  <a:gd name="T17" fmla="*/ 1552 h 3010"/>
                  <a:gd name="T18" fmla="*/ 715 w 817"/>
                  <a:gd name="T19" fmla="*/ 812 h 3010"/>
                  <a:gd name="T20" fmla="*/ 770 w 817"/>
                  <a:gd name="T21" fmla="*/ 73 h 3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7" h="3010">
                    <a:moveTo>
                      <a:pt x="770" y="73"/>
                    </a:moveTo>
                    <a:cubicBezTo>
                      <a:pt x="757" y="5"/>
                      <a:pt x="676" y="0"/>
                      <a:pt x="644" y="56"/>
                    </a:cubicBezTo>
                    <a:cubicBezTo>
                      <a:pt x="522" y="270"/>
                      <a:pt x="494" y="536"/>
                      <a:pt x="446" y="776"/>
                    </a:cubicBezTo>
                    <a:cubicBezTo>
                      <a:pt x="398" y="1013"/>
                      <a:pt x="348" y="1249"/>
                      <a:pt x="287" y="1483"/>
                    </a:cubicBezTo>
                    <a:cubicBezTo>
                      <a:pt x="227" y="1717"/>
                      <a:pt x="181" y="1954"/>
                      <a:pt x="129" y="2190"/>
                    </a:cubicBezTo>
                    <a:cubicBezTo>
                      <a:pt x="73" y="2441"/>
                      <a:pt x="0" y="2667"/>
                      <a:pt x="54" y="2924"/>
                    </a:cubicBezTo>
                    <a:cubicBezTo>
                      <a:pt x="67" y="2984"/>
                      <a:pt x="140" y="3010"/>
                      <a:pt x="182" y="2960"/>
                    </a:cubicBezTo>
                    <a:cubicBezTo>
                      <a:pt x="346" y="2760"/>
                      <a:pt x="383" y="2534"/>
                      <a:pt x="440" y="2288"/>
                    </a:cubicBezTo>
                    <a:cubicBezTo>
                      <a:pt x="496" y="2044"/>
                      <a:pt x="555" y="1800"/>
                      <a:pt x="593" y="1552"/>
                    </a:cubicBezTo>
                    <a:cubicBezTo>
                      <a:pt x="631" y="1305"/>
                      <a:pt x="674" y="1059"/>
                      <a:pt x="715" y="812"/>
                    </a:cubicBezTo>
                    <a:cubicBezTo>
                      <a:pt x="756" y="572"/>
                      <a:pt x="817" y="315"/>
                      <a:pt x="770" y="73"/>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8" name="Freeform 20">
                <a:extLst>
                  <a:ext uri="{FF2B5EF4-FFF2-40B4-BE49-F238E27FC236}">
                    <a16:creationId xmlns:a16="http://schemas.microsoft.com/office/drawing/2014/main" id="{064352A8-B5F1-E5EF-4407-F56411492075}"/>
                  </a:ext>
                </a:extLst>
              </p:cNvPr>
              <p:cNvSpPr>
                <a:spLocks/>
              </p:cNvSpPr>
              <p:nvPr/>
            </p:nvSpPr>
            <p:spPr bwMode="auto">
              <a:xfrm>
                <a:off x="4093" y="2741"/>
                <a:ext cx="262" cy="329"/>
              </a:xfrm>
              <a:custGeom>
                <a:avLst/>
                <a:gdLst>
                  <a:gd name="T0" fmla="*/ 1887 w 2021"/>
                  <a:gd name="T1" fmla="*/ 2111 h 2546"/>
                  <a:gd name="T2" fmla="*/ 860 w 2021"/>
                  <a:gd name="T3" fmla="*/ 1251 h 2546"/>
                  <a:gd name="T4" fmla="*/ 1006 w 2021"/>
                  <a:gd name="T5" fmla="*/ 134 h 2546"/>
                  <a:gd name="T6" fmla="*/ 943 w 2021"/>
                  <a:gd name="T7" fmla="*/ 21 h 2546"/>
                  <a:gd name="T8" fmla="*/ 559 w 2021"/>
                  <a:gd name="T9" fmla="*/ 370 h 2546"/>
                  <a:gd name="T10" fmla="*/ 322 w 2021"/>
                  <a:gd name="T11" fmla="*/ 404 h 2546"/>
                  <a:gd name="T12" fmla="*/ 51 w 2021"/>
                  <a:gd name="T13" fmla="*/ 802 h 2546"/>
                  <a:gd name="T14" fmla="*/ 48 w 2021"/>
                  <a:gd name="T15" fmla="*/ 1013 h 2546"/>
                  <a:gd name="T16" fmla="*/ 927 w 2021"/>
                  <a:gd name="T17" fmla="*/ 2016 h 2546"/>
                  <a:gd name="T18" fmla="*/ 1915 w 2021"/>
                  <a:gd name="T19" fmla="*/ 2337 h 2546"/>
                  <a:gd name="T20" fmla="*/ 1887 w 2021"/>
                  <a:gd name="T21" fmla="*/ 2111 h 2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1" h="2546">
                    <a:moveTo>
                      <a:pt x="1887" y="2111"/>
                    </a:moveTo>
                    <a:cubicBezTo>
                      <a:pt x="1458" y="2004"/>
                      <a:pt x="1080" y="1622"/>
                      <a:pt x="860" y="1251"/>
                    </a:cubicBezTo>
                    <a:cubicBezTo>
                      <a:pt x="640" y="880"/>
                      <a:pt x="654" y="419"/>
                      <a:pt x="1006" y="134"/>
                    </a:cubicBezTo>
                    <a:cubicBezTo>
                      <a:pt x="1066" y="86"/>
                      <a:pt x="1013" y="0"/>
                      <a:pt x="943" y="21"/>
                    </a:cubicBezTo>
                    <a:cubicBezTo>
                      <a:pt x="752" y="79"/>
                      <a:pt x="629" y="209"/>
                      <a:pt x="559" y="370"/>
                    </a:cubicBezTo>
                    <a:cubicBezTo>
                      <a:pt x="484" y="322"/>
                      <a:pt x="380" y="318"/>
                      <a:pt x="322" y="404"/>
                    </a:cubicBezTo>
                    <a:cubicBezTo>
                      <a:pt x="232" y="536"/>
                      <a:pt x="141" y="669"/>
                      <a:pt x="51" y="802"/>
                    </a:cubicBezTo>
                    <a:cubicBezTo>
                      <a:pt x="7" y="865"/>
                      <a:pt x="0" y="949"/>
                      <a:pt x="48" y="1013"/>
                    </a:cubicBezTo>
                    <a:cubicBezTo>
                      <a:pt x="316" y="1368"/>
                      <a:pt x="599" y="1714"/>
                      <a:pt x="927" y="2016"/>
                    </a:cubicBezTo>
                    <a:cubicBezTo>
                      <a:pt x="1201" y="2269"/>
                      <a:pt x="1530" y="2546"/>
                      <a:pt x="1915" y="2337"/>
                    </a:cubicBezTo>
                    <a:cubicBezTo>
                      <a:pt x="2021" y="2280"/>
                      <a:pt x="2006" y="2141"/>
                      <a:pt x="1887" y="2111"/>
                    </a:cubicBezTo>
                    <a:close/>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9" name="Freeform 21">
                <a:extLst>
                  <a:ext uri="{FF2B5EF4-FFF2-40B4-BE49-F238E27FC236}">
                    <a16:creationId xmlns:a16="http://schemas.microsoft.com/office/drawing/2014/main" id="{149EBD36-AC32-095F-E034-A7DC3337B3E9}"/>
                  </a:ext>
                </a:extLst>
              </p:cNvPr>
              <p:cNvSpPr>
                <a:spLocks/>
              </p:cNvSpPr>
              <p:nvPr/>
            </p:nvSpPr>
            <p:spPr bwMode="auto">
              <a:xfrm>
                <a:off x="3720" y="3850"/>
                <a:ext cx="214" cy="99"/>
              </a:xfrm>
              <a:custGeom>
                <a:avLst/>
                <a:gdLst>
                  <a:gd name="T0" fmla="*/ 1492 w 1646"/>
                  <a:gd name="T1" fmla="*/ 0 h 767"/>
                  <a:gd name="T2" fmla="*/ 986 w 1646"/>
                  <a:gd name="T3" fmla="*/ 144 h 767"/>
                  <a:gd name="T4" fmla="*/ 927 w 1646"/>
                  <a:gd name="T5" fmla="*/ 190 h 767"/>
                  <a:gd name="T6" fmla="*/ 66 w 1646"/>
                  <a:gd name="T7" fmla="*/ 172 h 767"/>
                  <a:gd name="T8" fmla="*/ 66 w 1646"/>
                  <a:gd name="T9" fmla="*/ 277 h 767"/>
                  <a:gd name="T10" fmla="*/ 463 w 1646"/>
                  <a:gd name="T11" fmla="*/ 339 h 767"/>
                  <a:gd name="T12" fmla="*/ 835 w 1646"/>
                  <a:gd name="T13" fmla="*/ 426 h 767"/>
                  <a:gd name="T14" fmla="*/ 1112 w 1646"/>
                  <a:gd name="T15" fmla="*/ 530 h 767"/>
                  <a:gd name="T16" fmla="*/ 1318 w 1646"/>
                  <a:gd name="T17" fmla="*/ 688 h 767"/>
                  <a:gd name="T18" fmla="*/ 1531 w 1646"/>
                  <a:gd name="T19" fmla="*/ 633 h 767"/>
                  <a:gd name="T20" fmla="*/ 1521 w 1646"/>
                  <a:gd name="T21" fmla="*/ 395 h 767"/>
                  <a:gd name="T22" fmla="*/ 1489 w 1646"/>
                  <a:gd name="T23" fmla="*/ 239 h 767"/>
                  <a:gd name="T24" fmla="*/ 1566 w 1646"/>
                  <a:gd name="T25" fmla="*/ 185 h 767"/>
                  <a:gd name="T26" fmla="*/ 1492 w 1646"/>
                  <a:gd name="T27" fmla="*/ 0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6" h="767">
                    <a:moveTo>
                      <a:pt x="1492" y="0"/>
                    </a:moveTo>
                    <a:cubicBezTo>
                      <a:pt x="1321" y="1"/>
                      <a:pt x="1147" y="89"/>
                      <a:pt x="986" y="144"/>
                    </a:cubicBezTo>
                    <a:cubicBezTo>
                      <a:pt x="959" y="153"/>
                      <a:pt x="941" y="170"/>
                      <a:pt x="927" y="190"/>
                    </a:cubicBezTo>
                    <a:cubicBezTo>
                      <a:pt x="642" y="137"/>
                      <a:pt x="352" y="106"/>
                      <a:pt x="66" y="172"/>
                    </a:cubicBezTo>
                    <a:cubicBezTo>
                      <a:pt x="13" y="184"/>
                      <a:pt x="0" y="275"/>
                      <a:pt x="66" y="277"/>
                    </a:cubicBezTo>
                    <a:cubicBezTo>
                      <a:pt x="202" y="280"/>
                      <a:pt x="331" y="308"/>
                      <a:pt x="463" y="339"/>
                    </a:cubicBezTo>
                    <a:cubicBezTo>
                      <a:pt x="587" y="368"/>
                      <a:pt x="712" y="392"/>
                      <a:pt x="835" y="426"/>
                    </a:cubicBezTo>
                    <a:cubicBezTo>
                      <a:pt x="931" y="452"/>
                      <a:pt x="1021" y="489"/>
                      <a:pt x="1112" y="530"/>
                    </a:cubicBezTo>
                    <a:cubicBezTo>
                      <a:pt x="1196" y="568"/>
                      <a:pt x="1265" y="610"/>
                      <a:pt x="1318" y="688"/>
                    </a:cubicBezTo>
                    <a:cubicBezTo>
                      <a:pt x="1373" y="767"/>
                      <a:pt x="1529" y="738"/>
                      <a:pt x="1531" y="633"/>
                    </a:cubicBezTo>
                    <a:cubicBezTo>
                      <a:pt x="1532" y="553"/>
                      <a:pt x="1531" y="474"/>
                      <a:pt x="1521" y="395"/>
                    </a:cubicBezTo>
                    <a:cubicBezTo>
                      <a:pt x="1515" y="343"/>
                      <a:pt x="1508" y="289"/>
                      <a:pt x="1489" y="239"/>
                    </a:cubicBezTo>
                    <a:cubicBezTo>
                      <a:pt x="1515" y="222"/>
                      <a:pt x="1542" y="206"/>
                      <a:pt x="1566" y="185"/>
                    </a:cubicBezTo>
                    <a:cubicBezTo>
                      <a:pt x="1646" y="114"/>
                      <a:pt x="1595" y="0"/>
                      <a:pt x="1492" y="0"/>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0" name="Freeform 22">
                <a:extLst>
                  <a:ext uri="{FF2B5EF4-FFF2-40B4-BE49-F238E27FC236}">
                    <a16:creationId xmlns:a16="http://schemas.microsoft.com/office/drawing/2014/main" id="{80846D4E-EA45-EA7D-0980-2346C6C77B13}"/>
                  </a:ext>
                </a:extLst>
              </p:cNvPr>
              <p:cNvSpPr>
                <a:spLocks/>
              </p:cNvSpPr>
              <p:nvPr/>
            </p:nvSpPr>
            <p:spPr bwMode="auto">
              <a:xfrm>
                <a:off x="3936" y="3840"/>
                <a:ext cx="160" cy="110"/>
              </a:xfrm>
              <a:custGeom>
                <a:avLst/>
                <a:gdLst>
                  <a:gd name="T0" fmla="*/ 1176 w 1235"/>
                  <a:gd name="T1" fmla="*/ 212 h 847"/>
                  <a:gd name="T2" fmla="*/ 959 w 1235"/>
                  <a:gd name="T3" fmla="*/ 169 h 847"/>
                  <a:gd name="T4" fmla="*/ 756 w 1235"/>
                  <a:gd name="T5" fmla="*/ 153 h 847"/>
                  <a:gd name="T6" fmla="*/ 745 w 1235"/>
                  <a:gd name="T7" fmla="*/ 153 h 847"/>
                  <a:gd name="T8" fmla="*/ 735 w 1235"/>
                  <a:gd name="T9" fmla="*/ 153 h 847"/>
                  <a:gd name="T10" fmla="*/ 693 w 1235"/>
                  <a:gd name="T11" fmla="*/ 78 h 847"/>
                  <a:gd name="T12" fmla="*/ 436 w 1235"/>
                  <a:gd name="T13" fmla="*/ 10 h 847"/>
                  <a:gd name="T14" fmla="*/ 178 w 1235"/>
                  <a:gd name="T15" fmla="*/ 9 h 847"/>
                  <a:gd name="T16" fmla="*/ 54 w 1235"/>
                  <a:gd name="T17" fmla="*/ 219 h 847"/>
                  <a:gd name="T18" fmla="*/ 81 w 1235"/>
                  <a:gd name="T19" fmla="*/ 432 h 847"/>
                  <a:gd name="T20" fmla="*/ 36 w 1235"/>
                  <a:gd name="T21" fmla="*/ 769 h 847"/>
                  <a:gd name="T22" fmla="*/ 208 w 1235"/>
                  <a:gd name="T23" fmla="*/ 770 h 847"/>
                  <a:gd name="T24" fmla="*/ 311 w 1235"/>
                  <a:gd name="T25" fmla="*/ 478 h 847"/>
                  <a:gd name="T26" fmla="*/ 313 w 1235"/>
                  <a:gd name="T27" fmla="*/ 470 h 847"/>
                  <a:gd name="T28" fmla="*/ 511 w 1235"/>
                  <a:gd name="T29" fmla="*/ 378 h 847"/>
                  <a:gd name="T30" fmla="*/ 820 w 1235"/>
                  <a:gd name="T31" fmla="*/ 366 h 847"/>
                  <a:gd name="T32" fmla="*/ 1188 w 1235"/>
                  <a:gd name="T33" fmla="*/ 308 h 847"/>
                  <a:gd name="T34" fmla="*/ 1176 w 1235"/>
                  <a:gd name="T35" fmla="*/ 212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5" h="847">
                    <a:moveTo>
                      <a:pt x="1176" y="212"/>
                    </a:moveTo>
                    <a:cubicBezTo>
                      <a:pt x="1103" y="198"/>
                      <a:pt x="1032" y="182"/>
                      <a:pt x="959" y="169"/>
                    </a:cubicBezTo>
                    <a:cubicBezTo>
                      <a:pt x="892" y="157"/>
                      <a:pt x="825" y="154"/>
                      <a:pt x="756" y="153"/>
                    </a:cubicBezTo>
                    <a:lnTo>
                      <a:pt x="745" y="153"/>
                    </a:lnTo>
                    <a:cubicBezTo>
                      <a:pt x="742" y="153"/>
                      <a:pt x="738" y="153"/>
                      <a:pt x="735" y="153"/>
                    </a:cubicBezTo>
                    <a:cubicBezTo>
                      <a:pt x="729" y="126"/>
                      <a:pt x="718" y="100"/>
                      <a:pt x="693" y="78"/>
                    </a:cubicBezTo>
                    <a:cubicBezTo>
                      <a:pt x="622" y="15"/>
                      <a:pt x="526" y="15"/>
                      <a:pt x="436" y="10"/>
                    </a:cubicBezTo>
                    <a:cubicBezTo>
                      <a:pt x="352" y="6"/>
                      <a:pt x="263" y="0"/>
                      <a:pt x="178" y="9"/>
                    </a:cubicBezTo>
                    <a:cubicBezTo>
                      <a:pt x="70" y="22"/>
                      <a:pt x="29" y="126"/>
                      <a:pt x="54" y="219"/>
                    </a:cubicBezTo>
                    <a:cubicBezTo>
                      <a:pt x="70" y="284"/>
                      <a:pt x="80" y="358"/>
                      <a:pt x="81" y="432"/>
                    </a:cubicBezTo>
                    <a:cubicBezTo>
                      <a:pt x="23" y="530"/>
                      <a:pt x="0" y="647"/>
                      <a:pt x="36" y="769"/>
                    </a:cubicBezTo>
                    <a:cubicBezTo>
                      <a:pt x="59" y="847"/>
                      <a:pt x="181" y="842"/>
                      <a:pt x="208" y="770"/>
                    </a:cubicBezTo>
                    <a:cubicBezTo>
                      <a:pt x="243" y="673"/>
                      <a:pt x="285" y="579"/>
                      <a:pt x="311" y="478"/>
                    </a:cubicBezTo>
                    <a:cubicBezTo>
                      <a:pt x="312" y="475"/>
                      <a:pt x="312" y="472"/>
                      <a:pt x="313" y="470"/>
                    </a:cubicBezTo>
                    <a:cubicBezTo>
                      <a:pt x="369" y="423"/>
                      <a:pt x="441" y="391"/>
                      <a:pt x="511" y="378"/>
                    </a:cubicBezTo>
                    <a:cubicBezTo>
                      <a:pt x="613" y="358"/>
                      <a:pt x="716" y="360"/>
                      <a:pt x="820" y="366"/>
                    </a:cubicBezTo>
                    <a:cubicBezTo>
                      <a:pt x="948" y="372"/>
                      <a:pt x="1069" y="357"/>
                      <a:pt x="1188" y="308"/>
                    </a:cubicBezTo>
                    <a:cubicBezTo>
                      <a:pt x="1235" y="288"/>
                      <a:pt x="1224" y="222"/>
                      <a:pt x="1176" y="212"/>
                    </a:cubicBezTo>
                  </a:path>
                </a:pathLst>
              </a:custGeom>
              <a:solidFill>
                <a:srgbClr val="F7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95" name="Picture 23">
                <a:extLst>
                  <a:ext uri="{FF2B5EF4-FFF2-40B4-BE49-F238E27FC236}">
                    <a16:creationId xmlns:a16="http://schemas.microsoft.com/office/drawing/2014/main" id="{5323D0C7-4AEE-A844-86E2-56BF11E0B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 y="2443"/>
                <a:ext cx="207"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24">
                <a:extLst>
                  <a:ext uri="{FF2B5EF4-FFF2-40B4-BE49-F238E27FC236}">
                    <a16:creationId xmlns:a16="http://schemas.microsoft.com/office/drawing/2014/main" id="{7D119FA0-6282-C043-21EA-C5187A5618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 y="2130"/>
                <a:ext cx="472"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25">
                <a:extLst>
                  <a:ext uri="{FF2B5EF4-FFF2-40B4-BE49-F238E27FC236}">
                    <a16:creationId xmlns:a16="http://schemas.microsoft.com/office/drawing/2014/main" id="{C61896E4-03E9-4FA6-BB68-E914D9C11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 y="2434"/>
                <a:ext cx="1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6">
                <a:extLst>
                  <a:ext uri="{FF2B5EF4-FFF2-40B4-BE49-F238E27FC236}">
                    <a16:creationId xmlns:a16="http://schemas.microsoft.com/office/drawing/2014/main" id="{3C0A5CBE-6552-05AB-0831-CB34A3E6A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 y="2014"/>
                <a:ext cx="4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 name="Freeform 27">
                <a:extLst>
                  <a:ext uri="{FF2B5EF4-FFF2-40B4-BE49-F238E27FC236}">
                    <a16:creationId xmlns:a16="http://schemas.microsoft.com/office/drawing/2014/main" id="{6116F21F-1DB2-23D9-45E4-6C04B56C0C33}"/>
                  </a:ext>
                </a:extLst>
              </p:cNvPr>
              <p:cNvSpPr>
                <a:spLocks/>
              </p:cNvSpPr>
              <p:nvPr/>
            </p:nvSpPr>
            <p:spPr bwMode="auto">
              <a:xfrm>
                <a:off x="4173" y="2203"/>
                <a:ext cx="29" cy="31"/>
              </a:xfrm>
              <a:custGeom>
                <a:avLst/>
                <a:gdLst>
                  <a:gd name="T0" fmla="*/ 221 w 228"/>
                  <a:gd name="T1" fmla="*/ 62 h 244"/>
                  <a:gd name="T2" fmla="*/ 209 w 228"/>
                  <a:gd name="T3" fmla="*/ 40 h 244"/>
                  <a:gd name="T4" fmla="*/ 180 w 228"/>
                  <a:gd name="T5" fmla="*/ 15 h 244"/>
                  <a:gd name="T6" fmla="*/ 157 w 228"/>
                  <a:gd name="T7" fmla="*/ 5 h 244"/>
                  <a:gd name="T8" fmla="*/ 145 w 228"/>
                  <a:gd name="T9" fmla="*/ 2 h 244"/>
                  <a:gd name="T10" fmla="*/ 120 w 228"/>
                  <a:gd name="T11" fmla="*/ 2 h 244"/>
                  <a:gd name="T12" fmla="*/ 96 w 228"/>
                  <a:gd name="T13" fmla="*/ 8 h 244"/>
                  <a:gd name="T14" fmla="*/ 74 w 228"/>
                  <a:gd name="T15" fmla="*/ 20 h 244"/>
                  <a:gd name="T16" fmla="*/ 55 w 228"/>
                  <a:gd name="T17" fmla="*/ 39 h 244"/>
                  <a:gd name="T18" fmla="*/ 52 w 228"/>
                  <a:gd name="T19" fmla="*/ 41 h 244"/>
                  <a:gd name="T20" fmla="*/ 42 w 228"/>
                  <a:gd name="T21" fmla="*/ 51 h 244"/>
                  <a:gd name="T22" fmla="*/ 22 w 228"/>
                  <a:gd name="T23" fmla="*/ 72 h 244"/>
                  <a:gd name="T24" fmla="*/ 0 w 228"/>
                  <a:gd name="T25" fmla="*/ 123 h 244"/>
                  <a:gd name="T26" fmla="*/ 0 w 228"/>
                  <a:gd name="T27" fmla="*/ 150 h 244"/>
                  <a:gd name="T28" fmla="*/ 20 w 228"/>
                  <a:gd name="T29" fmla="*/ 200 h 244"/>
                  <a:gd name="T30" fmla="*/ 52 w 228"/>
                  <a:gd name="T31" fmla="*/ 228 h 244"/>
                  <a:gd name="T32" fmla="*/ 91 w 228"/>
                  <a:gd name="T33" fmla="*/ 242 h 244"/>
                  <a:gd name="T34" fmla="*/ 131 w 228"/>
                  <a:gd name="T35" fmla="*/ 239 h 244"/>
                  <a:gd name="T36" fmla="*/ 168 w 228"/>
                  <a:gd name="T37" fmla="*/ 222 h 244"/>
                  <a:gd name="T38" fmla="*/ 203 w 228"/>
                  <a:gd name="T39" fmla="*/ 178 h 244"/>
                  <a:gd name="T40" fmla="*/ 213 w 228"/>
                  <a:gd name="T41" fmla="*/ 152 h 244"/>
                  <a:gd name="T42" fmla="*/ 219 w 228"/>
                  <a:gd name="T43" fmla="*/ 139 h 244"/>
                  <a:gd name="T44" fmla="*/ 220 w 228"/>
                  <a:gd name="T45" fmla="*/ 136 h 244"/>
                  <a:gd name="T46" fmla="*/ 224 w 228"/>
                  <a:gd name="T47" fmla="*/ 123 h 244"/>
                  <a:gd name="T48" fmla="*/ 227 w 228"/>
                  <a:gd name="T49" fmla="*/ 98 h 244"/>
                  <a:gd name="T50" fmla="*/ 221 w 228"/>
                  <a:gd name="T51"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8" h="244">
                    <a:moveTo>
                      <a:pt x="221" y="62"/>
                    </a:moveTo>
                    <a:lnTo>
                      <a:pt x="209" y="40"/>
                    </a:lnTo>
                    <a:cubicBezTo>
                      <a:pt x="199" y="25"/>
                      <a:pt x="193" y="22"/>
                      <a:pt x="180" y="15"/>
                    </a:cubicBezTo>
                    <a:cubicBezTo>
                      <a:pt x="173" y="10"/>
                      <a:pt x="165" y="6"/>
                      <a:pt x="157" y="5"/>
                    </a:cubicBezTo>
                    <a:cubicBezTo>
                      <a:pt x="153" y="4"/>
                      <a:pt x="149" y="3"/>
                      <a:pt x="145" y="2"/>
                    </a:cubicBezTo>
                    <a:cubicBezTo>
                      <a:pt x="136" y="0"/>
                      <a:pt x="128" y="0"/>
                      <a:pt x="120" y="2"/>
                    </a:cubicBezTo>
                    <a:cubicBezTo>
                      <a:pt x="112" y="4"/>
                      <a:pt x="104" y="6"/>
                      <a:pt x="96" y="8"/>
                    </a:cubicBezTo>
                    <a:cubicBezTo>
                      <a:pt x="88" y="12"/>
                      <a:pt x="81" y="16"/>
                      <a:pt x="74" y="20"/>
                    </a:cubicBezTo>
                    <a:cubicBezTo>
                      <a:pt x="67" y="26"/>
                      <a:pt x="61" y="32"/>
                      <a:pt x="55" y="39"/>
                    </a:cubicBezTo>
                    <a:lnTo>
                      <a:pt x="52" y="41"/>
                    </a:lnTo>
                    <a:cubicBezTo>
                      <a:pt x="49" y="45"/>
                      <a:pt x="45" y="48"/>
                      <a:pt x="42" y="51"/>
                    </a:cubicBezTo>
                    <a:cubicBezTo>
                      <a:pt x="35" y="58"/>
                      <a:pt x="29" y="65"/>
                      <a:pt x="22" y="72"/>
                    </a:cubicBezTo>
                    <a:cubicBezTo>
                      <a:pt x="10" y="87"/>
                      <a:pt x="3" y="104"/>
                      <a:pt x="0" y="123"/>
                    </a:cubicBezTo>
                    <a:lnTo>
                      <a:pt x="0" y="150"/>
                    </a:lnTo>
                    <a:cubicBezTo>
                      <a:pt x="2" y="168"/>
                      <a:pt x="9" y="185"/>
                      <a:pt x="20" y="200"/>
                    </a:cubicBezTo>
                    <a:cubicBezTo>
                      <a:pt x="29" y="212"/>
                      <a:pt x="39" y="221"/>
                      <a:pt x="52" y="228"/>
                    </a:cubicBezTo>
                    <a:cubicBezTo>
                      <a:pt x="64" y="236"/>
                      <a:pt x="77" y="241"/>
                      <a:pt x="91" y="242"/>
                    </a:cubicBezTo>
                    <a:cubicBezTo>
                      <a:pt x="105" y="244"/>
                      <a:pt x="118" y="243"/>
                      <a:pt x="131" y="239"/>
                    </a:cubicBezTo>
                    <a:cubicBezTo>
                      <a:pt x="145" y="237"/>
                      <a:pt x="157" y="231"/>
                      <a:pt x="168" y="222"/>
                    </a:cubicBezTo>
                    <a:cubicBezTo>
                      <a:pt x="184" y="210"/>
                      <a:pt x="196" y="196"/>
                      <a:pt x="203" y="178"/>
                    </a:cubicBezTo>
                    <a:cubicBezTo>
                      <a:pt x="207" y="169"/>
                      <a:pt x="210" y="161"/>
                      <a:pt x="213" y="152"/>
                    </a:cubicBezTo>
                    <a:cubicBezTo>
                      <a:pt x="215" y="148"/>
                      <a:pt x="217" y="143"/>
                      <a:pt x="219" y="139"/>
                    </a:cubicBezTo>
                    <a:lnTo>
                      <a:pt x="220" y="136"/>
                    </a:lnTo>
                    <a:cubicBezTo>
                      <a:pt x="222" y="132"/>
                      <a:pt x="223" y="127"/>
                      <a:pt x="224" y="123"/>
                    </a:cubicBezTo>
                    <a:cubicBezTo>
                      <a:pt x="227" y="115"/>
                      <a:pt x="228" y="107"/>
                      <a:pt x="227" y="98"/>
                    </a:cubicBezTo>
                    <a:cubicBezTo>
                      <a:pt x="228" y="86"/>
                      <a:pt x="226" y="74"/>
                      <a:pt x="221" y="62"/>
                    </a:cubicBez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2" name="Freeform 28">
                <a:extLst>
                  <a:ext uri="{FF2B5EF4-FFF2-40B4-BE49-F238E27FC236}">
                    <a16:creationId xmlns:a16="http://schemas.microsoft.com/office/drawing/2014/main" id="{B688EF4F-1FB3-9F69-DCFA-766AA571BA5F}"/>
                  </a:ext>
                </a:extLst>
              </p:cNvPr>
              <p:cNvSpPr>
                <a:spLocks/>
              </p:cNvSpPr>
              <p:nvPr/>
            </p:nvSpPr>
            <p:spPr bwMode="auto">
              <a:xfrm>
                <a:off x="4203" y="2206"/>
                <a:ext cx="28" cy="27"/>
              </a:xfrm>
              <a:custGeom>
                <a:avLst/>
                <a:gdLst>
                  <a:gd name="T0" fmla="*/ 204 w 213"/>
                  <a:gd name="T1" fmla="*/ 66 h 213"/>
                  <a:gd name="T2" fmla="*/ 172 w 213"/>
                  <a:gd name="T3" fmla="*/ 23 h 213"/>
                  <a:gd name="T4" fmla="*/ 135 w 213"/>
                  <a:gd name="T5" fmla="*/ 6 h 213"/>
                  <a:gd name="T6" fmla="*/ 96 w 213"/>
                  <a:gd name="T7" fmla="*/ 2 h 213"/>
                  <a:gd name="T8" fmla="*/ 48 w 213"/>
                  <a:gd name="T9" fmla="*/ 21 h 213"/>
                  <a:gd name="T10" fmla="*/ 14 w 213"/>
                  <a:gd name="T11" fmla="*/ 64 h 213"/>
                  <a:gd name="T12" fmla="*/ 10 w 213"/>
                  <a:gd name="T13" fmla="*/ 78 h 213"/>
                  <a:gd name="T14" fmla="*/ 6 w 213"/>
                  <a:gd name="T15" fmla="*/ 92 h 213"/>
                  <a:gd name="T16" fmla="*/ 6 w 213"/>
                  <a:gd name="T17" fmla="*/ 94 h 213"/>
                  <a:gd name="T18" fmla="*/ 5 w 213"/>
                  <a:gd name="T19" fmla="*/ 99 h 213"/>
                  <a:gd name="T20" fmla="*/ 4 w 213"/>
                  <a:gd name="T21" fmla="*/ 109 h 213"/>
                  <a:gd name="T22" fmla="*/ 38 w 213"/>
                  <a:gd name="T23" fmla="*/ 192 h 213"/>
                  <a:gd name="T24" fmla="*/ 82 w 213"/>
                  <a:gd name="T25" fmla="*/ 211 h 213"/>
                  <a:gd name="T26" fmla="*/ 127 w 213"/>
                  <a:gd name="T27" fmla="*/ 205 h 213"/>
                  <a:gd name="T28" fmla="*/ 137 w 213"/>
                  <a:gd name="T29" fmla="*/ 202 h 213"/>
                  <a:gd name="T30" fmla="*/ 170 w 213"/>
                  <a:gd name="T31" fmla="*/ 186 h 213"/>
                  <a:gd name="T32" fmla="*/ 203 w 213"/>
                  <a:gd name="T33" fmla="*/ 143 h 213"/>
                  <a:gd name="T34" fmla="*/ 210 w 213"/>
                  <a:gd name="T35" fmla="*/ 91 h 213"/>
                  <a:gd name="T36" fmla="*/ 204 w 213"/>
                  <a:gd name="T37" fmla="*/ 6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 h="213">
                    <a:moveTo>
                      <a:pt x="204" y="66"/>
                    </a:moveTo>
                    <a:cubicBezTo>
                      <a:pt x="197" y="49"/>
                      <a:pt x="186" y="34"/>
                      <a:pt x="172" y="23"/>
                    </a:cubicBezTo>
                    <a:cubicBezTo>
                      <a:pt x="161" y="14"/>
                      <a:pt x="149" y="8"/>
                      <a:pt x="135" y="6"/>
                    </a:cubicBezTo>
                    <a:cubicBezTo>
                      <a:pt x="123" y="1"/>
                      <a:pt x="110" y="0"/>
                      <a:pt x="96" y="2"/>
                    </a:cubicBezTo>
                    <a:cubicBezTo>
                      <a:pt x="78" y="4"/>
                      <a:pt x="62" y="11"/>
                      <a:pt x="48" y="21"/>
                    </a:cubicBezTo>
                    <a:cubicBezTo>
                      <a:pt x="32" y="33"/>
                      <a:pt x="21" y="47"/>
                      <a:pt x="14" y="64"/>
                    </a:cubicBezTo>
                    <a:cubicBezTo>
                      <a:pt x="11" y="68"/>
                      <a:pt x="10" y="73"/>
                      <a:pt x="10" y="78"/>
                    </a:cubicBezTo>
                    <a:cubicBezTo>
                      <a:pt x="8" y="82"/>
                      <a:pt x="7" y="87"/>
                      <a:pt x="6" y="92"/>
                    </a:cubicBezTo>
                    <a:lnTo>
                      <a:pt x="6" y="94"/>
                    </a:lnTo>
                    <a:cubicBezTo>
                      <a:pt x="6" y="96"/>
                      <a:pt x="6" y="97"/>
                      <a:pt x="5" y="99"/>
                    </a:cubicBezTo>
                    <a:cubicBezTo>
                      <a:pt x="5" y="102"/>
                      <a:pt x="5" y="106"/>
                      <a:pt x="4" y="109"/>
                    </a:cubicBezTo>
                    <a:cubicBezTo>
                      <a:pt x="0" y="141"/>
                      <a:pt x="13" y="173"/>
                      <a:pt x="38" y="192"/>
                    </a:cubicBezTo>
                    <a:cubicBezTo>
                      <a:pt x="51" y="202"/>
                      <a:pt x="65" y="209"/>
                      <a:pt x="82" y="211"/>
                    </a:cubicBezTo>
                    <a:cubicBezTo>
                      <a:pt x="97" y="213"/>
                      <a:pt x="112" y="211"/>
                      <a:pt x="127" y="205"/>
                    </a:cubicBezTo>
                    <a:cubicBezTo>
                      <a:pt x="131" y="204"/>
                      <a:pt x="134" y="203"/>
                      <a:pt x="137" y="202"/>
                    </a:cubicBezTo>
                    <a:cubicBezTo>
                      <a:pt x="149" y="199"/>
                      <a:pt x="158" y="195"/>
                      <a:pt x="170" y="186"/>
                    </a:cubicBezTo>
                    <a:cubicBezTo>
                      <a:pt x="185" y="175"/>
                      <a:pt x="196" y="160"/>
                      <a:pt x="203" y="143"/>
                    </a:cubicBezTo>
                    <a:cubicBezTo>
                      <a:pt x="210" y="126"/>
                      <a:pt x="213" y="109"/>
                      <a:pt x="210" y="91"/>
                    </a:cubicBezTo>
                    <a:lnTo>
                      <a:pt x="204" y="66"/>
                    </a:lnTo>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3" name="Freeform 29">
                <a:extLst>
                  <a:ext uri="{FF2B5EF4-FFF2-40B4-BE49-F238E27FC236}">
                    <a16:creationId xmlns:a16="http://schemas.microsoft.com/office/drawing/2014/main" id="{45C4AD20-AE2A-44DD-0FB5-FBBDFD991ACA}"/>
                  </a:ext>
                </a:extLst>
              </p:cNvPr>
              <p:cNvSpPr>
                <a:spLocks/>
              </p:cNvSpPr>
              <p:nvPr/>
            </p:nvSpPr>
            <p:spPr bwMode="auto">
              <a:xfrm>
                <a:off x="3373" y="2302"/>
                <a:ext cx="47" cy="51"/>
              </a:xfrm>
              <a:custGeom>
                <a:avLst/>
                <a:gdLst>
                  <a:gd name="T0" fmla="*/ 351 w 361"/>
                  <a:gd name="T1" fmla="*/ 121 h 394"/>
                  <a:gd name="T2" fmla="*/ 336 w 361"/>
                  <a:gd name="T3" fmla="*/ 89 h 394"/>
                  <a:gd name="T4" fmla="*/ 329 w 361"/>
                  <a:gd name="T5" fmla="*/ 67 h 394"/>
                  <a:gd name="T6" fmla="*/ 298 w 361"/>
                  <a:gd name="T7" fmla="*/ 30 h 394"/>
                  <a:gd name="T8" fmla="*/ 210 w 361"/>
                  <a:gd name="T9" fmla="*/ 5 h 394"/>
                  <a:gd name="T10" fmla="*/ 138 w 361"/>
                  <a:gd name="T11" fmla="*/ 15 h 394"/>
                  <a:gd name="T12" fmla="*/ 68 w 361"/>
                  <a:gd name="T13" fmla="*/ 68 h 394"/>
                  <a:gd name="T14" fmla="*/ 43 w 361"/>
                  <a:gd name="T15" fmla="*/ 111 h 394"/>
                  <a:gd name="T16" fmla="*/ 28 w 361"/>
                  <a:gd name="T17" fmla="*/ 142 h 394"/>
                  <a:gd name="T18" fmla="*/ 21 w 361"/>
                  <a:gd name="T19" fmla="*/ 157 h 394"/>
                  <a:gd name="T20" fmla="*/ 18 w 361"/>
                  <a:gd name="T21" fmla="*/ 289 h 394"/>
                  <a:gd name="T22" fmla="*/ 44 w 361"/>
                  <a:gd name="T23" fmla="*/ 332 h 394"/>
                  <a:gd name="T24" fmla="*/ 73 w 361"/>
                  <a:gd name="T25" fmla="*/ 362 h 394"/>
                  <a:gd name="T26" fmla="*/ 107 w 361"/>
                  <a:gd name="T27" fmla="*/ 382 h 394"/>
                  <a:gd name="T28" fmla="*/ 178 w 361"/>
                  <a:gd name="T29" fmla="*/ 391 h 394"/>
                  <a:gd name="T30" fmla="*/ 184 w 361"/>
                  <a:gd name="T31" fmla="*/ 390 h 394"/>
                  <a:gd name="T32" fmla="*/ 187 w 361"/>
                  <a:gd name="T33" fmla="*/ 389 h 394"/>
                  <a:gd name="T34" fmla="*/ 264 w 361"/>
                  <a:gd name="T35" fmla="*/ 359 h 394"/>
                  <a:gd name="T36" fmla="*/ 295 w 361"/>
                  <a:gd name="T37" fmla="*/ 329 h 394"/>
                  <a:gd name="T38" fmla="*/ 328 w 361"/>
                  <a:gd name="T39" fmla="*/ 264 h 394"/>
                  <a:gd name="T40" fmla="*/ 341 w 361"/>
                  <a:gd name="T41" fmla="*/ 237 h 394"/>
                  <a:gd name="T42" fmla="*/ 356 w 361"/>
                  <a:gd name="T43" fmla="*/ 146 h 394"/>
                  <a:gd name="T44" fmla="*/ 351 w 361"/>
                  <a:gd name="T45" fmla="*/ 1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394">
                    <a:moveTo>
                      <a:pt x="351" y="121"/>
                    </a:moveTo>
                    <a:cubicBezTo>
                      <a:pt x="349" y="109"/>
                      <a:pt x="341" y="99"/>
                      <a:pt x="336" y="89"/>
                    </a:cubicBezTo>
                    <a:cubicBezTo>
                      <a:pt x="334" y="82"/>
                      <a:pt x="333" y="74"/>
                      <a:pt x="329" y="67"/>
                    </a:cubicBezTo>
                    <a:cubicBezTo>
                      <a:pt x="322" y="52"/>
                      <a:pt x="312" y="40"/>
                      <a:pt x="298" y="30"/>
                    </a:cubicBezTo>
                    <a:cubicBezTo>
                      <a:pt x="273" y="12"/>
                      <a:pt x="241" y="0"/>
                      <a:pt x="210" y="5"/>
                    </a:cubicBezTo>
                    <a:cubicBezTo>
                      <a:pt x="186" y="4"/>
                      <a:pt x="162" y="6"/>
                      <a:pt x="138" y="15"/>
                    </a:cubicBezTo>
                    <a:cubicBezTo>
                      <a:pt x="109" y="26"/>
                      <a:pt x="86" y="44"/>
                      <a:pt x="68" y="68"/>
                    </a:cubicBezTo>
                    <a:cubicBezTo>
                      <a:pt x="58" y="81"/>
                      <a:pt x="50" y="96"/>
                      <a:pt x="43" y="111"/>
                    </a:cubicBezTo>
                    <a:cubicBezTo>
                      <a:pt x="37" y="121"/>
                      <a:pt x="32" y="131"/>
                      <a:pt x="28" y="142"/>
                    </a:cubicBezTo>
                    <a:cubicBezTo>
                      <a:pt x="25" y="147"/>
                      <a:pt x="23" y="152"/>
                      <a:pt x="21" y="157"/>
                    </a:cubicBezTo>
                    <a:cubicBezTo>
                      <a:pt x="5" y="201"/>
                      <a:pt x="0" y="244"/>
                      <a:pt x="18" y="289"/>
                    </a:cubicBezTo>
                    <a:cubicBezTo>
                      <a:pt x="26" y="310"/>
                      <a:pt x="32" y="319"/>
                      <a:pt x="44" y="332"/>
                    </a:cubicBezTo>
                    <a:cubicBezTo>
                      <a:pt x="53" y="341"/>
                      <a:pt x="64" y="354"/>
                      <a:pt x="73" y="362"/>
                    </a:cubicBezTo>
                    <a:cubicBezTo>
                      <a:pt x="82" y="371"/>
                      <a:pt x="93" y="378"/>
                      <a:pt x="107" y="382"/>
                    </a:cubicBezTo>
                    <a:cubicBezTo>
                      <a:pt x="130" y="391"/>
                      <a:pt x="153" y="394"/>
                      <a:pt x="178" y="391"/>
                    </a:cubicBezTo>
                    <a:cubicBezTo>
                      <a:pt x="180" y="391"/>
                      <a:pt x="182" y="390"/>
                      <a:pt x="184" y="390"/>
                    </a:cubicBezTo>
                    <a:lnTo>
                      <a:pt x="187" y="389"/>
                    </a:lnTo>
                    <a:cubicBezTo>
                      <a:pt x="215" y="386"/>
                      <a:pt x="241" y="376"/>
                      <a:pt x="264" y="359"/>
                    </a:cubicBezTo>
                    <a:cubicBezTo>
                      <a:pt x="274" y="349"/>
                      <a:pt x="285" y="339"/>
                      <a:pt x="295" y="329"/>
                    </a:cubicBezTo>
                    <a:cubicBezTo>
                      <a:pt x="312" y="308"/>
                      <a:pt x="318" y="287"/>
                      <a:pt x="328" y="264"/>
                    </a:cubicBezTo>
                    <a:cubicBezTo>
                      <a:pt x="332" y="255"/>
                      <a:pt x="336" y="246"/>
                      <a:pt x="341" y="237"/>
                    </a:cubicBezTo>
                    <a:cubicBezTo>
                      <a:pt x="356" y="209"/>
                      <a:pt x="361" y="176"/>
                      <a:pt x="356" y="146"/>
                    </a:cubicBezTo>
                    <a:cubicBezTo>
                      <a:pt x="355" y="137"/>
                      <a:pt x="353" y="131"/>
                      <a:pt x="351" y="121"/>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4" name="Freeform 30">
                <a:extLst>
                  <a:ext uri="{FF2B5EF4-FFF2-40B4-BE49-F238E27FC236}">
                    <a16:creationId xmlns:a16="http://schemas.microsoft.com/office/drawing/2014/main" id="{B49C0E03-8EA0-AAF8-FB5B-1012E05901D7}"/>
                  </a:ext>
                </a:extLst>
              </p:cNvPr>
              <p:cNvSpPr>
                <a:spLocks/>
              </p:cNvSpPr>
              <p:nvPr/>
            </p:nvSpPr>
            <p:spPr bwMode="auto">
              <a:xfrm>
                <a:off x="3433" y="2318"/>
                <a:ext cx="13" cy="9"/>
              </a:xfrm>
              <a:custGeom>
                <a:avLst/>
                <a:gdLst>
                  <a:gd name="T0" fmla="*/ 44 w 96"/>
                  <a:gd name="T1" fmla="*/ 0 h 68"/>
                  <a:gd name="T2" fmla="*/ 52 w 96"/>
                  <a:gd name="T3" fmla="*/ 68 h 68"/>
                  <a:gd name="T4" fmla="*/ 44 w 96"/>
                  <a:gd name="T5" fmla="*/ 0 h 68"/>
                </a:gdLst>
                <a:ahLst/>
                <a:cxnLst>
                  <a:cxn ang="0">
                    <a:pos x="T0" y="T1"/>
                  </a:cxn>
                  <a:cxn ang="0">
                    <a:pos x="T2" y="T3"/>
                  </a:cxn>
                  <a:cxn ang="0">
                    <a:pos x="T4" y="T5"/>
                  </a:cxn>
                </a:cxnLst>
                <a:rect l="0" t="0" r="r" b="b"/>
                <a:pathLst>
                  <a:path w="96" h="68">
                    <a:moveTo>
                      <a:pt x="44" y="0"/>
                    </a:moveTo>
                    <a:cubicBezTo>
                      <a:pt x="0" y="0"/>
                      <a:pt x="9" y="68"/>
                      <a:pt x="52" y="68"/>
                    </a:cubicBezTo>
                    <a:cubicBezTo>
                      <a:pt x="96" y="68"/>
                      <a:pt x="88" y="0"/>
                      <a:pt x="44" y="0"/>
                    </a:cubicBezTo>
                    <a:close/>
                  </a:path>
                </a:pathLst>
              </a:custGeom>
              <a:solidFill>
                <a:srgbClr val="F14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5" name="Freeform 31">
                <a:extLst>
                  <a:ext uri="{FF2B5EF4-FFF2-40B4-BE49-F238E27FC236}">
                    <a16:creationId xmlns:a16="http://schemas.microsoft.com/office/drawing/2014/main" id="{E3E807C9-22E3-D255-BA24-90383121EF75}"/>
                  </a:ext>
                </a:extLst>
              </p:cNvPr>
              <p:cNvSpPr>
                <a:spLocks/>
              </p:cNvSpPr>
              <p:nvPr/>
            </p:nvSpPr>
            <p:spPr bwMode="auto">
              <a:xfrm>
                <a:off x="3277" y="1810"/>
                <a:ext cx="361" cy="411"/>
              </a:xfrm>
              <a:custGeom>
                <a:avLst/>
                <a:gdLst>
                  <a:gd name="T0" fmla="*/ 2637 w 2792"/>
                  <a:gd name="T1" fmla="*/ 998 h 3170"/>
                  <a:gd name="T2" fmla="*/ 1188 w 2792"/>
                  <a:gd name="T3" fmla="*/ 94 h 3170"/>
                  <a:gd name="T4" fmla="*/ 2 w 2792"/>
                  <a:gd name="T5" fmla="*/ 1421 h 3170"/>
                  <a:gd name="T6" fmla="*/ 7 w 2792"/>
                  <a:gd name="T7" fmla="*/ 1550 h 3170"/>
                  <a:gd name="T8" fmla="*/ 60 w 2792"/>
                  <a:gd name="T9" fmla="*/ 2064 h 3170"/>
                  <a:gd name="T10" fmla="*/ 1336 w 2792"/>
                  <a:gd name="T11" fmla="*/ 3154 h 3170"/>
                  <a:gd name="T12" fmla="*/ 2727 w 2792"/>
                  <a:gd name="T13" fmla="*/ 1922 h 3170"/>
                  <a:gd name="T14" fmla="*/ 2637 w 2792"/>
                  <a:gd name="T15" fmla="*/ 998 h 3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2" h="3170">
                    <a:moveTo>
                      <a:pt x="2637" y="998"/>
                    </a:moveTo>
                    <a:cubicBezTo>
                      <a:pt x="2404" y="428"/>
                      <a:pt x="1861" y="0"/>
                      <a:pt x="1188" y="94"/>
                    </a:cubicBezTo>
                    <a:cubicBezTo>
                      <a:pt x="566" y="182"/>
                      <a:pt x="34" y="797"/>
                      <a:pt x="2" y="1421"/>
                    </a:cubicBezTo>
                    <a:cubicBezTo>
                      <a:pt x="0" y="1466"/>
                      <a:pt x="5" y="1508"/>
                      <a:pt x="7" y="1550"/>
                    </a:cubicBezTo>
                    <a:cubicBezTo>
                      <a:pt x="3" y="1729"/>
                      <a:pt x="23" y="1907"/>
                      <a:pt x="60" y="2064"/>
                    </a:cubicBezTo>
                    <a:cubicBezTo>
                      <a:pt x="202" y="2664"/>
                      <a:pt x="680" y="3170"/>
                      <a:pt x="1336" y="3154"/>
                    </a:cubicBezTo>
                    <a:cubicBezTo>
                      <a:pt x="2016" y="3137"/>
                      <a:pt x="2591" y="2569"/>
                      <a:pt x="2727" y="1922"/>
                    </a:cubicBezTo>
                    <a:cubicBezTo>
                      <a:pt x="2792" y="1610"/>
                      <a:pt x="2754" y="1286"/>
                      <a:pt x="2637" y="99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6" name="Freeform 32">
                <a:extLst>
                  <a:ext uri="{FF2B5EF4-FFF2-40B4-BE49-F238E27FC236}">
                    <a16:creationId xmlns:a16="http://schemas.microsoft.com/office/drawing/2014/main" id="{6E75FB9C-7F16-F933-DD34-31169F06347E}"/>
                  </a:ext>
                </a:extLst>
              </p:cNvPr>
              <p:cNvSpPr>
                <a:spLocks/>
              </p:cNvSpPr>
              <p:nvPr/>
            </p:nvSpPr>
            <p:spPr bwMode="auto">
              <a:xfrm>
                <a:off x="3941" y="1738"/>
                <a:ext cx="377" cy="408"/>
              </a:xfrm>
              <a:custGeom>
                <a:avLst/>
                <a:gdLst>
                  <a:gd name="T0" fmla="*/ 2620 w 2912"/>
                  <a:gd name="T1" fmla="*/ 965 h 3147"/>
                  <a:gd name="T2" fmla="*/ 1160 w 2912"/>
                  <a:gd name="T3" fmla="*/ 116 h 3147"/>
                  <a:gd name="T4" fmla="*/ 133 w 2912"/>
                  <a:gd name="T5" fmla="*/ 963 h 3147"/>
                  <a:gd name="T6" fmla="*/ 233 w 2912"/>
                  <a:gd name="T7" fmla="*/ 2376 h 3147"/>
                  <a:gd name="T8" fmla="*/ 1403 w 2912"/>
                  <a:gd name="T9" fmla="*/ 3132 h 3147"/>
                  <a:gd name="T10" fmla="*/ 2620 w 2912"/>
                  <a:gd name="T11" fmla="*/ 965 h 3147"/>
                </a:gdLst>
                <a:ahLst/>
                <a:cxnLst>
                  <a:cxn ang="0">
                    <a:pos x="T0" y="T1"/>
                  </a:cxn>
                  <a:cxn ang="0">
                    <a:pos x="T2" y="T3"/>
                  </a:cxn>
                  <a:cxn ang="0">
                    <a:pos x="T4" y="T5"/>
                  </a:cxn>
                  <a:cxn ang="0">
                    <a:pos x="T6" y="T7"/>
                  </a:cxn>
                  <a:cxn ang="0">
                    <a:pos x="T8" y="T9"/>
                  </a:cxn>
                  <a:cxn ang="0">
                    <a:pos x="T10" y="T11"/>
                  </a:cxn>
                </a:cxnLst>
                <a:rect l="0" t="0" r="r" b="b"/>
                <a:pathLst>
                  <a:path w="2912" h="3147">
                    <a:moveTo>
                      <a:pt x="2620" y="965"/>
                    </a:moveTo>
                    <a:cubicBezTo>
                      <a:pt x="2429" y="385"/>
                      <a:pt x="1757" y="0"/>
                      <a:pt x="1160" y="116"/>
                    </a:cubicBezTo>
                    <a:cubicBezTo>
                      <a:pt x="701" y="206"/>
                      <a:pt x="256" y="511"/>
                      <a:pt x="133" y="963"/>
                    </a:cubicBezTo>
                    <a:cubicBezTo>
                      <a:pt x="0" y="1454"/>
                      <a:pt x="33" y="1894"/>
                      <a:pt x="233" y="2376"/>
                    </a:cubicBezTo>
                    <a:cubicBezTo>
                      <a:pt x="417" y="2820"/>
                      <a:pt x="932" y="3147"/>
                      <a:pt x="1403" y="3132"/>
                    </a:cubicBezTo>
                    <a:cubicBezTo>
                      <a:pt x="2497" y="3099"/>
                      <a:pt x="2912" y="1850"/>
                      <a:pt x="2620"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7" name="Freeform 33">
                <a:extLst>
                  <a:ext uri="{FF2B5EF4-FFF2-40B4-BE49-F238E27FC236}">
                    <a16:creationId xmlns:a16="http://schemas.microsoft.com/office/drawing/2014/main" id="{348E5847-9F84-442D-628E-C1EADF3DB679}"/>
                  </a:ext>
                </a:extLst>
              </p:cNvPr>
              <p:cNvSpPr>
                <a:spLocks/>
              </p:cNvSpPr>
              <p:nvPr/>
            </p:nvSpPr>
            <p:spPr bwMode="auto">
              <a:xfrm>
                <a:off x="3262" y="1802"/>
                <a:ext cx="337" cy="285"/>
              </a:xfrm>
              <a:custGeom>
                <a:avLst/>
                <a:gdLst>
                  <a:gd name="T0" fmla="*/ 190 w 2597"/>
                  <a:gd name="T1" fmla="*/ 2203 h 2203"/>
                  <a:gd name="T2" fmla="*/ 79 w 2597"/>
                  <a:gd name="T3" fmla="*/ 1987 h 2203"/>
                  <a:gd name="T4" fmla="*/ 7 w 2597"/>
                  <a:gd name="T5" fmla="*/ 1471 h 2203"/>
                  <a:gd name="T6" fmla="*/ 410 w 2597"/>
                  <a:gd name="T7" fmla="*/ 574 h 2203"/>
                  <a:gd name="T8" fmla="*/ 1336 w 2597"/>
                  <a:gd name="T9" fmla="*/ 49 h 2203"/>
                  <a:gd name="T10" fmla="*/ 1761 w 2597"/>
                  <a:gd name="T11" fmla="*/ 0 h 2203"/>
                  <a:gd name="T12" fmla="*/ 1904 w 2597"/>
                  <a:gd name="T13" fmla="*/ 4 h 2203"/>
                  <a:gd name="T14" fmla="*/ 2451 w 2597"/>
                  <a:gd name="T15" fmla="*/ 176 h 2203"/>
                  <a:gd name="T16" fmla="*/ 2383 w 2597"/>
                  <a:gd name="T17" fmla="*/ 520 h 2203"/>
                  <a:gd name="T18" fmla="*/ 1485 w 2597"/>
                  <a:gd name="T19" fmla="*/ 147 h 2203"/>
                  <a:gd name="T20" fmla="*/ 1299 w 2597"/>
                  <a:gd name="T21" fmla="*/ 160 h 2203"/>
                  <a:gd name="T22" fmla="*/ 113 w 2597"/>
                  <a:gd name="T23" fmla="*/ 1487 h 2203"/>
                  <a:gd name="T24" fmla="*/ 118 w 2597"/>
                  <a:gd name="T25" fmla="*/ 1616 h 2203"/>
                  <a:gd name="T26" fmla="*/ 171 w 2597"/>
                  <a:gd name="T27" fmla="*/ 2130 h 2203"/>
                  <a:gd name="T28" fmla="*/ 190 w 2597"/>
                  <a:gd name="T29" fmla="*/ 2203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7" h="2203">
                    <a:moveTo>
                      <a:pt x="190" y="2203"/>
                    </a:moveTo>
                    <a:cubicBezTo>
                      <a:pt x="141" y="2141"/>
                      <a:pt x="107" y="2060"/>
                      <a:pt x="79" y="1987"/>
                    </a:cubicBezTo>
                    <a:cubicBezTo>
                      <a:pt x="17" y="1820"/>
                      <a:pt x="0" y="1648"/>
                      <a:pt x="7" y="1471"/>
                    </a:cubicBezTo>
                    <a:cubicBezTo>
                      <a:pt x="22" y="1129"/>
                      <a:pt x="173" y="818"/>
                      <a:pt x="410" y="574"/>
                    </a:cubicBezTo>
                    <a:cubicBezTo>
                      <a:pt x="667" y="309"/>
                      <a:pt x="977" y="136"/>
                      <a:pt x="1336" y="49"/>
                    </a:cubicBezTo>
                    <a:cubicBezTo>
                      <a:pt x="1477" y="14"/>
                      <a:pt x="1617" y="0"/>
                      <a:pt x="1761" y="0"/>
                    </a:cubicBezTo>
                    <a:cubicBezTo>
                      <a:pt x="1808" y="0"/>
                      <a:pt x="1856" y="1"/>
                      <a:pt x="1904" y="4"/>
                    </a:cubicBezTo>
                    <a:cubicBezTo>
                      <a:pt x="2073" y="15"/>
                      <a:pt x="2338" y="29"/>
                      <a:pt x="2451" y="176"/>
                    </a:cubicBezTo>
                    <a:cubicBezTo>
                      <a:pt x="2597" y="266"/>
                      <a:pt x="2518" y="471"/>
                      <a:pt x="2383" y="520"/>
                    </a:cubicBezTo>
                    <a:cubicBezTo>
                      <a:pt x="2147" y="292"/>
                      <a:pt x="1838" y="147"/>
                      <a:pt x="1485" y="147"/>
                    </a:cubicBezTo>
                    <a:cubicBezTo>
                      <a:pt x="1424" y="147"/>
                      <a:pt x="1362" y="152"/>
                      <a:pt x="1299" y="160"/>
                    </a:cubicBezTo>
                    <a:cubicBezTo>
                      <a:pt x="677" y="248"/>
                      <a:pt x="145" y="863"/>
                      <a:pt x="113" y="1487"/>
                    </a:cubicBezTo>
                    <a:cubicBezTo>
                      <a:pt x="111" y="1532"/>
                      <a:pt x="116" y="1574"/>
                      <a:pt x="118" y="1616"/>
                    </a:cubicBezTo>
                    <a:cubicBezTo>
                      <a:pt x="114" y="1795"/>
                      <a:pt x="134" y="1973"/>
                      <a:pt x="171" y="2130"/>
                    </a:cubicBezTo>
                    <a:cubicBezTo>
                      <a:pt x="177" y="2154"/>
                      <a:pt x="183" y="2179"/>
                      <a:pt x="190" y="2203"/>
                    </a:cubicBezTo>
                    <a:close/>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8" name="Freeform 34">
                <a:extLst>
                  <a:ext uri="{FF2B5EF4-FFF2-40B4-BE49-F238E27FC236}">
                    <a16:creationId xmlns:a16="http://schemas.microsoft.com/office/drawing/2014/main" id="{F5F91637-6021-76DC-B4F8-A663986B018A}"/>
                  </a:ext>
                </a:extLst>
              </p:cNvPr>
              <p:cNvSpPr>
                <a:spLocks/>
              </p:cNvSpPr>
              <p:nvPr/>
            </p:nvSpPr>
            <p:spPr bwMode="auto">
              <a:xfrm>
                <a:off x="3277" y="1821"/>
                <a:ext cx="294" cy="291"/>
              </a:xfrm>
              <a:custGeom>
                <a:avLst/>
                <a:gdLst>
                  <a:gd name="T0" fmla="*/ 333 w 2272"/>
                  <a:gd name="T1" fmla="*/ 2245 h 2245"/>
                  <a:gd name="T2" fmla="*/ 278 w 2272"/>
                  <a:gd name="T3" fmla="*/ 2229 h 2245"/>
                  <a:gd name="T4" fmla="*/ 91 w 2272"/>
                  <a:gd name="T5" fmla="*/ 2070 h 2245"/>
                  <a:gd name="T6" fmla="*/ 79 w 2272"/>
                  <a:gd name="T7" fmla="*/ 2056 h 2245"/>
                  <a:gd name="T8" fmla="*/ 60 w 2272"/>
                  <a:gd name="T9" fmla="*/ 1983 h 2245"/>
                  <a:gd name="T10" fmla="*/ 7 w 2272"/>
                  <a:gd name="T11" fmla="*/ 1469 h 2245"/>
                  <a:gd name="T12" fmla="*/ 2 w 2272"/>
                  <a:gd name="T13" fmla="*/ 1340 h 2245"/>
                  <a:gd name="T14" fmla="*/ 1188 w 2272"/>
                  <a:gd name="T15" fmla="*/ 13 h 2245"/>
                  <a:gd name="T16" fmla="*/ 1374 w 2272"/>
                  <a:gd name="T17" fmla="*/ 0 h 2245"/>
                  <a:gd name="T18" fmla="*/ 2272 w 2272"/>
                  <a:gd name="T19" fmla="*/ 373 h 2245"/>
                  <a:gd name="T20" fmla="*/ 2268 w 2272"/>
                  <a:gd name="T21" fmla="*/ 375 h 2245"/>
                  <a:gd name="T22" fmla="*/ 2044 w 2272"/>
                  <a:gd name="T23" fmla="*/ 420 h 2245"/>
                  <a:gd name="T24" fmla="*/ 1964 w 2272"/>
                  <a:gd name="T25" fmla="*/ 418 h 2245"/>
                  <a:gd name="T26" fmla="*/ 1884 w 2272"/>
                  <a:gd name="T27" fmla="*/ 416 h 2245"/>
                  <a:gd name="T28" fmla="*/ 1843 w 2272"/>
                  <a:gd name="T29" fmla="*/ 417 h 2245"/>
                  <a:gd name="T30" fmla="*/ 1385 w 2272"/>
                  <a:gd name="T31" fmla="*/ 479 h 2245"/>
                  <a:gd name="T32" fmla="*/ 1025 w 2272"/>
                  <a:gd name="T33" fmla="*/ 620 h 2245"/>
                  <a:gd name="T34" fmla="*/ 1016 w 2272"/>
                  <a:gd name="T35" fmla="*/ 625 h 2245"/>
                  <a:gd name="T36" fmla="*/ 976 w 2272"/>
                  <a:gd name="T37" fmla="*/ 649 h 2245"/>
                  <a:gd name="T38" fmla="*/ 900 w 2272"/>
                  <a:gd name="T39" fmla="*/ 699 h 2245"/>
                  <a:gd name="T40" fmla="*/ 748 w 2272"/>
                  <a:gd name="T41" fmla="*/ 823 h 2245"/>
                  <a:gd name="T42" fmla="*/ 746 w 2272"/>
                  <a:gd name="T43" fmla="*/ 824 h 2245"/>
                  <a:gd name="T44" fmla="*/ 710 w 2272"/>
                  <a:gd name="T45" fmla="*/ 863 h 2245"/>
                  <a:gd name="T46" fmla="*/ 651 w 2272"/>
                  <a:gd name="T47" fmla="*/ 931 h 2245"/>
                  <a:gd name="T48" fmla="*/ 598 w 2272"/>
                  <a:gd name="T49" fmla="*/ 1004 h 2245"/>
                  <a:gd name="T50" fmla="*/ 565 w 2272"/>
                  <a:gd name="T51" fmla="*/ 1054 h 2245"/>
                  <a:gd name="T52" fmla="*/ 559 w 2272"/>
                  <a:gd name="T53" fmla="*/ 1063 h 2245"/>
                  <a:gd name="T54" fmla="*/ 476 w 2272"/>
                  <a:gd name="T55" fmla="*/ 1227 h 2245"/>
                  <a:gd name="T56" fmla="*/ 415 w 2272"/>
                  <a:gd name="T57" fmla="*/ 1394 h 2245"/>
                  <a:gd name="T58" fmla="*/ 385 w 2272"/>
                  <a:gd name="T59" fmla="*/ 1765 h 2245"/>
                  <a:gd name="T60" fmla="*/ 428 w 2272"/>
                  <a:gd name="T61" fmla="*/ 2144 h 2245"/>
                  <a:gd name="T62" fmla="*/ 333 w 2272"/>
                  <a:gd name="T63" fmla="*/ 2245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2" h="2245">
                    <a:moveTo>
                      <a:pt x="333" y="2245"/>
                    </a:moveTo>
                    <a:cubicBezTo>
                      <a:pt x="314" y="2245"/>
                      <a:pt x="294" y="2240"/>
                      <a:pt x="278" y="2229"/>
                    </a:cubicBezTo>
                    <a:cubicBezTo>
                      <a:pt x="210" y="2183"/>
                      <a:pt x="146" y="2132"/>
                      <a:pt x="91" y="2070"/>
                    </a:cubicBezTo>
                    <a:cubicBezTo>
                      <a:pt x="87" y="2066"/>
                      <a:pt x="83" y="2061"/>
                      <a:pt x="79" y="2056"/>
                    </a:cubicBezTo>
                    <a:cubicBezTo>
                      <a:pt x="72" y="2032"/>
                      <a:pt x="66" y="2007"/>
                      <a:pt x="60" y="1983"/>
                    </a:cubicBezTo>
                    <a:cubicBezTo>
                      <a:pt x="23" y="1826"/>
                      <a:pt x="3" y="1648"/>
                      <a:pt x="7" y="1469"/>
                    </a:cubicBezTo>
                    <a:cubicBezTo>
                      <a:pt x="5" y="1427"/>
                      <a:pt x="0" y="1385"/>
                      <a:pt x="2" y="1340"/>
                    </a:cubicBezTo>
                    <a:cubicBezTo>
                      <a:pt x="34" y="716"/>
                      <a:pt x="566" y="101"/>
                      <a:pt x="1188" y="13"/>
                    </a:cubicBezTo>
                    <a:cubicBezTo>
                      <a:pt x="1251" y="5"/>
                      <a:pt x="1313" y="0"/>
                      <a:pt x="1374" y="0"/>
                    </a:cubicBezTo>
                    <a:cubicBezTo>
                      <a:pt x="1727" y="0"/>
                      <a:pt x="2036" y="145"/>
                      <a:pt x="2272" y="373"/>
                    </a:cubicBezTo>
                    <a:cubicBezTo>
                      <a:pt x="2271" y="374"/>
                      <a:pt x="2270" y="374"/>
                      <a:pt x="2268" y="375"/>
                    </a:cubicBezTo>
                    <a:cubicBezTo>
                      <a:pt x="2201" y="412"/>
                      <a:pt x="2124" y="420"/>
                      <a:pt x="2044" y="420"/>
                    </a:cubicBezTo>
                    <a:cubicBezTo>
                      <a:pt x="2018" y="420"/>
                      <a:pt x="1991" y="419"/>
                      <a:pt x="1964" y="418"/>
                    </a:cubicBezTo>
                    <a:cubicBezTo>
                      <a:pt x="1937" y="417"/>
                      <a:pt x="1910" y="416"/>
                      <a:pt x="1884" y="416"/>
                    </a:cubicBezTo>
                    <a:cubicBezTo>
                      <a:pt x="1870" y="416"/>
                      <a:pt x="1856" y="416"/>
                      <a:pt x="1843" y="417"/>
                    </a:cubicBezTo>
                    <a:cubicBezTo>
                      <a:pt x="1690" y="423"/>
                      <a:pt x="1534" y="445"/>
                      <a:pt x="1385" y="479"/>
                    </a:cubicBezTo>
                    <a:cubicBezTo>
                      <a:pt x="1279" y="504"/>
                      <a:pt x="1138" y="562"/>
                      <a:pt x="1025" y="620"/>
                    </a:cubicBezTo>
                    <a:cubicBezTo>
                      <a:pt x="1019" y="623"/>
                      <a:pt x="1018" y="624"/>
                      <a:pt x="1016" y="625"/>
                    </a:cubicBezTo>
                    <a:cubicBezTo>
                      <a:pt x="1002" y="633"/>
                      <a:pt x="989" y="640"/>
                      <a:pt x="976" y="649"/>
                    </a:cubicBezTo>
                    <a:cubicBezTo>
                      <a:pt x="950" y="665"/>
                      <a:pt x="925" y="682"/>
                      <a:pt x="900" y="699"/>
                    </a:cubicBezTo>
                    <a:cubicBezTo>
                      <a:pt x="847" y="737"/>
                      <a:pt x="796" y="778"/>
                      <a:pt x="748" y="823"/>
                    </a:cubicBezTo>
                    <a:lnTo>
                      <a:pt x="746" y="824"/>
                    </a:lnTo>
                    <a:cubicBezTo>
                      <a:pt x="733" y="837"/>
                      <a:pt x="721" y="850"/>
                      <a:pt x="710" y="863"/>
                    </a:cubicBezTo>
                    <a:cubicBezTo>
                      <a:pt x="690" y="885"/>
                      <a:pt x="670" y="908"/>
                      <a:pt x="651" y="931"/>
                    </a:cubicBezTo>
                    <a:cubicBezTo>
                      <a:pt x="633" y="955"/>
                      <a:pt x="615" y="979"/>
                      <a:pt x="598" y="1004"/>
                    </a:cubicBezTo>
                    <a:cubicBezTo>
                      <a:pt x="586" y="1020"/>
                      <a:pt x="575" y="1037"/>
                      <a:pt x="565" y="1054"/>
                    </a:cubicBezTo>
                    <a:cubicBezTo>
                      <a:pt x="563" y="1058"/>
                      <a:pt x="563" y="1057"/>
                      <a:pt x="559" y="1063"/>
                    </a:cubicBezTo>
                    <a:cubicBezTo>
                      <a:pt x="531" y="1118"/>
                      <a:pt x="501" y="1171"/>
                      <a:pt x="476" y="1227"/>
                    </a:cubicBezTo>
                    <a:cubicBezTo>
                      <a:pt x="449" y="1285"/>
                      <a:pt x="426" y="1351"/>
                      <a:pt x="415" y="1394"/>
                    </a:cubicBezTo>
                    <a:cubicBezTo>
                      <a:pt x="387" y="1513"/>
                      <a:pt x="376" y="1642"/>
                      <a:pt x="385" y="1765"/>
                    </a:cubicBezTo>
                    <a:cubicBezTo>
                      <a:pt x="394" y="1889"/>
                      <a:pt x="403" y="2021"/>
                      <a:pt x="428" y="2144"/>
                    </a:cubicBezTo>
                    <a:cubicBezTo>
                      <a:pt x="441" y="2207"/>
                      <a:pt x="387" y="2245"/>
                      <a:pt x="333" y="2245"/>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9" name="Freeform 35">
                <a:extLst>
                  <a:ext uri="{FF2B5EF4-FFF2-40B4-BE49-F238E27FC236}">
                    <a16:creationId xmlns:a16="http://schemas.microsoft.com/office/drawing/2014/main" id="{92C0E079-A027-D030-FA9C-0A1D10C80EA0}"/>
                  </a:ext>
                </a:extLst>
              </p:cNvPr>
              <p:cNvSpPr>
                <a:spLocks/>
              </p:cNvSpPr>
              <p:nvPr/>
            </p:nvSpPr>
            <p:spPr bwMode="auto">
              <a:xfrm>
                <a:off x="4255" y="1817"/>
                <a:ext cx="39" cy="109"/>
              </a:xfrm>
              <a:custGeom>
                <a:avLst/>
                <a:gdLst>
                  <a:gd name="T0" fmla="*/ 279 w 297"/>
                  <a:gd name="T1" fmla="*/ 841 h 841"/>
                  <a:gd name="T2" fmla="*/ 191 w 297"/>
                  <a:gd name="T3" fmla="*/ 352 h 841"/>
                  <a:gd name="T4" fmla="*/ 0 w 297"/>
                  <a:gd name="T5" fmla="*/ 0 h 841"/>
                  <a:gd name="T6" fmla="*/ 164 w 297"/>
                  <a:gd name="T7" fmla="*/ 207 h 841"/>
                  <a:gd name="T8" fmla="*/ 285 w 297"/>
                  <a:gd name="T9" fmla="*/ 709 h 841"/>
                  <a:gd name="T10" fmla="*/ 279 w 297"/>
                  <a:gd name="T11" fmla="*/ 841 h 841"/>
                </a:gdLst>
                <a:ahLst/>
                <a:cxnLst>
                  <a:cxn ang="0">
                    <a:pos x="T0" y="T1"/>
                  </a:cxn>
                  <a:cxn ang="0">
                    <a:pos x="T2" y="T3"/>
                  </a:cxn>
                  <a:cxn ang="0">
                    <a:pos x="T4" y="T5"/>
                  </a:cxn>
                  <a:cxn ang="0">
                    <a:pos x="T6" y="T7"/>
                  </a:cxn>
                  <a:cxn ang="0">
                    <a:pos x="T8" y="T9"/>
                  </a:cxn>
                  <a:cxn ang="0">
                    <a:pos x="T10" y="T11"/>
                  </a:cxn>
                </a:cxnLst>
                <a:rect l="0" t="0" r="r" b="b"/>
                <a:pathLst>
                  <a:path w="297" h="841">
                    <a:moveTo>
                      <a:pt x="279" y="841"/>
                    </a:moveTo>
                    <a:cubicBezTo>
                      <a:pt x="271" y="672"/>
                      <a:pt x="242" y="506"/>
                      <a:pt x="191" y="352"/>
                    </a:cubicBezTo>
                    <a:cubicBezTo>
                      <a:pt x="149" y="224"/>
                      <a:pt x="83" y="105"/>
                      <a:pt x="0" y="0"/>
                    </a:cubicBezTo>
                    <a:cubicBezTo>
                      <a:pt x="62" y="60"/>
                      <a:pt x="117" y="129"/>
                      <a:pt x="164" y="207"/>
                    </a:cubicBezTo>
                    <a:cubicBezTo>
                      <a:pt x="253" y="359"/>
                      <a:pt x="297" y="533"/>
                      <a:pt x="285" y="709"/>
                    </a:cubicBezTo>
                    <a:cubicBezTo>
                      <a:pt x="282" y="753"/>
                      <a:pt x="284" y="797"/>
                      <a:pt x="279" y="841"/>
                    </a:cubicBezTo>
                  </a:path>
                </a:pathLst>
              </a:custGeom>
              <a:solidFill>
                <a:srgbClr val="CB94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0" name="Freeform 36">
                <a:extLst>
                  <a:ext uri="{FF2B5EF4-FFF2-40B4-BE49-F238E27FC236}">
                    <a16:creationId xmlns:a16="http://schemas.microsoft.com/office/drawing/2014/main" id="{59E9086F-812B-E4EC-F47D-9F34D6A031A6}"/>
                  </a:ext>
                </a:extLst>
              </p:cNvPr>
              <p:cNvSpPr>
                <a:spLocks/>
              </p:cNvSpPr>
              <p:nvPr/>
            </p:nvSpPr>
            <p:spPr bwMode="auto">
              <a:xfrm>
                <a:off x="3961" y="1766"/>
                <a:ext cx="330" cy="192"/>
              </a:xfrm>
              <a:custGeom>
                <a:avLst/>
                <a:gdLst>
                  <a:gd name="T0" fmla="*/ 2410 w 2550"/>
                  <a:gd name="T1" fmla="*/ 1487 h 1487"/>
                  <a:gd name="T2" fmla="*/ 2393 w 2550"/>
                  <a:gd name="T3" fmla="*/ 1477 h 1487"/>
                  <a:gd name="T4" fmla="*/ 2268 w 2550"/>
                  <a:gd name="T5" fmla="*/ 1346 h 1487"/>
                  <a:gd name="T6" fmla="*/ 2194 w 2550"/>
                  <a:gd name="T7" fmla="*/ 1202 h 1487"/>
                  <a:gd name="T8" fmla="*/ 1996 w 2550"/>
                  <a:gd name="T9" fmla="*/ 912 h 1487"/>
                  <a:gd name="T10" fmla="*/ 1455 w 2550"/>
                  <a:gd name="T11" fmla="*/ 608 h 1487"/>
                  <a:gd name="T12" fmla="*/ 1026 w 2550"/>
                  <a:gd name="T13" fmla="*/ 541 h 1487"/>
                  <a:gd name="T14" fmla="*/ 730 w 2550"/>
                  <a:gd name="T15" fmla="*/ 587 h 1487"/>
                  <a:gd name="T16" fmla="*/ 459 w 2550"/>
                  <a:gd name="T17" fmla="*/ 727 h 1487"/>
                  <a:gd name="T18" fmla="*/ 172 w 2550"/>
                  <a:gd name="T19" fmla="*/ 930 h 1487"/>
                  <a:gd name="T20" fmla="*/ 116 w 2550"/>
                  <a:gd name="T21" fmla="*/ 952 h 1487"/>
                  <a:gd name="T22" fmla="*/ 9 w 2550"/>
                  <a:gd name="T23" fmla="*/ 833 h 1487"/>
                  <a:gd name="T24" fmla="*/ 175 w 2550"/>
                  <a:gd name="T25" fmla="*/ 412 h 1487"/>
                  <a:gd name="T26" fmla="*/ 561 w 2550"/>
                  <a:gd name="T27" fmla="*/ 116 h 1487"/>
                  <a:gd name="T28" fmla="*/ 1084 w 2550"/>
                  <a:gd name="T29" fmla="*/ 0 h 1487"/>
                  <a:gd name="T30" fmla="*/ 1566 w 2550"/>
                  <a:gd name="T31" fmla="*/ 56 h 1487"/>
                  <a:gd name="T32" fmla="*/ 2271 w 2550"/>
                  <a:gd name="T33" fmla="*/ 400 h 1487"/>
                  <a:gd name="T34" fmla="*/ 2462 w 2550"/>
                  <a:gd name="T35" fmla="*/ 752 h 1487"/>
                  <a:gd name="T36" fmla="*/ 2550 w 2550"/>
                  <a:gd name="T37" fmla="*/ 1241 h 1487"/>
                  <a:gd name="T38" fmla="*/ 2535 w 2550"/>
                  <a:gd name="T39" fmla="*/ 1313 h 1487"/>
                  <a:gd name="T40" fmla="*/ 2436 w 2550"/>
                  <a:gd name="T41" fmla="*/ 1472 h 1487"/>
                  <a:gd name="T42" fmla="*/ 2410 w 2550"/>
                  <a:gd name="T43" fmla="*/ 1487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50" h="1487">
                    <a:moveTo>
                      <a:pt x="2410" y="1487"/>
                    </a:moveTo>
                    <a:cubicBezTo>
                      <a:pt x="2403" y="1487"/>
                      <a:pt x="2397" y="1484"/>
                      <a:pt x="2393" y="1477"/>
                    </a:cubicBezTo>
                    <a:cubicBezTo>
                      <a:pt x="2364" y="1427"/>
                      <a:pt x="2302" y="1394"/>
                      <a:pt x="2268" y="1346"/>
                    </a:cubicBezTo>
                    <a:cubicBezTo>
                      <a:pt x="2237" y="1301"/>
                      <a:pt x="2223" y="1248"/>
                      <a:pt x="2194" y="1202"/>
                    </a:cubicBezTo>
                    <a:cubicBezTo>
                      <a:pt x="2131" y="1104"/>
                      <a:pt x="2068" y="1004"/>
                      <a:pt x="1996" y="912"/>
                    </a:cubicBezTo>
                    <a:cubicBezTo>
                      <a:pt x="1865" y="744"/>
                      <a:pt x="1673" y="667"/>
                      <a:pt x="1455" y="608"/>
                    </a:cubicBezTo>
                    <a:cubicBezTo>
                      <a:pt x="1308" y="569"/>
                      <a:pt x="1167" y="541"/>
                      <a:pt x="1026" y="541"/>
                    </a:cubicBezTo>
                    <a:cubicBezTo>
                      <a:pt x="928" y="541"/>
                      <a:pt x="830" y="554"/>
                      <a:pt x="730" y="587"/>
                    </a:cubicBezTo>
                    <a:cubicBezTo>
                      <a:pt x="631" y="619"/>
                      <a:pt x="541" y="664"/>
                      <a:pt x="459" y="727"/>
                    </a:cubicBezTo>
                    <a:cubicBezTo>
                      <a:pt x="365" y="798"/>
                      <a:pt x="257" y="848"/>
                      <a:pt x="172" y="930"/>
                    </a:cubicBezTo>
                    <a:cubicBezTo>
                      <a:pt x="155" y="946"/>
                      <a:pt x="136" y="952"/>
                      <a:pt x="116" y="952"/>
                    </a:cubicBezTo>
                    <a:cubicBezTo>
                      <a:pt x="58" y="952"/>
                      <a:pt x="0" y="893"/>
                      <a:pt x="9" y="833"/>
                    </a:cubicBezTo>
                    <a:cubicBezTo>
                      <a:pt x="34" y="672"/>
                      <a:pt x="61" y="536"/>
                      <a:pt x="175" y="412"/>
                    </a:cubicBezTo>
                    <a:cubicBezTo>
                      <a:pt x="287" y="290"/>
                      <a:pt x="414" y="194"/>
                      <a:pt x="561" y="116"/>
                    </a:cubicBezTo>
                    <a:cubicBezTo>
                      <a:pt x="723" y="31"/>
                      <a:pt x="902" y="0"/>
                      <a:pt x="1084" y="0"/>
                    </a:cubicBezTo>
                    <a:cubicBezTo>
                      <a:pt x="1246" y="0"/>
                      <a:pt x="1411" y="25"/>
                      <a:pt x="1566" y="56"/>
                    </a:cubicBezTo>
                    <a:cubicBezTo>
                      <a:pt x="1828" y="110"/>
                      <a:pt x="2082" y="216"/>
                      <a:pt x="2271" y="400"/>
                    </a:cubicBezTo>
                    <a:cubicBezTo>
                      <a:pt x="2354" y="505"/>
                      <a:pt x="2420" y="624"/>
                      <a:pt x="2462" y="752"/>
                    </a:cubicBezTo>
                    <a:cubicBezTo>
                      <a:pt x="2513" y="906"/>
                      <a:pt x="2542" y="1072"/>
                      <a:pt x="2550" y="1241"/>
                    </a:cubicBezTo>
                    <a:cubicBezTo>
                      <a:pt x="2548" y="1265"/>
                      <a:pt x="2544" y="1289"/>
                      <a:pt x="2535" y="1313"/>
                    </a:cubicBezTo>
                    <a:cubicBezTo>
                      <a:pt x="2513" y="1376"/>
                      <a:pt x="2461" y="1414"/>
                      <a:pt x="2436" y="1472"/>
                    </a:cubicBezTo>
                    <a:cubicBezTo>
                      <a:pt x="2432" y="1481"/>
                      <a:pt x="2421" y="1487"/>
                      <a:pt x="2410" y="1487"/>
                    </a:cubicBezTo>
                  </a:path>
                </a:pathLst>
              </a:custGeom>
              <a:solidFill>
                <a:srgbClr val="CB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1" name="Freeform 37">
                <a:extLst>
                  <a:ext uri="{FF2B5EF4-FFF2-40B4-BE49-F238E27FC236}">
                    <a16:creationId xmlns:a16="http://schemas.microsoft.com/office/drawing/2014/main" id="{C2453DEB-2572-9D2C-16AB-4E1564AF7779}"/>
                  </a:ext>
                </a:extLst>
              </p:cNvPr>
              <p:cNvSpPr>
                <a:spLocks/>
              </p:cNvSpPr>
              <p:nvPr/>
            </p:nvSpPr>
            <p:spPr bwMode="auto">
              <a:xfrm>
                <a:off x="2517" y="630"/>
                <a:ext cx="2657" cy="3129"/>
              </a:xfrm>
              <a:custGeom>
                <a:avLst/>
                <a:gdLst>
                  <a:gd name="T0" fmla="*/ 19520 w 20513"/>
                  <a:gd name="T1" fmla="*/ 15104 h 24159"/>
                  <a:gd name="T2" fmla="*/ 17260 w 20513"/>
                  <a:gd name="T3" fmla="*/ 10519 h 24159"/>
                  <a:gd name="T4" fmla="*/ 16771 w 20513"/>
                  <a:gd name="T5" fmla="*/ 8303 h 24159"/>
                  <a:gd name="T6" fmla="*/ 16529 w 20513"/>
                  <a:gd name="T7" fmla="*/ 6585 h 24159"/>
                  <a:gd name="T8" fmla="*/ 14454 w 20513"/>
                  <a:gd name="T9" fmla="*/ 2275 h 24159"/>
                  <a:gd name="T10" fmla="*/ 10200 w 20513"/>
                  <a:gd name="T11" fmla="*/ 17 h 24159"/>
                  <a:gd name="T12" fmla="*/ 6626 w 20513"/>
                  <a:gd name="T13" fmla="*/ 681 h 24159"/>
                  <a:gd name="T14" fmla="*/ 2128 w 20513"/>
                  <a:gd name="T15" fmla="*/ 6945 h 24159"/>
                  <a:gd name="T16" fmla="*/ 1811 w 20513"/>
                  <a:gd name="T17" fmla="*/ 11163 h 24159"/>
                  <a:gd name="T18" fmla="*/ 1805 w 20513"/>
                  <a:gd name="T19" fmla="*/ 17145 h 24159"/>
                  <a:gd name="T20" fmla="*/ 1152 w 20513"/>
                  <a:gd name="T21" fmla="*/ 20533 h 24159"/>
                  <a:gd name="T22" fmla="*/ 3227 w 20513"/>
                  <a:gd name="T23" fmla="*/ 23246 h 24159"/>
                  <a:gd name="T24" fmla="*/ 2932 w 20513"/>
                  <a:gd name="T25" fmla="*/ 23754 h 24159"/>
                  <a:gd name="T26" fmla="*/ 4989 w 20513"/>
                  <a:gd name="T27" fmla="*/ 23188 h 24159"/>
                  <a:gd name="T28" fmla="*/ 5457 w 20513"/>
                  <a:gd name="T29" fmla="*/ 22611 h 24159"/>
                  <a:gd name="T30" fmla="*/ 6093 w 20513"/>
                  <a:gd name="T31" fmla="*/ 22687 h 24159"/>
                  <a:gd name="T32" fmla="*/ 6724 w 20513"/>
                  <a:gd name="T33" fmla="*/ 22631 h 24159"/>
                  <a:gd name="T34" fmla="*/ 8000 w 20513"/>
                  <a:gd name="T35" fmla="*/ 22759 h 24159"/>
                  <a:gd name="T36" fmla="*/ 7976 w 20513"/>
                  <a:gd name="T37" fmla="*/ 22349 h 24159"/>
                  <a:gd name="T38" fmla="*/ 7781 w 20513"/>
                  <a:gd name="T39" fmla="*/ 22087 h 24159"/>
                  <a:gd name="T40" fmla="*/ 7733 w 20513"/>
                  <a:gd name="T41" fmla="*/ 21999 h 24159"/>
                  <a:gd name="T42" fmla="*/ 7671 w 20513"/>
                  <a:gd name="T43" fmla="*/ 21877 h 24159"/>
                  <a:gd name="T44" fmla="*/ 7529 w 20513"/>
                  <a:gd name="T45" fmla="*/ 21663 h 24159"/>
                  <a:gd name="T46" fmla="*/ 6845 w 20513"/>
                  <a:gd name="T47" fmla="*/ 20960 h 24159"/>
                  <a:gd name="T48" fmla="*/ 7679 w 20513"/>
                  <a:gd name="T49" fmla="*/ 16656 h 24159"/>
                  <a:gd name="T50" fmla="*/ 9075 w 20513"/>
                  <a:gd name="T51" fmla="*/ 15553 h 24159"/>
                  <a:gd name="T52" fmla="*/ 7553 w 20513"/>
                  <a:gd name="T53" fmla="*/ 14727 h 24159"/>
                  <a:gd name="T54" fmla="*/ 5944 w 20513"/>
                  <a:gd name="T55" fmla="*/ 14182 h 24159"/>
                  <a:gd name="T56" fmla="*/ 5274 w 20513"/>
                  <a:gd name="T57" fmla="*/ 12938 h 24159"/>
                  <a:gd name="T58" fmla="*/ 4883 w 20513"/>
                  <a:gd name="T59" fmla="*/ 12769 h 24159"/>
                  <a:gd name="T60" fmla="*/ 3265 w 20513"/>
                  <a:gd name="T61" fmla="*/ 11441 h 24159"/>
                  <a:gd name="T62" fmla="*/ 4237 w 20513"/>
                  <a:gd name="T63" fmla="*/ 9620 h 24159"/>
                  <a:gd name="T64" fmla="*/ 4455 w 20513"/>
                  <a:gd name="T65" fmla="*/ 9645 h 24159"/>
                  <a:gd name="T66" fmla="*/ 4486 w 20513"/>
                  <a:gd name="T67" fmla="*/ 9607 h 24159"/>
                  <a:gd name="T68" fmla="*/ 4580 w 20513"/>
                  <a:gd name="T69" fmla="*/ 9263 h 24159"/>
                  <a:gd name="T70" fmla="*/ 4491 w 20513"/>
                  <a:gd name="T71" fmla="*/ 9085 h 24159"/>
                  <a:gd name="T72" fmla="*/ 5103 w 20513"/>
                  <a:gd name="T73" fmla="*/ 7498 h 24159"/>
                  <a:gd name="T74" fmla="*/ 6148 w 20513"/>
                  <a:gd name="T75" fmla="*/ 9191 h 24159"/>
                  <a:gd name="T76" fmla="*/ 7927 w 20513"/>
                  <a:gd name="T77" fmla="*/ 8888 h 24159"/>
                  <a:gd name="T78" fmla="*/ 8118 w 20513"/>
                  <a:gd name="T79" fmla="*/ 4885 h 24159"/>
                  <a:gd name="T80" fmla="*/ 8620 w 20513"/>
                  <a:gd name="T81" fmla="*/ 7464 h 24159"/>
                  <a:gd name="T82" fmla="*/ 11063 w 20513"/>
                  <a:gd name="T83" fmla="*/ 8760 h 24159"/>
                  <a:gd name="T84" fmla="*/ 11729 w 20513"/>
                  <a:gd name="T85" fmla="*/ 8330 h 24159"/>
                  <a:gd name="T86" fmla="*/ 13521 w 20513"/>
                  <a:gd name="T87" fmla="*/ 8423 h 24159"/>
                  <a:gd name="T88" fmla="*/ 13973 w 20513"/>
                  <a:gd name="T89" fmla="*/ 8026 h 24159"/>
                  <a:gd name="T90" fmla="*/ 14402 w 20513"/>
                  <a:gd name="T91" fmla="*/ 8969 h 24159"/>
                  <a:gd name="T92" fmla="*/ 15713 w 20513"/>
                  <a:gd name="T93" fmla="*/ 11007 h 24159"/>
                  <a:gd name="T94" fmla="*/ 14629 w 20513"/>
                  <a:gd name="T95" fmla="*/ 10380 h 24159"/>
                  <a:gd name="T96" fmla="*/ 15336 w 20513"/>
                  <a:gd name="T97" fmla="*/ 11617 h 24159"/>
                  <a:gd name="T98" fmla="*/ 14380 w 20513"/>
                  <a:gd name="T99" fmla="*/ 12281 h 24159"/>
                  <a:gd name="T100" fmla="*/ 13136 w 20513"/>
                  <a:gd name="T101" fmla="*/ 13805 h 24159"/>
                  <a:gd name="T102" fmla="*/ 12550 w 20513"/>
                  <a:gd name="T103" fmla="*/ 15643 h 24159"/>
                  <a:gd name="T104" fmla="*/ 13653 w 20513"/>
                  <a:gd name="T105" fmla="*/ 17166 h 24159"/>
                  <a:gd name="T106" fmla="*/ 14583 w 20513"/>
                  <a:gd name="T107" fmla="*/ 16412 h 24159"/>
                  <a:gd name="T108" fmla="*/ 15310 w 20513"/>
                  <a:gd name="T109" fmla="*/ 16102 h 24159"/>
                  <a:gd name="T110" fmla="*/ 15472 w 20513"/>
                  <a:gd name="T111" fmla="*/ 17153 h 24159"/>
                  <a:gd name="T112" fmla="*/ 14307 w 20513"/>
                  <a:gd name="T113" fmla="*/ 18345 h 24159"/>
                  <a:gd name="T114" fmla="*/ 12975 w 20513"/>
                  <a:gd name="T115" fmla="*/ 19451 h 24159"/>
                  <a:gd name="T116" fmla="*/ 13220 w 20513"/>
                  <a:gd name="T117" fmla="*/ 23320 h 24159"/>
                  <a:gd name="T118" fmla="*/ 15259 w 20513"/>
                  <a:gd name="T119" fmla="*/ 23394 h 24159"/>
                  <a:gd name="T120" fmla="*/ 16472 w 20513"/>
                  <a:gd name="T121" fmla="*/ 22206 h 24159"/>
                  <a:gd name="T122" fmla="*/ 18067 w 20513"/>
                  <a:gd name="T123" fmla="*/ 21765 h 24159"/>
                  <a:gd name="T124" fmla="*/ 20434 w 20513"/>
                  <a:gd name="T125" fmla="*/ 18081 h 2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513" h="24159">
                    <a:moveTo>
                      <a:pt x="20434" y="18081"/>
                    </a:moveTo>
                    <a:cubicBezTo>
                      <a:pt x="20396" y="17854"/>
                      <a:pt x="20366" y="17592"/>
                      <a:pt x="20236" y="17395"/>
                    </a:cubicBezTo>
                    <a:cubicBezTo>
                      <a:pt x="20224" y="17110"/>
                      <a:pt x="20167" y="16817"/>
                      <a:pt x="20130" y="16565"/>
                    </a:cubicBezTo>
                    <a:cubicBezTo>
                      <a:pt x="20050" y="16026"/>
                      <a:pt x="19789" y="15570"/>
                      <a:pt x="19520" y="15104"/>
                    </a:cubicBezTo>
                    <a:cubicBezTo>
                      <a:pt x="19000" y="14200"/>
                      <a:pt x="18342" y="13330"/>
                      <a:pt x="17976" y="12348"/>
                    </a:cubicBezTo>
                    <a:cubicBezTo>
                      <a:pt x="17938" y="12244"/>
                      <a:pt x="17857" y="12201"/>
                      <a:pt x="17775" y="12200"/>
                    </a:cubicBezTo>
                    <a:cubicBezTo>
                      <a:pt x="17732" y="12084"/>
                      <a:pt x="17692" y="11967"/>
                      <a:pt x="17653" y="11849"/>
                    </a:cubicBezTo>
                    <a:cubicBezTo>
                      <a:pt x="17507" y="11410"/>
                      <a:pt x="17377" y="10966"/>
                      <a:pt x="17260" y="10519"/>
                    </a:cubicBezTo>
                    <a:cubicBezTo>
                      <a:pt x="17174" y="10188"/>
                      <a:pt x="17097" y="9856"/>
                      <a:pt x="17025" y="9522"/>
                    </a:cubicBezTo>
                    <a:cubicBezTo>
                      <a:pt x="17032" y="9496"/>
                      <a:pt x="17035" y="9467"/>
                      <a:pt x="17031" y="9434"/>
                    </a:cubicBezTo>
                    <a:cubicBezTo>
                      <a:pt x="16996" y="9167"/>
                      <a:pt x="16952" y="8904"/>
                      <a:pt x="16884" y="8643"/>
                    </a:cubicBezTo>
                    <a:cubicBezTo>
                      <a:pt x="16856" y="8537"/>
                      <a:pt x="16812" y="8421"/>
                      <a:pt x="16771" y="8303"/>
                    </a:cubicBezTo>
                    <a:cubicBezTo>
                      <a:pt x="16733" y="8106"/>
                      <a:pt x="16700" y="7908"/>
                      <a:pt x="16680" y="7711"/>
                    </a:cubicBezTo>
                    <a:cubicBezTo>
                      <a:pt x="16677" y="7680"/>
                      <a:pt x="16668" y="7656"/>
                      <a:pt x="16656" y="7636"/>
                    </a:cubicBezTo>
                    <a:cubicBezTo>
                      <a:pt x="16640" y="7518"/>
                      <a:pt x="16620" y="7402"/>
                      <a:pt x="16596" y="7286"/>
                    </a:cubicBezTo>
                    <a:cubicBezTo>
                      <a:pt x="16584" y="7052"/>
                      <a:pt x="16568" y="6817"/>
                      <a:pt x="16529" y="6585"/>
                    </a:cubicBezTo>
                    <a:cubicBezTo>
                      <a:pt x="16433" y="6004"/>
                      <a:pt x="16273" y="5429"/>
                      <a:pt x="16009" y="4900"/>
                    </a:cubicBezTo>
                    <a:cubicBezTo>
                      <a:pt x="15760" y="4399"/>
                      <a:pt x="15481" y="3909"/>
                      <a:pt x="15186" y="3434"/>
                    </a:cubicBezTo>
                    <a:cubicBezTo>
                      <a:pt x="15036" y="3193"/>
                      <a:pt x="14869" y="2907"/>
                      <a:pt x="14670" y="2660"/>
                    </a:cubicBezTo>
                    <a:cubicBezTo>
                      <a:pt x="14606" y="2528"/>
                      <a:pt x="14522" y="2399"/>
                      <a:pt x="14454" y="2275"/>
                    </a:cubicBezTo>
                    <a:cubicBezTo>
                      <a:pt x="14369" y="2121"/>
                      <a:pt x="14280" y="1971"/>
                      <a:pt x="14171" y="1833"/>
                    </a:cubicBezTo>
                    <a:cubicBezTo>
                      <a:pt x="13943" y="1543"/>
                      <a:pt x="13647" y="1322"/>
                      <a:pt x="13332" y="1133"/>
                    </a:cubicBezTo>
                    <a:cubicBezTo>
                      <a:pt x="12693" y="750"/>
                      <a:pt x="11993" y="502"/>
                      <a:pt x="11287" y="274"/>
                    </a:cubicBezTo>
                    <a:cubicBezTo>
                      <a:pt x="10930" y="158"/>
                      <a:pt x="10577" y="34"/>
                      <a:pt x="10200" y="17"/>
                    </a:cubicBezTo>
                    <a:cubicBezTo>
                      <a:pt x="9810" y="0"/>
                      <a:pt x="9422" y="42"/>
                      <a:pt x="9036" y="94"/>
                    </a:cubicBezTo>
                    <a:cubicBezTo>
                      <a:pt x="8662" y="144"/>
                      <a:pt x="8289" y="227"/>
                      <a:pt x="7943" y="382"/>
                    </a:cubicBezTo>
                    <a:cubicBezTo>
                      <a:pt x="7766" y="461"/>
                      <a:pt x="7532" y="563"/>
                      <a:pt x="7377" y="714"/>
                    </a:cubicBezTo>
                    <a:cubicBezTo>
                      <a:pt x="7147" y="626"/>
                      <a:pt x="6849" y="658"/>
                      <a:pt x="6626" y="681"/>
                    </a:cubicBezTo>
                    <a:cubicBezTo>
                      <a:pt x="6240" y="721"/>
                      <a:pt x="5862" y="826"/>
                      <a:pt x="5509" y="985"/>
                    </a:cubicBezTo>
                    <a:cubicBezTo>
                      <a:pt x="4806" y="1301"/>
                      <a:pt x="4212" y="1798"/>
                      <a:pt x="3718" y="2383"/>
                    </a:cubicBezTo>
                    <a:cubicBezTo>
                      <a:pt x="3213" y="2981"/>
                      <a:pt x="2764" y="3683"/>
                      <a:pt x="2497" y="4422"/>
                    </a:cubicBezTo>
                    <a:cubicBezTo>
                      <a:pt x="2208" y="5223"/>
                      <a:pt x="2187" y="6104"/>
                      <a:pt x="2128" y="6945"/>
                    </a:cubicBezTo>
                    <a:cubicBezTo>
                      <a:pt x="2092" y="7445"/>
                      <a:pt x="2065" y="7946"/>
                      <a:pt x="2046" y="8447"/>
                    </a:cubicBezTo>
                    <a:cubicBezTo>
                      <a:pt x="2036" y="8690"/>
                      <a:pt x="2028" y="8932"/>
                      <a:pt x="2023" y="9175"/>
                    </a:cubicBezTo>
                    <a:cubicBezTo>
                      <a:pt x="2019" y="9397"/>
                      <a:pt x="1995" y="9664"/>
                      <a:pt x="2135" y="9848"/>
                    </a:cubicBezTo>
                    <a:cubicBezTo>
                      <a:pt x="2061" y="10295"/>
                      <a:pt x="1960" y="10738"/>
                      <a:pt x="1811" y="11163"/>
                    </a:cubicBezTo>
                    <a:cubicBezTo>
                      <a:pt x="1686" y="11524"/>
                      <a:pt x="1524" y="11873"/>
                      <a:pt x="1311" y="12190"/>
                    </a:cubicBezTo>
                    <a:cubicBezTo>
                      <a:pt x="1101" y="12502"/>
                      <a:pt x="843" y="12775"/>
                      <a:pt x="619" y="13074"/>
                    </a:cubicBezTo>
                    <a:cubicBezTo>
                      <a:pt x="133" y="13722"/>
                      <a:pt x="0" y="14440"/>
                      <a:pt x="397" y="15174"/>
                    </a:cubicBezTo>
                    <a:cubicBezTo>
                      <a:pt x="784" y="15890"/>
                      <a:pt x="1446" y="16405"/>
                      <a:pt x="1805" y="17145"/>
                    </a:cubicBezTo>
                    <a:cubicBezTo>
                      <a:pt x="2016" y="17580"/>
                      <a:pt x="2188" y="18058"/>
                      <a:pt x="2212" y="18545"/>
                    </a:cubicBezTo>
                    <a:cubicBezTo>
                      <a:pt x="2224" y="18774"/>
                      <a:pt x="2191" y="18996"/>
                      <a:pt x="2115" y="19211"/>
                    </a:cubicBezTo>
                    <a:cubicBezTo>
                      <a:pt x="2073" y="19328"/>
                      <a:pt x="2041" y="19451"/>
                      <a:pt x="2005" y="19572"/>
                    </a:cubicBezTo>
                    <a:cubicBezTo>
                      <a:pt x="1679" y="19854"/>
                      <a:pt x="1373" y="20156"/>
                      <a:pt x="1152" y="20533"/>
                    </a:cubicBezTo>
                    <a:cubicBezTo>
                      <a:pt x="860" y="21031"/>
                      <a:pt x="904" y="21660"/>
                      <a:pt x="1274" y="22111"/>
                    </a:cubicBezTo>
                    <a:cubicBezTo>
                      <a:pt x="1434" y="22304"/>
                      <a:pt x="1644" y="22461"/>
                      <a:pt x="1879" y="22552"/>
                    </a:cubicBezTo>
                    <a:cubicBezTo>
                      <a:pt x="2152" y="22657"/>
                      <a:pt x="2450" y="22624"/>
                      <a:pt x="2723" y="22717"/>
                    </a:cubicBezTo>
                    <a:cubicBezTo>
                      <a:pt x="2969" y="22801"/>
                      <a:pt x="3139" y="23008"/>
                      <a:pt x="3227" y="23246"/>
                    </a:cubicBezTo>
                    <a:cubicBezTo>
                      <a:pt x="3267" y="23353"/>
                      <a:pt x="3286" y="23482"/>
                      <a:pt x="3241" y="23591"/>
                    </a:cubicBezTo>
                    <a:cubicBezTo>
                      <a:pt x="3199" y="23693"/>
                      <a:pt x="3117" y="23700"/>
                      <a:pt x="3030" y="23721"/>
                    </a:cubicBezTo>
                    <a:lnTo>
                      <a:pt x="3028" y="23721"/>
                    </a:lnTo>
                    <a:cubicBezTo>
                      <a:pt x="2996" y="23728"/>
                      <a:pt x="2964" y="23737"/>
                      <a:pt x="2932" y="23754"/>
                    </a:cubicBezTo>
                    <a:cubicBezTo>
                      <a:pt x="2856" y="23792"/>
                      <a:pt x="2847" y="23939"/>
                      <a:pt x="2955" y="23941"/>
                    </a:cubicBezTo>
                    <a:cubicBezTo>
                      <a:pt x="3168" y="23945"/>
                      <a:pt x="3326" y="24043"/>
                      <a:pt x="3520" y="24101"/>
                    </a:cubicBezTo>
                    <a:cubicBezTo>
                      <a:pt x="3716" y="24159"/>
                      <a:pt x="3921" y="24047"/>
                      <a:pt x="4088" y="23957"/>
                    </a:cubicBezTo>
                    <a:cubicBezTo>
                      <a:pt x="4442" y="23766"/>
                      <a:pt x="4848" y="23595"/>
                      <a:pt x="4989" y="23188"/>
                    </a:cubicBezTo>
                    <a:cubicBezTo>
                      <a:pt x="4999" y="23158"/>
                      <a:pt x="5005" y="23125"/>
                      <a:pt x="5014" y="23095"/>
                    </a:cubicBezTo>
                    <a:cubicBezTo>
                      <a:pt x="5133" y="23245"/>
                      <a:pt x="5321" y="23340"/>
                      <a:pt x="5515" y="23292"/>
                    </a:cubicBezTo>
                    <a:cubicBezTo>
                      <a:pt x="5592" y="23273"/>
                      <a:pt x="5659" y="23198"/>
                      <a:pt x="5620" y="23114"/>
                    </a:cubicBezTo>
                    <a:cubicBezTo>
                      <a:pt x="5549" y="22956"/>
                      <a:pt x="5479" y="22785"/>
                      <a:pt x="5457" y="22611"/>
                    </a:cubicBezTo>
                    <a:cubicBezTo>
                      <a:pt x="5432" y="22415"/>
                      <a:pt x="5461" y="22218"/>
                      <a:pt x="5507" y="22026"/>
                    </a:cubicBezTo>
                    <a:cubicBezTo>
                      <a:pt x="5518" y="21980"/>
                      <a:pt x="5531" y="21934"/>
                      <a:pt x="5543" y="21888"/>
                    </a:cubicBezTo>
                    <a:cubicBezTo>
                      <a:pt x="5590" y="21995"/>
                      <a:pt x="5645" y="22098"/>
                      <a:pt x="5702" y="22198"/>
                    </a:cubicBezTo>
                    <a:cubicBezTo>
                      <a:pt x="5808" y="22381"/>
                      <a:pt x="5943" y="22539"/>
                      <a:pt x="6093" y="22687"/>
                    </a:cubicBezTo>
                    <a:cubicBezTo>
                      <a:pt x="6239" y="22832"/>
                      <a:pt x="6477" y="23019"/>
                      <a:pt x="6695" y="22917"/>
                    </a:cubicBezTo>
                    <a:cubicBezTo>
                      <a:pt x="6784" y="22876"/>
                      <a:pt x="6817" y="22772"/>
                      <a:pt x="6760" y="22690"/>
                    </a:cubicBezTo>
                    <a:cubicBezTo>
                      <a:pt x="6751" y="22677"/>
                      <a:pt x="6737" y="22667"/>
                      <a:pt x="6727" y="22655"/>
                    </a:cubicBezTo>
                    <a:cubicBezTo>
                      <a:pt x="6726" y="22647"/>
                      <a:pt x="6724" y="22639"/>
                      <a:pt x="6724" y="22631"/>
                    </a:cubicBezTo>
                    <a:cubicBezTo>
                      <a:pt x="6725" y="22590"/>
                      <a:pt x="6720" y="22549"/>
                      <a:pt x="6716" y="22509"/>
                    </a:cubicBezTo>
                    <a:cubicBezTo>
                      <a:pt x="6826" y="22576"/>
                      <a:pt x="6950" y="22623"/>
                      <a:pt x="7078" y="22656"/>
                    </a:cubicBezTo>
                    <a:cubicBezTo>
                      <a:pt x="7218" y="22692"/>
                      <a:pt x="7362" y="22718"/>
                      <a:pt x="7504" y="22747"/>
                    </a:cubicBezTo>
                    <a:cubicBezTo>
                      <a:pt x="7653" y="22777"/>
                      <a:pt x="7865" y="22861"/>
                      <a:pt x="8000" y="22759"/>
                    </a:cubicBezTo>
                    <a:cubicBezTo>
                      <a:pt x="8047" y="22724"/>
                      <a:pt x="8061" y="22674"/>
                      <a:pt x="8055" y="22623"/>
                    </a:cubicBezTo>
                    <a:cubicBezTo>
                      <a:pt x="8077" y="22577"/>
                      <a:pt x="8083" y="22519"/>
                      <a:pt x="8061" y="22475"/>
                    </a:cubicBezTo>
                    <a:cubicBezTo>
                      <a:pt x="8046" y="22446"/>
                      <a:pt x="8034" y="22414"/>
                      <a:pt x="8014" y="22390"/>
                    </a:cubicBezTo>
                    <a:cubicBezTo>
                      <a:pt x="8002" y="22376"/>
                      <a:pt x="7988" y="22363"/>
                      <a:pt x="7976" y="22349"/>
                    </a:cubicBezTo>
                    <a:cubicBezTo>
                      <a:pt x="7949" y="22320"/>
                      <a:pt x="7923" y="22290"/>
                      <a:pt x="7899" y="22259"/>
                    </a:cubicBezTo>
                    <a:cubicBezTo>
                      <a:pt x="7874" y="22228"/>
                      <a:pt x="7851" y="22196"/>
                      <a:pt x="7829" y="22164"/>
                    </a:cubicBezTo>
                    <a:cubicBezTo>
                      <a:pt x="7817" y="22146"/>
                      <a:pt x="7806" y="22129"/>
                      <a:pt x="7795" y="22111"/>
                    </a:cubicBezTo>
                    <a:cubicBezTo>
                      <a:pt x="7790" y="22103"/>
                      <a:pt x="7785" y="22095"/>
                      <a:pt x="7781" y="22087"/>
                    </a:cubicBezTo>
                    <a:cubicBezTo>
                      <a:pt x="7779" y="22084"/>
                      <a:pt x="7769" y="22066"/>
                      <a:pt x="7768" y="22064"/>
                    </a:cubicBezTo>
                    <a:lnTo>
                      <a:pt x="7767" y="22063"/>
                    </a:lnTo>
                    <a:cubicBezTo>
                      <a:pt x="7763" y="22055"/>
                      <a:pt x="7758" y="22047"/>
                      <a:pt x="7754" y="22039"/>
                    </a:cubicBezTo>
                    <a:cubicBezTo>
                      <a:pt x="7747" y="22025"/>
                      <a:pt x="7740" y="22012"/>
                      <a:pt x="7733" y="21999"/>
                    </a:cubicBezTo>
                    <a:cubicBezTo>
                      <a:pt x="7727" y="21988"/>
                      <a:pt x="7721" y="21977"/>
                      <a:pt x="7714" y="21966"/>
                    </a:cubicBezTo>
                    <a:cubicBezTo>
                      <a:pt x="7718" y="21972"/>
                      <a:pt x="7721" y="21977"/>
                      <a:pt x="7724" y="21983"/>
                    </a:cubicBezTo>
                    <a:cubicBezTo>
                      <a:pt x="7713" y="21974"/>
                      <a:pt x="7705" y="21947"/>
                      <a:pt x="7698" y="21934"/>
                    </a:cubicBezTo>
                    <a:cubicBezTo>
                      <a:pt x="7689" y="21915"/>
                      <a:pt x="7680" y="21896"/>
                      <a:pt x="7671" y="21877"/>
                    </a:cubicBezTo>
                    <a:cubicBezTo>
                      <a:pt x="7651" y="21834"/>
                      <a:pt x="7638" y="21783"/>
                      <a:pt x="7609" y="21746"/>
                    </a:cubicBezTo>
                    <a:cubicBezTo>
                      <a:pt x="7594" y="21726"/>
                      <a:pt x="7573" y="21709"/>
                      <a:pt x="7555" y="21692"/>
                    </a:cubicBezTo>
                    <a:cubicBezTo>
                      <a:pt x="7574" y="21711"/>
                      <a:pt x="7553" y="21690"/>
                      <a:pt x="7550" y="21686"/>
                    </a:cubicBezTo>
                    <a:cubicBezTo>
                      <a:pt x="7543" y="21678"/>
                      <a:pt x="7536" y="21671"/>
                      <a:pt x="7529" y="21663"/>
                    </a:cubicBezTo>
                    <a:cubicBezTo>
                      <a:pt x="7492" y="21623"/>
                      <a:pt x="7431" y="21615"/>
                      <a:pt x="7392" y="21649"/>
                    </a:cubicBezTo>
                    <a:cubicBezTo>
                      <a:pt x="7276" y="21582"/>
                      <a:pt x="7127" y="21556"/>
                      <a:pt x="7012" y="21482"/>
                    </a:cubicBezTo>
                    <a:cubicBezTo>
                      <a:pt x="6953" y="21444"/>
                      <a:pt x="6847" y="21380"/>
                      <a:pt x="6819" y="21313"/>
                    </a:cubicBezTo>
                    <a:cubicBezTo>
                      <a:pt x="6784" y="21225"/>
                      <a:pt x="6830" y="21050"/>
                      <a:pt x="6845" y="20960"/>
                    </a:cubicBezTo>
                    <a:cubicBezTo>
                      <a:pt x="6926" y="20472"/>
                      <a:pt x="7119" y="20005"/>
                      <a:pt x="7221" y="19521"/>
                    </a:cubicBezTo>
                    <a:cubicBezTo>
                      <a:pt x="7328" y="19019"/>
                      <a:pt x="7402" y="18509"/>
                      <a:pt x="7481" y="18002"/>
                    </a:cubicBezTo>
                    <a:cubicBezTo>
                      <a:pt x="7521" y="17750"/>
                      <a:pt x="7560" y="17498"/>
                      <a:pt x="7599" y="17246"/>
                    </a:cubicBezTo>
                    <a:cubicBezTo>
                      <a:pt x="7629" y="17052"/>
                      <a:pt x="7674" y="16853"/>
                      <a:pt x="7679" y="16656"/>
                    </a:cubicBezTo>
                    <a:cubicBezTo>
                      <a:pt x="7709" y="16558"/>
                      <a:pt x="7735" y="16464"/>
                      <a:pt x="7761" y="16388"/>
                    </a:cubicBezTo>
                    <a:cubicBezTo>
                      <a:pt x="7807" y="16256"/>
                      <a:pt x="7839" y="16113"/>
                      <a:pt x="7951" y="16020"/>
                    </a:cubicBezTo>
                    <a:cubicBezTo>
                      <a:pt x="8053" y="15937"/>
                      <a:pt x="8182" y="15888"/>
                      <a:pt x="8304" y="15844"/>
                    </a:cubicBezTo>
                    <a:cubicBezTo>
                      <a:pt x="8564" y="15750"/>
                      <a:pt x="8832" y="15689"/>
                      <a:pt x="9075" y="15553"/>
                    </a:cubicBezTo>
                    <a:cubicBezTo>
                      <a:pt x="9304" y="15426"/>
                      <a:pt x="9481" y="15151"/>
                      <a:pt x="9296" y="14905"/>
                    </a:cubicBezTo>
                    <a:cubicBezTo>
                      <a:pt x="9213" y="14794"/>
                      <a:pt x="9077" y="14748"/>
                      <a:pt x="8942" y="14767"/>
                    </a:cubicBezTo>
                    <a:cubicBezTo>
                      <a:pt x="8795" y="14787"/>
                      <a:pt x="8677" y="14825"/>
                      <a:pt x="8525" y="14813"/>
                    </a:cubicBezTo>
                    <a:cubicBezTo>
                      <a:pt x="8202" y="14789"/>
                      <a:pt x="7876" y="14764"/>
                      <a:pt x="7553" y="14727"/>
                    </a:cubicBezTo>
                    <a:cubicBezTo>
                      <a:pt x="7257" y="14693"/>
                      <a:pt x="6989" y="14586"/>
                      <a:pt x="6707" y="14497"/>
                    </a:cubicBezTo>
                    <a:cubicBezTo>
                      <a:pt x="6576" y="14456"/>
                      <a:pt x="6453" y="14403"/>
                      <a:pt x="6326" y="14352"/>
                    </a:cubicBezTo>
                    <a:cubicBezTo>
                      <a:pt x="6206" y="14303"/>
                      <a:pt x="6074" y="14265"/>
                      <a:pt x="5962" y="14200"/>
                    </a:cubicBezTo>
                    <a:cubicBezTo>
                      <a:pt x="5956" y="14194"/>
                      <a:pt x="5949" y="14188"/>
                      <a:pt x="5944" y="14182"/>
                    </a:cubicBezTo>
                    <a:cubicBezTo>
                      <a:pt x="5799" y="14011"/>
                      <a:pt x="5683" y="13814"/>
                      <a:pt x="5595" y="13608"/>
                    </a:cubicBezTo>
                    <a:cubicBezTo>
                      <a:pt x="5548" y="13497"/>
                      <a:pt x="5505" y="13382"/>
                      <a:pt x="5465" y="13267"/>
                    </a:cubicBezTo>
                    <a:cubicBezTo>
                      <a:pt x="5427" y="13160"/>
                      <a:pt x="5400" y="13045"/>
                      <a:pt x="5330" y="12955"/>
                    </a:cubicBezTo>
                    <a:cubicBezTo>
                      <a:pt x="5315" y="12936"/>
                      <a:pt x="5294" y="12932"/>
                      <a:pt x="5274" y="12938"/>
                    </a:cubicBezTo>
                    <a:cubicBezTo>
                      <a:pt x="5279" y="12918"/>
                      <a:pt x="5285" y="12899"/>
                      <a:pt x="5289" y="12879"/>
                    </a:cubicBezTo>
                    <a:cubicBezTo>
                      <a:pt x="5359" y="12518"/>
                      <a:pt x="5351" y="12122"/>
                      <a:pt x="5145" y="11804"/>
                    </a:cubicBezTo>
                    <a:cubicBezTo>
                      <a:pt x="5125" y="11773"/>
                      <a:pt x="5078" y="11790"/>
                      <a:pt x="5072" y="11823"/>
                    </a:cubicBezTo>
                    <a:cubicBezTo>
                      <a:pt x="5015" y="12138"/>
                      <a:pt x="4987" y="12465"/>
                      <a:pt x="4883" y="12769"/>
                    </a:cubicBezTo>
                    <a:cubicBezTo>
                      <a:pt x="4845" y="12879"/>
                      <a:pt x="4798" y="12987"/>
                      <a:pt x="4747" y="13092"/>
                    </a:cubicBezTo>
                    <a:cubicBezTo>
                      <a:pt x="4697" y="13054"/>
                      <a:pt x="4644" y="13017"/>
                      <a:pt x="4589" y="12978"/>
                    </a:cubicBezTo>
                    <a:cubicBezTo>
                      <a:pt x="4396" y="12841"/>
                      <a:pt x="4197" y="12699"/>
                      <a:pt x="4018" y="12543"/>
                    </a:cubicBezTo>
                    <a:cubicBezTo>
                      <a:pt x="3682" y="12250"/>
                      <a:pt x="3403" y="11867"/>
                      <a:pt x="3265" y="11441"/>
                    </a:cubicBezTo>
                    <a:cubicBezTo>
                      <a:pt x="3132" y="11031"/>
                      <a:pt x="3152" y="10557"/>
                      <a:pt x="3378" y="10183"/>
                    </a:cubicBezTo>
                    <a:cubicBezTo>
                      <a:pt x="3492" y="9994"/>
                      <a:pt x="3656" y="9827"/>
                      <a:pt x="3858" y="9734"/>
                    </a:cubicBezTo>
                    <a:cubicBezTo>
                      <a:pt x="3949" y="9693"/>
                      <a:pt x="4050" y="9664"/>
                      <a:pt x="4148" y="9646"/>
                    </a:cubicBezTo>
                    <a:cubicBezTo>
                      <a:pt x="4179" y="9640"/>
                      <a:pt x="4207" y="9629"/>
                      <a:pt x="4237" y="9620"/>
                    </a:cubicBezTo>
                    <a:cubicBezTo>
                      <a:pt x="4255" y="9644"/>
                      <a:pt x="4276" y="9664"/>
                      <a:pt x="4306" y="9672"/>
                    </a:cubicBezTo>
                    <a:cubicBezTo>
                      <a:pt x="4357" y="9686"/>
                      <a:pt x="4405" y="9684"/>
                      <a:pt x="4446" y="9652"/>
                    </a:cubicBezTo>
                    <a:lnTo>
                      <a:pt x="4447" y="9655"/>
                    </a:lnTo>
                    <a:cubicBezTo>
                      <a:pt x="4450" y="9652"/>
                      <a:pt x="4452" y="9648"/>
                      <a:pt x="4455" y="9645"/>
                    </a:cubicBezTo>
                    <a:cubicBezTo>
                      <a:pt x="4457" y="9644"/>
                      <a:pt x="4459" y="9643"/>
                      <a:pt x="4461" y="9641"/>
                    </a:cubicBezTo>
                    <a:cubicBezTo>
                      <a:pt x="4465" y="9637"/>
                      <a:pt x="4468" y="9631"/>
                      <a:pt x="4472" y="9627"/>
                    </a:cubicBezTo>
                    <a:cubicBezTo>
                      <a:pt x="4476" y="9621"/>
                      <a:pt x="4481" y="9615"/>
                      <a:pt x="4485" y="9610"/>
                    </a:cubicBezTo>
                    <a:lnTo>
                      <a:pt x="4486" y="9607"/>
                    </a:lnTo>
                    <a:cubicBezTo>
                      <a:pt x="4499" y="9587"/>
                      <a:pt x="4507" y="9565"/>
                      <a:pt x="4510" y="9542"/>
                    </a:cubicBezTo>
                    <a:cubicBezTo>
                      <a:pt x="4513" y="9534"/>
                      <a:pt x="4518" y="9527"/>
                      <a:pt x="4520" y="9519"/>
                    </a:cubicBezTo>
                    <a:cubicBezTo>
                      <a:pt x="4528" y="9496"/>
                      <a:pt x="4539" y="9476"/>
                      <a:pt x="4549" y="9454"/>
                    </a:cubicBezTo>
                    <a:cubicBezTo>
                      <a:pt x="4576" y="9392"/>
                      <a:pt x="4585" y="9330"/>
                      <a:pt x="4580" y="9263"/>
                    </a:cubicBezTo>
                    <a:cubicBezTo>
                      <a:pt x="4577" y="9216"/>
                      <a:pt x="4538" y="9159"/>
                      <a:pt x="4492" y="9143"/>
                    </a:cubicBezTo>
                    <a:lnTo>
                      <a:pt x="4492" y="9142"/>
                    </a:lnTo>
                    <a:cubicBezTo>
                      <a:pt x="4491" y="9128"/>
                      <a:pt x="4490" y="9114"/>
                      <a:pt x="4491" y="9101"/>
                    </a:cubicBezTo>
                    <a:cubicBezTo>
                      <a:pt x="4491" y="9094"/>
                      <a:pt x="4491" y="9087"/>
                      <a:pt x="4491" y="9085"/>
                    </a:cubicBezTo>
                    <a:cubicBezTo>
                      <a:pt x="4493" y="9061"/>
                      <a:pt x="4492" y="9038"/>
                      <a:pt x="4491" y="9015"/>
                    </a:cubicBezTo>
                    <a:cubicBezTo>
                      <a:pt x="4536" y="8944"/>
                      <a:pt x="4572" y="8865"/>
                      <a:pt x="4607" y="8791"/>
                    </a:cubicBezTo>
                    <a:cubicBezTo>
                      <a:pt x="4712" y="8565"/>
                      <a:pt x="4807" y="8340"/>
                      <a:pt x="4892" y="8106"/>
                    </a:cubicBezTo>
                    <a:cubicBezTo>
                      <a:pt x="4965" y="7904"/>
                      <a:pt x="5036" y="7701"/>
                      <a:pt x="5103" y="7498"/>
                    </a:cubicBezTo>
                    <a:cubicBezTo>
                      <a:pt x="5138" y="7699"/>
                      <a:pt x="5174" y="7900"/>
                      <a:pt x="5213" y="8100"/>
                    </a:cubicBezTo>
                    <a:cubicBezTo>
                      <a:pt x="5291" y="8491"/>
                      <a:pt x="5367" y="8986"/>
                      <a:pt x="5645" y="9292"/>
                    </a:cubicBezTo>
                    <a:cubicBezTo>
                      <a:pt x="5701" y="9353"/>
                      <a:pt x="5770" y="9374"/>
                      <a:pt x="5833" y="9365"/>
                    </a:cubicBezTo>
                    <a:cubicBezTo>
                      <a:pt x="5959" y="9419"/>
                      <a:pt x="6118" y="9340"/>
                      <a:pt x="6148" y="9191"/>
                    </a:cubicBezTo>
                    <a:cubicBezTo>
                      <a:pt x="6133" y="9263"/>
                      <a:pt x="6142" y="9228"/>
                      <a:pt x="6222" y="9207"/>
                    </a:cubicBezTo>
                    <a:cubicBezTo>
                      <a:pt x="6289" y="9189"/>
                      <a:pt x="6357" y="9177"/>
                      <a:pt x="6425" y="9162"/>
                    </a:cubicBezTo>
                    <a:cubicBezTo>
                      <a:pt x="6595" y="9127"/>
                      <a:pt x="6765" y="9095"/>
                      <a:pt x="6935" y="9061"/>
                    </a:cubicBezTo>
                    <a:cubicBezTo>
                      <a:pt x="7264" y="8995"/>
                      <a:pt x="7596" y="8944"/>
                      <a:pt x="7927" y="8888"/>
                    </a:cubicBezTo>
                    <a:cubicBezTo>
                      <a:pt x="8071" y="8864"/>
                      <a:pt x="8127" y="8747"/>
                      <a:pt x="8111" y="8640"/>
                    </a:cubicBezTo>
                    <a:cubicBezTo>
                      <a:pt x="8134" y="8601"/>
                      <a:pt x="8147" y="8556"/>
                      <a:pt x="8138" y="8501"/>
                    </a:cubicBezTo>
                    <a:cubicBezTo>
                      <a:pt x="8004" y="7716"/>
                      <a:pt x="8018" y="6875"/>
                      <a:pt x="8030" y="6080"/>
                    </a:cubicBezTo>
                    <a:cubicBezTo>
                      <a:pt x="8036" y="5680"/>
                      <a:pt x="8071" y="5283"/>
                      <a:pt x="8118" y="4885"/>
                    </a:cubicBezTo>
                    <a:cubicBezTo>
                      <a:pt x="8130" y="4776"/>
                      <a:pt x="8142" y="4667"/>
                      <a:pt x="8154" y="4558"/>
                    </a:cubicBezTo>
                    <a:cubicBezTo>
                      <a:pt x="8157" y="4576"/>
                      <a:pt x="8160" y="4594"/>
                      <a:pt x="8162" y="4611"/>
                    </a:cubicBezTo>
                    <a:cubicBezTo>
                      <a:pt x="8207" y="4924"/>
                      <a:pt x="8253" y="5236"/>
                      <a:pt x="8304" y="5548"/>
                    </a:cubicBezTo>
                    <a:cubicBezTo>
                      <a:pt x="8408" y="6187"/>
                      <a:pt x="8521" y="6824"/>
                      <a:pt x="8620" y="7464"/>
                    </a:cubicBezTo>
                    <a:cubicBezTo>
                      <a:pt x="8668" y="7775"/>
                      <a:pt x="8720" y="8088"/>
                      <a:pt x="8781" y="8397"/>
                    </a:cubicBezTo>
                    <a:cubicBezTo>
                      <a:pt x="8829" y="8635"/>
                      <a:pt x="8928" y="8795"/>
                      <a:pt x="9183" y="8831"/>
                    </a:cubicBezTo>
                    <a:cubicBezTo>
                      <a:pt x="9473" y="8872"/>
                      <a:pt x="9785" y="8856"/>
                      <a:pt x="10077" y="8852"/>
                    </a:cubicBezTo>
                    <a:cubicBezTo>
                      <a:pt x="10410" y="8847"/>
                      <a:pt x="10737" y="8825"/>
                      <a:pt x="11063" y="8760"/>
                    </a:cubicBezTo>
                    <a:cubicBezTo>
                      <a:pt x="11159" y="8740"/>
                      <a:pt x="11250" y="8670"/>
                      <a:pt x="11260" y="8566"/>
                    </a:cubicBezTo>
                    <a:cubicBezTo>
                      <a:pt x="11308" y="8058"/>
                      <a:pt x="11295" y="7549"/>
                      <a:pt x="11253" y="7041"/>
                    </a:cubicBezTo>
                    <a:cubicBezTo>
                      <a:pt x="11294" y="7135"/>
                      <a:pt x="11338" y="7229"/>
                      <a:pt x="11378" y="7323"/>
                    </a:cubicBezTo>
                    <a:cubicBezTo>
                      <a:pt x="11519" y="7645"/>
                      <a:pt x="11718" y="7971"/>
                      <a:pt x="11729" y="8330"/>
                    </a:cubicBezTo>
                    <a:cubicBezTo>
                      <a:pt x="11733" y="8427"/>
                      <a:pt x="11834" y="8525"/>
                      <a:pt x="11930" y="8532"/>
                    </a:cubicBezTo>
                    <a:cubicBezTo>
                      <a:pt x="12113" y="8546"/>
                      <a:pt x="12290" y="8524"/>
                      <a:pt x="12470" y="8489"/>
                    </a:cubicBezTo>
                    <a:cubicBezTo>
                      <a:pt x="12636" y="8457"/>
                      <a:pt x="12809" y="8413"/>
                      <a:pt x="12979" y="8431"/>
                    </a:cubicBezTo>
                    <a:cubicBezTo>
                      <a:pt x="13159" y="8449"/>
                      <a:pt x="13353" y="8531"/>
                      <a:pt x="13521" y="8423"/>
                    </a:cubicBezTo>
                    <a:cubicBezTo>
                      <a:pt x="13707" y="8302"/>
                      <a:pt x="13668" y="8091"/>
                      <a:pt x="13653" y="7901"/>
                    </a:cubicBezTo>
                    <a:cubicBezTo>
                      <a:pt x="13638" y="7702"/>
                      <a:pt x="13624" y="7504"/>
                      <a:pt x="13609" y="7305"/>
                    </a:cubicBezTo>
                    <a:cubicBezTo>
                      <a:pt x="13651" y="7384"/>
                      <a:pt x="13694" y="7462"/>
                      <a:pt x="13733" y="7543"/>
                    </a:cubicBezTo>
                    <a:cubicBezTo>
                      <a:pt x="13810" y="7705"/>
                      <a:pt x="13873" y="7877"/>
                      <a:pt x="13973" y="8026"/>
                    </a:cubicBezTo>
                    <a:cubicBezTo>
                      <a:pt x="14006" y="8076"/>
                      <a:pt x="14040" y="8123"/>
                      <a:pt x="14074" y="8171"/>
                    </a:cubicBezTo>
                    <a:cubicBezTo>
                      <a:pt x="14073" y="8224"/>
                      <a:pt x="14072" y="8277"/>
                      <a:pt x="14076" y="8331"/>
                    </a:cubicBezTo>
                    <a:cubicBezTo>
                      <a:pt x="14087" y="8512"/>
                      <a:pt x="14115" y="8680"/>
                      <a:pt x="14143" y="8858"/>
                    </a:cubicBezTo>
                    <a:cubicBezTo>
                      <a:pt x="14162" y="8980"/>
                      <a:pt x="14300" y="9042"/>
                      <a:pt x="14402" y="8969"/>
                    </a:cubicBezTo>
                    <a:cubicBezTo>
                      <a:pt x="14656" y="8788"/>
                      <a:pt x="14906" y="8705"/>
                      <a:pt x="15195" y="8868"/>
                    </a:cubicBezTo>
                    <a:cubicBezTo>
                      <a:pt x="15440" y="9006"/>
                      <a:pt x="15600" y="9268"/>
                      <a:pt x="15699" y="9523"/>
                    </a:cubicBezTo>
                    <a:cubicBezTo>
                      <a:pt x="15814" y="9818"/>
                      <a:pt x="15895" y="10144"/>
                      <a:pt x="15898" y="10461"/>
                    </a:cubicBezTo>
                    <a:cubicBezTo>
                      <a:pt x="15901" y="10650"/>
                      <a:pt x="15795" y="10839"/>
                      <a:pt x="15713" y="11007"/>
                    </a:cubicBezTo>
                    <a:cubicBezTo>
                      <a:pt x="15669" y="11098"/>
                      <a:pt x="15612" y="11193"/>
                      <a:pt x="15587" y="11292"/>
                    </a:cubicBezTo>
                    <a:cubicBezTo>
                      <a:pt x="15403" y="11174"/>
                      <a:pt x="15218" y="11058"/>
                      <a:pt x="15054" y="10913"/>
                    </a:cubicBezTo>
                    <a:cubicBezTo>
                      <a:pt x="14973" y="10840"/>
                      <a:pt x="14899" y="10757"/>
                      <a:pt x="14830" y="10673"/>
                    </a:cubicBezTo>
                    <a:cubicBezTo>
                      <a:pt x="14754" y="10579"/>
                      <a:pt x="14708" y="10470"/>
                      <a:pt x="14629" y="10380"/>
                    </a:cubicBezTo>
                    <a:cubicBezTo>
                      <a:pt x="14598" y="10344"/>
                      <a:pt x="14527" y="10340"/>
                      <a:pt x="14510" y="10394"/>
                    </a:cubicBezTo>
                    <a:cubicBezTo>
                      <a:pt x="14442" y="10618"/>
                      <a:pt x="14580" y="10879"/>
                      <a:pt x="14718" y="11052"/>
                    </a:cubicBezTo>
                    <a:cubicBezTo>
                      <a:pt x="14885" y="11262"/>
                      <a:pt x="15098" y="11430"/>
                      <a:pt x="15308" y="11594"/>
                    </a:cubicBezTo>
                    <a:cubicBezTo>
                      <a:pt x="15317" y="11601"/>
                      <a:pt x="15327" y="11609"/>
                      <a:pt x="15336" y="11617"/>
                    </a:cubicBezTo>
                    <a:cubicBezTo>
                      <a:pt x="15294" y="11656"/>
                      <a:pt x="15253" y="11695"/>
                      <a:pt x="15209" y="11732"/>
                    </a:cubicBezTo>
                    <a:cubicBezTo>
                      <a:pt x="15190" y="11748"/>
                      <a:pt x="15171" y="11762"/>
                      <a:pt x="15152" y="11777"/>
                    </a:cubicBezTo>
                    <a:cubicBezTo>
                      <a:pt x="15015" y="11789"/>
                      <a:pt x="14870" y="11897"/>
                      <a:pt x="14771" y="11963"/>
                    </a:cubicBezTo>
                    <a:cubicBezTo>
                      <a:pt x="14632" y="12057"/>
                      <a:pt x="14505" y="12170"/>
                      <a:pt x="14380" y="12281"/>
                    </a:cubicBezTo>
                    <a:cubicBezTo>
                      <a:pt x="14326" y="12329"/>
                      <a:pt x="14301" y="12399"/>
                      <a:pt x="14323" y="12466"/>
                    </a:cubicBezTo>
                    <a:cubicBezTo>
                      <a:pt x="14292" y="12522"/>
                      <a:pt x="14266" y="12581"/>
                      <a:pt x="14238" y="12640"/>
                    </a:cubicBezTo>
                    <a:cubicBezTo>
                      <a:pt x="14160" y="12809"/>
                      <a:pt x="14080" y="12973"/>
                      <a:pt x="13975" y="13128"/>
                    </a:cubicBezTo>
                    <a:cubicBezTo>
                      <a:pt x="13767" y="13433"/>
                      <a:pt x="13445" y="13615"/>
                      <a:pt x="13136" y="13805"/>
                    </a:cubicBezTo>
                    <a:cubicBezTo>
                      <a:pt x="12471" y="14215"/>
                      <a:pt x="11725" y="14392"/>
                      <a:pt x="10966" y="14543"/>
                    </a:cubicBezTo>
                    <a:cubicBezTo>
                      <a:pt x="10822" y="14572"/>
                      <a:pt x="10774" y="14709"/>
                      <a:pt x="10843" y="14830"/>
                    </a:cubicBezTo>
                    <a:cubicBezTo>
                      <a:pt x="10987" y="15085"/>
                      <a:pt x="11246" y="15221"/>
                      <a:pt x="11515" y="15314"/>
                    </a:cubicBezTo>
                    <a:cubicBezTo>
                      <a:pt x="11858" y="15432"/>
                      <a:pt x="12211" y="15518"/>
                      <a:pt x="12550" y="15643"/>
                    </a:cubicBezTo>
                    <a:cubicBezTo>
                      <a:pt x="12870" y="15762"/>
                      <a:pt x="13145" y="16007"/>
                      <a:pt x="13356" y="16272"/>
                    </a:cubicBezTo>
                    <a:cubicBezTo>
                      <a:pt x="13406" y="16335"/>
                      <a:pt x="13470" y="16411"/>
                      <a:pt x="13488" y="16492"/>
                    </a:cubicBezTo>
                    <a:cubicBezTo>
                      <a:pt x="13500" y="16548"/>
                      <a:pt x="13479" y="16596"/>
                      <a:pt x="13485" y="16650"/>
                    </a:cubicBezTo>
                    <a:cubicBezTo>
                      <a:pt x="13503" y="16817"/>
                      <a:pt x="13600" y="17009"/>
                      <a:pt x="13653" y="17166"/>
                    </a:cubicBezTo>
                    <a:cubicBezTo>
                      <a:pt x="13694" y="17287"/>
                      <a:pt x="13873" y="17281"/>
                      <a:pt x="13919" y="17168"/>
                    </a:cubicBezTo>
                    <a:cubicBezTo>
                      <a:pt x="14006" y="16957"/>
                      <a:pt x="14115" y="16769"/>
                      <a:pt x="14249" y="16587"/>
                    </a:cubicBezTo>
                    <a:cubicBezTo>
                      <a:pt x="14251" y="16585"/>
                      <a:pt x="14253" y="16584"/>
                      <a:pt x="14255" y="16582"/>
                    </a:cubicBezTo>
                    <a:cubicBezTo>
                      <a:pt x="14337" y="16478"/>
                      <a:pt x="14456" y="16436"/>
                      <a:pt x="14583" y="16412"/>
                    </a:cubicBezTo>
                    <a:cubicBezTo>
                      <a:pt x="14631" y="16403"/>
                      <a:pt x="14684" y="16407"/>
                      <a:pt x="14736" y="16412"/>
                    </a:cubicBezTo>
                    <a:cubicBezTo>
                      <a:pt x="14853" y="16422"/>
                      <a:pt x="14967" y="16432"/>
                      <a:pt x="15026" y="16292"/>
                    </a:cubicBezTo>
                    <a:cubicBezTo>
                      <a:pt x="15050" y="16234"/>
                      <a:pt x="15032" y="16170"/>
                      <a:pt x="15092" y="16134"/>
                    </a:cubicBezTo>
                    <a:cubicBezTo>
                      <a:pt x="15153" y="16097"/>
                      <a:pt x="15242" y="16092"/>
                      <a:pt x="15310" y="16102"/>
                    </a:cubicBezTo>
                    <a:cubicBezTo>
                      <a:pt x="15432" y="16119"/>
                      <a:pt x="15562" y="16228"/>
                      <a:pt x="15504" y="16361"/>
                    </a:cubicBezTo>
                    <a:cubicBezTo>
                      <a:pt x="15454" y="16477"/>
                      <a:pt x="15584" y="16628"/>
                      <a:pt x="15706" y="16566"/>
                    </a:cubicBezTo>
                    <a:cubicBezTo>
                      <a:pt x="15808" y="16514"/>
                      <a:pt x="15906" y="16456"/>
                      <a:pt x="16002" y="16395"/>
                    </a:cubicBezTo>
                    <a:cubicBezTo>
                      <a:pt x="16252" y="16714"/>
                      <a:pt x="15814" y="17128"/>
                      <a:pt x="15472" y="17153"/>
                    </a:cubicBezTo>
                    <a:cubicBezTo>
                      <a:pt x="15438" y="17156"/>
                      <a:pt x="15404" y="17155"/>
                      <a:pt x="15369" y="17153"/>
                    </a:cubicBezTo>
                    <a:cubicBezTo>
                      <a:pt x="15288" y="17150"/>
                      <a:pt x="15207" y="17148"/>
                      <a:pt x="15135" y="17193"/>
                    </a:cubicBezTo>
                    <a:cubicBezTo>
                      <a:pt x="15019" y="17267"/>
                      <a:pt x="14984" y="17427"/>
                      <a:pt x="14925" y="17541"/>
                    </a:cubicBezTo>
                    <a:cubicBezTo>
                      <a:pt x="14771" y="17844"/>
                      <a:pt x="14564" y="18122"/>
                      <a:pt x="14307" y="18345"/>
                    </a:cubicBezTo>
                    <a:cubicBezTo>
                      <a:pt x="14097" y="18529"/>
                      <a:pt x="13608" y="18899"/>
                      <a:pt x="13376" y="18562"/>
                    </a:cubicBezTo>
                    <a:cubicBezTo>
                      <a:pt x="13266" y="18401"/>
                      <a:pt x="13045" y="18494"/>
                      <a:pt x="13007" y="18657"/>
                    </a:cubicBezTo>
                    <a:cubicBezTo>
                      <a:pt x="12968" y="18824"/>
                      <a:pt x="12908" y="18988"/>
                      <a:pt x="12874" y="19156"/>
                    </a:cubicBezTo>
                    <a:cubicBezTo>
                      <a:pt x="12847" y="19291"/>
                      <a:pt x="12894" y="19343"/>
                      <a:pt x="12975" y="19451"/>
                    </a:cubicBezTo>
                    <a:cubicBezTo>
                      <a:pt x="13155" y="19694"/>
                      <a:pt x="13290" y="19976"/>
                      <a:pt x="13363" y="20270"/>
                    </a:cubicBezTo>
                    <a:cubicBezTo>
                      <a:pt x="13516" y="20891"/>
                      <a:pt x="13381" y="21474"/>
                      <a:pt x="13197" y="22071"/>
                    </a:cubicBezTo>
                    <a:cubicBezTo>
                      <a:pt x="13110" y="22353"/>
                      <a:pt x="12988" y="22632"/>
                      <a:pt x="12926" y="22921"/>
                    </a:cubicBezTo>
                    <a:cubicBezTo>
                      <a:pt x="12878" y="23153"/>
                      <a:pt x="13000" y="23280"/>
                      <a:pt x="13220" y="23320"/>
                    </a:cubicBezTo>
                    <a:cubicBezTo>
                      <a:pt x="13546" y="23380"/>
                      <a:pt x="13890" y="23270"/>
                      <a:pt x="14081" y="23027"/>
                    </a:cubicBezTo>
                    <a:cubicBezTo>
                      <a:pt x="14146" y="23128"/>
                      <a:pt x="14233" y="23217"/>
                      <a:pt x="14323" y="23283"/>
                    </a:cubicBezTo>
                    <a:cubicBezTo>
                      <a:pt x="14566" y="23460"/>
                      <a:pt x="14869" y="23499"/>
                      <a:pt x="15159" y="23444"/>
                    </a:cubicBezTo>
                    <a:cubicBezTo>
                      <a:pt x="15196" y="23437"/>
                      <a:pt x="15230" y="23419"/>
                      <a:pt x="15259" y="23394"/>
                    </a:cubicBezTo>
                    <a:cubicBezTo>
                      <a:pt x="15265" y="23396"/>
                      <a:pt x="15269" y="23400"/>
                      <a:pt x="15274" y="23402"/>
                    </a:cubicBezTo>
                    <a:cubicBezTo>
                      <a:pt x="15507" y="23479"/>
                      <a:pt x="15746" y="23375"/>
                      <a:pt x="15927" y="23229"/>
                    </a:cubicBezTo>
                    <a:cubicBezTo>
                      <a:pt x="16222" y="22988"/>
                      <a:pt x="16423" y="22626"/>
                      <a:pt x="16469" y="22248"/>
                    </a:cubicBezTo>
                    <a:cubicBezTo>
                      <a:pt x="16471" y="22234"/>
                      <a:pt x="16471" y="22220"/>
                      <a:pt x="16472" y="22206"/>
                    </a:cubicBezTo>
                    <a:cubicBezTo>
                      <a:pt x="16497" y="22228"/>
                      <a:pt x="16522" y="22250"/>
                      <a:pt x="16546" y="22271"/>
                    </a:cubicBezTo>
                    <a:cubicBezTo>
                      <a:pt x="16738" y="22437"/>
                      <a:pt x="16981" y="22650"/>
                      <a:pt x="17250" y="22637"/>
                    </a:cubicBezTo>
                    <a:cubicBezTo>
                      <a:pt x="17689" y="22616"/>
                      <a:pt x="18288" y="22363"/>
                      <a:pt x="18261" y="21846"/>
                    </a:cubicBezTo>
                    <a:cubicBezTo>
                      <a:pt x="18256" y="21741"/>
                      <a:pt x="18139" y="21717"/>
                      <a:pt x="18067" y="21765"/>
                    </a:cubicBezTo>
                    <a:cubicBezTo>
                      <a:pt x="17613" y="21613"/>
                      <a:pt x="17205" y="21076"/>
                      <a:pt x="17566" y="20627"/>
                    </a:cubicBezTo>
                    <a:cubicBezTo>
                      <a:pt x="17960" y="20137"/>
                      <a:pt x="18766" y="20226"/>
                      <a:pt x="19303" y="20022"/>
                    </a:cubicBezTo>
                    <a:cubicBezTo>
                      <a:pt x="19813" y="19827"/>
                      <a:pt x="20295" y="19588"/>
                      <a:pt x="20436" y="19019"/>
                    </a:cubicBezTo>
                    <a:cubicBezTo>
                      <a:pt x="20513" y="18711"/>
                      <a:pt x="20487" y="18391"/>
                      <a:pt x="20434" y="18081"/>
                    </a:cubicBezTo>
                  </a:path>
                </a:pathLst>
              </a:custGeom>
              <a:solidFill>
                <a:srgbClr val="B561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2" name="Freeform 38">
                <a:extLst>
                  <a:ext uri="{FF2B5EF4-FFF2-40B4-BE49-F238E27FC236}">
                    <a16:creationId xmlns:a16="http://schemas.microsoft.com/office/drawing/2014/main" id="{139F1902-A22B-8B21-6600-BF2A9B788269}"/>
                  </a:ext>
                </a:extLst>
              </p:cNvPr>
              <p:cNvSpPr>
                <a:spLocks/>
              </p:cNvSpPr>
              <p:nvPr/>
            </p:nvSpPr>
            <p:spPr bwMode="auto">
              <a:xfrm>
                <a:off x="2971" y="1151"/>
                <a:ext cx="265" cy="718"/>
              </a:xfrm>
              <a:custGeom>
                <a:avLst/>
                <a:gdLst>
                  <a:gd name="T0" fmla="*/ 1868 w 2048"/>
                  <a:gd name="T1" fmla="*/ 64 h 5541"/>
                  <a:gd name="T2" fmla="*/ 1757 w 2048"/>
                  <a:gd name="T3" fmla="*/ 63 h 5541"/>
                  <a:gd name="T4" fmla="*/ 1258 w 2048"/>
                  <a:gd name="T5" fmla="*/ 2378 h 5541"/>
                  <a:gd name="T6" fmla="*/ 512 w 2048"/>
                  <a:gd name="T7" fmla="*/ 4634 h 5541"/>
                  <a:gd name="T8" fmla="*/ 373 w 2048"/>
                  <a:gd name="T9" fmla="*/ 5103 h 5541"/>
                  <a:gd name="T10" fmla="*/ 373 w 2048"/>
                  <a:gd name="T11" fmla="*/ 5100 h 5541"/>
                  <a:gd name="T12" fmla="*/ 346 w 2048"/>
                  <a:gd name="T13" fmla="*/ 4677 h 5541"/>
                  <a:gd name="T14" fmla="*/ 351 w 2048"/>
                  <a:gd name="T15" fmla="*/ 4256 h 5541"/>
                  <a:gd name="T16" fmla="*/ 356 w 2048"/>
                  <a:gd name="T17" fmla="*/ 4070 h 5541"/>
                  <a:gd name="T18" fmla="*/ 349 w 2048"/>
                  <a:gd name="T19" fmla="*/ 3843 h 5541"/>
                  <a:gd name="T20" fmla="*/ 156 w 2048"/>
                  <a:gd name="T21" fmla="*/ 3815 h 5541"/>
                  <a:gd name="T22" fmla="*/ 78 w 2048"/>
                  <a:gd name="T23" fmla="*/ 4032 h 5541"/>
                  <a:gd name="T24" fmla="*/ 37 w 2048"/>
                  <a:gd name="T25" fmla="*/ 4226 h 5541"/>
                  <a:gd name="T26" fmla="*/ 8 w 2048"/>
                  <a:gd name="T27" fmla="*/ 4647 h 5541"/>
                  <a:gd name="T28" fmla="*/ 28 w 2048"/>
                  <a:gd name="T29" fmla="*/ 5085 h 5541"/>
                  <a:gd name="T30" fmla="*/ 232 w 2048"/>
                  <a:gd name="T31" fmla="*/ 5399 h 5541"/>
                  <a:gd name="T32" fmla="*/ 368 w 2048"/>
                  <a:gd name="T33" fmla="*/ 5208 h 5541"/>
                  <a:gd name="T34" fmla="*/ 463 w 2048"/>
                  <a:gd name="T35" fmla="*/ 5409 h 5541"/>
                  <a:gd name="T36" fmla="*/ 1035 w 2048"/>
                  <a:gd name="T37" fmla="*/ 4901 h 5541"/>
                  <a:gd name="T38" fmla="*/ 1772 w 2048"/>
                  <a:gd name="T39" fmla="*/ 2676 h 5541"/>
                  <a:gd name="T40" fmla="*/ 1868 w 2048"/>
                  <a:gd name="T41" fmla="*/ 64 h 5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8" h="5541">
                    <a:moveTo>
                      <a:pt x="1868" y="64"/>
                    </a:moveTo>
                    <a:cubicBezTo>
                      <a:pt x="1855" y="0"/>
                      <a:pt x="1773" y="2"/>
                      <a:pt x="1757" y="63"/>
                    </a:cubicBezTo>
                    <a:cubicBezTo>
                      <a:pt x="1561" y="826"/>
                      <a:pt x="1436" y="1608"/>
                      <a:pt x="1258" y="2378"/>
                    </a:cubicBezTo>
                    <a:cubicBezTo>
                      <a:pt x="1078" y="3156"/>
                      <a:pt x="793" y="3889"/>
                      <a:pt x="512" y="4634"/>
                    </a:cubicBezTo>
                    <a:cubicBezTo>
                      <a:pt x="477" y="4728"/>
                      <a:pt x="396" y="4926"/>
                      <a:pt x="373" y="5103"/>
                    </a:cubicBezTo>
                    <a:lnTo>
                      <a:pt x="373" y="5100"/>
                    </a:lnTo>
                    <a:cubicBezTo>
                      <a:pt x="369" y="4959"/>
                      <a:pt x="352" y="4819"/>
                      <a:pt x="346" y="4677"/>
                    </a:cubicBezTo>
                    <a:cubicBezTo>
                      <a:pt x="341" y="4536"/>
                      <a:pt x="351" y="4397"/>
                      <a:pt x="351" y="4256"/>
                    </a:cubicBezTo>
                    <a:cubicBezTo>
                      <a:pt x="352" y="4194"/>
                      <a:pt x="353" y="4132"/>
                      <a:pt x="356" y="4070"/>
                    </a:cubicBezTo>
                    <a:cubicBezTo>
                      <a:pt x="360" y="3993"/>
                      <a:pt x="374" y="3917"/>
                      <a:pt x="349" y="3843"/>
                    </a:cubicBezTo>
                    <a:cubicBezTo>
                      <a:pt x="321" y="3759"/>
                      <a:pt x="208" y="3752"/>
                      <a:pt x="156" y="3815"/>
                    </a:cubicBezTo>
                    <a:cubicBezTo>
                      <a:pt x="107" y="3875"/>
                      <a:pt x="96" y="3958"/>
                      <a:pt x="78" y="4032"/>
                    </a:cubicBezTo>
                    <a:cubicBezTo>
                      <a:pt x="63" y="4097"/>
                      <a:pt x="48" y="4161"/>
                      <a:pt x="37" y="4226"/>
                    </a:cubicBezTo>
                    <a:cubicBezTo>
                      <a:pt x="13" y="4364"/>
                      <a:pt x="10" y="4507"/>
                      <a:pt x="8" y="4647"/>
                    </a:cubicBezTo>
                    <a:cubicBezTo>
                      <a:pt x="6" y="4791"/>
                      <a:pt x="0" y="4943"/>
                      <a:pt x="28" y="5085"/>
                    </a:cubicBezTo>
                    <a:cubicBezTo>
                      <a:pt x="47" y="5185"/>
                      <a:pt x="91" y="5401"/>
                      <a:pt x="232" y="5399"/>
                    </a:cubicBezTo>
                    <a:cubicBezTo>
                      <a:pt x="325" y="5398"/>
                      <a:pt x="357" y="5299"/>
                      <a:pt x="368" y="5208"/>
                    </a:cubicBezTo>
                    <a:cubicBezTo>
                      <a:pt x="371" y="5296"/>
                      <a:pt x="395" y="5370"/>
                      <a:pt x="463" y="5409"/>
                    </a:cubicBezTo>
                    <a:cubicBezTo>
                      <a:pt x="698" y="5541"/>
                      <a:pt x="958" y="5046"/>
                      <a:pt x="1035" y="4901"/>
                    </a:cubicBezTo>
                    <a:cubicBezTo>
                      <a:pt x="1395" y="4217"/>
                      <a:pt x="1606" y="3426"/>
                      <a:pt x="1772" y="2676"/>
                    </a:cubicBezTo>
                    <a:cubicBezTo>
                      <a:pt x="1959" y="1826"/>
                      <a:pt x="2048" y="918"/>
                      <a:pt x="1868" y="6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3" name="Freeform 39">
                <a:extLst>
                  <a:ext uri="{FF2B5EF4-FFF2-40B4-BE49-F238E27FC236}">
                    <a16:creationId xmlns:a16="http://schemas.microsoft.com/office/drawing/2014/main" id="{BE3ABF12-51C8-39FE-012B-03CB09068063}"/>
                  </a:ext>
                </a:extLst>
              </p:cNvPr>
              <p:cNvSpPr>
                <a:spLocks/>
              </p:cNvSpPr>
              <p:nvPr/>
            </p:nvSpPr>
            <p:spPr bwMode="auto">
              <a:xfrm>
                <a:off x="3489" y="1114"/>
                <a:ext cx="289" cy="673"/>
              </a:xfrm>
              <a:custGeom>
                <a:avLst/>
                <a:gdLst>
                  <a:gd name="T0" fmla="*/ 2143 w 2234"/>
                  <a:gd name="T1" fmla="*/ 4738 h 5197"/>
                  <a:gd name="T2" fmla="*/ 1532 w 2234"/>
                  <a:gd name="T3" fmla="*/ 2417 h 5197"/>
                  <a:gd name="T4" fmla="*/ 971 w 2234"/>
                  <a:gd name="T5" fmla="*/ 133 h 5197"/>
                  <a:gd name="T6" fmla="*/ 813 w 2234"/>
                  <a:gd name="T7" fmla="*/ 77 h 5197"/>
                  <a:gd name="T8" fmla="*/ 602 w 2234"/>
                  <a:gd name="T9" fmla="*/ 100 h 5197"/>
                  <a:gd name="T10" fmla="*/ 40 w 2234"/>
                  <a:gd name="T11" fmla="*/ 2586 h 5197"/>
                  <a:gd name="T12" fmla="*/ 32 w 2234"/>
                  <a:gd name="T13" fmla="*/ 3843 h 5197"/>
                  <a:gd name="T14" fmla="*/ 284 w 2234"/>
                  <a:gd name="T15" fmla="*/ 4999 h 5197"/>
                  <a:gd name="T16" fmla="*/ 424 w 2234"/>
                  <a:gd name="T17" fmla="*/ 4982 h 5197"/>
                  <a:gd name="T18" fmla="*/ 561 w 2234"/>
                  <a:gd name="T19" fmla="*/ 3801 h 5197"/>
                  <a:gd name="T20" fmla="*/ 628 w 2234"/>
                  <a:gd name="T21" fmla="*/ 2619 h 5197"/>
                  <a:gd name="T22" fmla="*/ 767 w 2234"/>
                  <a:gd name="T23" fmla="*/ 1271 h 5197"/>
                  <a:gd name="T24" fmla="*/ 959 w 2234"/>
                  <a:gd name="T25" fmla="*/ 2575 h 5197"/>
                  <a:gd name="T26" fmla="*/ 1693 w 2234"/>
                  <a:gd name="T27" fmla="*/ 4917 h 5197"/>
                  <a:gd name="T28" fmla="*/ 2143 w 2234"/>
                  <a:gd name="T29" fmla="*/ 4738 h 5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4" h="5197">
                    <a:moveTo>
                      <a:pt x="2143" y="4738"/>
                    </a:moveTo>
                    <a:cubicBezTo>
                      <a:pt x="1910" y="3969"/>
                      <a:pt x="1684" y="3207"/>
                      <a:pt x="1532" y="2417"/>
                    </a:cubicBezTo>
                    <a:cubicBezTo>
                      <a:pt x="1384" y="1644"/>
                      <a:pt x="1238" y="875"/>
                      <a:pt x="971" y="133"/>
                    </a:cubicBezTo>
                    <a:cubicBezTo>
                      <a:pt x="947" y="68"/>
                      <a:pt x="869" y="51"/>
                      <a:pt x="813" y="77"/>
                    </a:cubicBezTo>
                    <a:cubicBezTo>
                      <a:pt x="762" y="8"/>
                      <a:pt x="652" y="0"/>
                      <a:pt x="602" y="100"/>
                    </a:cubicBezTo>
                    <a:cubicBezTo>
                      <a:pt x="223" y="860"/>
                      <a:pt x="97" y="1746"/>
                      <a:pt x="40" y="2586"/>
                    </a:cubicBezTo>
                    <a:cubicBezTo>
                      <a:pt x="11" y="3007"/>
                      <a:pt x="0" y="3422"/>
                      <a:pt x="32" y="3843"/>
                    </a:cubicBezTo>
                    <a:cubicBezTo>
                      <a:pt x="60" y="4211"/>
                      <a:pt x="40" y="4696"/>
                      <a:pt x="284" y="4999"/>
                    </a:cubicBezTo>
                    <a:cubicBezTo>
                      <a:pt x="326" y="5051"/>
                      <a:pt x="394" y="5036"/>
                      <a:pt x="424" y="4982"/>
                    </a:cubicBezTo>
                    <a:cubicBezTo>
                      <a:pt x="612" y="4645"/>
                      <a:pt x="538" y="4175"/>
                      <a:pt x="561" y="3801"/>
                    </a:cubicBezTo>
                    <a:cubicBezTo>
                      <a:pt x="585" y="3407"/>
                      <a:pt x="597" y="3013"/>
                      <a:pt x="628" y="2619"/>
                    </a:cubicBezTo>
                    <a:cubicBezTo>
                      <a:pt x="662" y="2170"/>
                      <a:pt x="720" y="1721"/>
                      <a:pt x="767" y="1271"/>
                    </a:cubicBezTo>
                    <a:cubicBezTo>
                      <a:pt x="801" y="1708"/>
                      <a:pt x="867" y="2142"/>
                      <a:pt x="959" y="2575"/>
                    </a:cubicBezTo>
                    <a:cubicBezTo>
                      <a:pt x="1130" y="3370"/>
                      <a:pt x="1329" y="4185"/>
                      <a:pt x="1693" y="4917"/>
                    </a:cubicBezTo>
                    <a:cubicBezTo>
                      <a:pt x="1832" y="5197"/>
                      <a:pt x="2234" y="5037"/>
                      <a:pt x="2143" y="473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4" name="Freeform 40">
                <a:extLst>
                  <a:ext uri="{FF2B5EF4-FFF2-40B4-BE49-F238E27FC236}">
                    <a16:creationId xmlns:a16="http://schemas.microsoft.com/office/drawing/2014/main" id="{FE798DA3-AB69-49F2-B603-4DA280F3A197}"/>
                  </a:ext>
                </a:extLst>
              </p:cNvPr>
              <p:cNvSpPr>
                <a:spLocks/>
              </p:cNvSpPr>
              <p:nvPr/>
            </p:nvSpPr>
            <p:spPr bwMode="auto">
              <a:xfrm>
                <a:off x="3281" y="1612"/>
                <a:ext cx="75" cy="199"/>
              </a:xfrm>
              <a:custGeom>
                <a:avLst/>
                <a:gdLst>
                  <a:gd name="T0" fmla="*/ 493 w 577"/>
                  <a:gd name="T1" fmla="*/ 1101 h 1539"/>
                  <a:gd name="T2" fmla="*/ 413 w 577"/>
                  <a:gd name="T3" fmla="*/ 793 h 1539"/>
                  <a:gd name="T4" fmla="*/ 330 w 577"/>
                  <a:gd name="T5" fmla="*/ 460 h 1539"/>
                  <a:gd name="T6" fmla="*/ 230 w 577"/>
                  <a:gd name="T7" fmla="*/ 103 h 1539"/>
                  <a:gd name="T8" fmla="*/ 38 w 577"/>
                  <a:gd name="T9" fmla="*/ 126 h 1539"/>
                  <a:gd name="T10" fmla="*/ 7 w 577"/>
                  <a:gd name="T11" fmla="*/ 499 h 1539"/>
                  <a:gd name="T12" fmla="*/ 48 w 577"/>
                  <a:gd name="T13" fmla="*/ 862 h 1539"/>
                  <a:gd name="T14" fmla="*/ 151 w 577"/>
                  <a:gd name="T15" fmla="*/ 1237 h 1539"/>
                  <a:gd name="T16" fmla="*/ 396 w 577"/>
                  <a:gd name="T17" fmla="*/ 1532 h 1539"/>
                  <a:gd name="T18" fmla="*/ 498 w 577"/>
                  <a:gd name="T19" fmla="*/ 1490 h 1539"/>
                  <a:gd name="T20" fmla="*/ 493 w 577"/>
                  <a:gd name="T21" fmla="*/ 1101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7" h="1539">
                    <a:moveTo>
                      <a:pt x="493" y="1101"/>
                    </a:moveTo>
                    <a:cubicBezTo>
                      <a:pt x="463" y="999"/>
                      <a:pt x="437" y="897"/>
                      <a:pt x="413" y="793"/>
                    </a:cubicBezTo>
                    <a:cubicBezTo>
                      <a:pt x="388" y="681"/>
                      <a:pt x="354" y="572"/>
                      <a:pt x="330" y="460"/>
                    </a:cubicBezTo>
                    <a:cubicBezTo>
                      <a:pt x="304" y="337"/>
                      <a:pt x="267" y="223"/>
                      <a:pt x="230" y="103"/>
                    </a:cubicBezTo>
                    <a:cubicBezTo>
                      <a:pt x="198" y="0"/>
                      <a:pt x="56" y="36"/>
                      <a:pt x="38" y="126"/>
                    </a:cubicBezTo>
                    <a:cubicBezTo>
                      <a:pt x="13" y="253"/>
                      <a:pt x="0" y="370"/>
                      <a:pt x="7" y="499"/>
                    </a:cubicBezTo>
                    <a:cubicBezTo>
                      <a:pt x="14" y="620"/>
                      <a:pt x="21" y="744"/>
                      <a:pt x="48" y="862"/>
                    </a:cubicBezTo>
                    <a:cubicBezTo>
                      <a:pt x="77" y="988"/>
                      <a:pt x="109" y="1115"/>
                      <a:pt x="151" y="1237"/>
                    </a:cubicBezTo>
                    <a:cubicBezTo>
                      <a:pt x="190" y="1351"/>
                      <a:pt x="267" y="1508"/>
                      <a:pt x="396" y="1532"/>
                    </a:cubicBezTo>
                    <a:cubicBezTo>
                      <a:pt x="434" y="1539"/>
                      <a:pt x="475" y="1520"/>
                      <a:pt x="498" y="1490"/>
                    </a:cubicBezTo>
                    <a:cubicBezTo>
                      <a:pt x="577" y="1387"/>
                      <a:pt x="526" y="1213"/>
                      <a:pt x="493" y="1101"/>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5" name="Freeform 41">
                <a:extLst>
                  <a:ext uri="{FF2B5EF4-FFF2-40B4-BE49-F238E27FC236}">
                    <a16:creationId xmlns:a16="http://schemas.microsoft.com/office/drawing/2014/main" id="{6AC3DC2A-8754-06B3-028B-6E566540085D}"/>
                  </a:ext>
                </a:extLst>
              </p:cNvPr>
              <p:cNvSpPr>
                <a:spLocks/>
              </p:cNvSpPr>
              <p:nvPr/>
            </p:nvSpPr>
            <p:spPr bwMode="auto">
              <a:xfrm>
                <a:off x="3367" y="1687"/>
                <a:ext cx="32" cy="70"/>
              </a:xfrm>
              <a:custGeom>
                <a:avLst/>
                <a:gdLst>
                  <a:gd name="T0" fmla="*/ 246 w 251"/>
                  <a:gd name="T1" fmla="*/ 343 h 540"/>
                  <a:gd name="T2" fmla="*/ 235 w 251"/>
                  <a:gd name="T3" fmla="*/ 286 h 540"/>
                  <a:gd name="T4" fmla="*/ 164 w 251"/>
                  <a:gd name="T5" fmla="*/ 56 h 540"/>
                  <a:gd name="T6" fmla="*/ 79 w 251"/>
                  <a:gd name="T7" fmla="*/ 5 h 540"/>
                  <a:gd name="T8" fmla="*/ 8 w 251"/>
                  <a:gd name="T9" fmla="*/ 75 h 540"/>
                  <a:gd name="T10" fmla="*/ 10 w 251"/>
                  <a:gd name="T11" fmla="*/ 313 h 540"/>
                  <a:gd name="T12" fmla="*/ 17 w 251"/>
                  <a:gd name="T13" fmla="*/ 367 h 540"/>
                  <a:gd name="T14" fmla="*/ 28 w 251"/>
                  <a:gd name="T15" fmla="*/ 418 h 540"/>
                  <a:gd name="T16" fmla="*/ 53 w 251"/>
                  <a:gd name="T17" fmla="*/ 462 h 540"/>
                  <a:gd name="T18" fmla="*/ 91 w 251"/>
                  <a:gd name="T19" fmla="*/ 515 h 540"/>
                  <a:gd name="T20" fmla="*/ 158 w 251"/>
                  <a:gd name="T21" fmla="*/ 537 h 540"/>
                  <a:gd name="T22" fmla="*/ 215 w 251"/>
                  <a:gd name="T23" fmla="*/ 499 h 540"/>
                  <a:gd name="T24" fmla="*/ 241 w 251"/>
                  <a:gd name="T25" fmla="*/ 420 h 540"/>
                  <a:gd name="T26" fmla="*/ 246 w 251"/>
                  <a:gd name="T27" fmla="*/ 343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40">
                    <a:moveTo>
                      <a:pt x="246" y="343"/>
                    </a:moveTo>
                    <a:cubicBezTo>
                      <a:pt x="242" y="324"/>
                      <a:pt x="238" y="305"/>
                      <a:pt x="235" y="286"/>
                    </a:cubicBezTo>
                    <a:cubicBezTo>
                      <a:pt x="220" y="207"/>
                      <a:pt x="190" y="132"/>
                      <a:pt x="164" y="56"/>
                    </a:cubicBezTo>
                    <a:cubicBezTo>
                      <a:pt x="153" y="23"/>
                      <a:pt x="113" y="0"/>
                      <a:pt x="79" y="5"/>
                    </a:cubicBezTo>
                    <a:cubicBezTo>
                      <a:pt x="46" y="11"/>
                      <a:pt x="9" y="38"/>
                      <a:pt x="8" y="75"/>
                    </a:cubicBezTo>
                    <a:cubicBezTo>
                      <a:pt x="7" y="154"/>
                      <a:pt x="0" y="235"/>
                      <a:pt x="10" y="313"/>
                    </a:cubicBezTo>
                    <a:lnTo>
                      <a:pt x="17" y="367"/>
                    </a:lnTo>
                    <a:cubicBezTo>
                      <a:pt x="19" y="384"/>
                      <a:pt x="22" y="403"/>
                      <a:pt x="28" y="418"/>
                    </a:cubicBezTo>
                    <a:cubicBezTo>
                      <a:pt x="34" y="433"/>
                      <a:pt x="45" y="448"/>
                      <a:pt x="53" y="462"/>
                    </a:cubicBezTo>
                    <a:cubicBezTo>
                      <a:pt x="64" y="481"/>
                      <a:pt x="74" y="500"/>
                      <a:pt x="91" y="515"/>
                    </a:cubicBezTo>
                    <a:cubicBezTo>
                      <a:pt x="108" y="529"/>
                      <a:pt x="135" y="540"/>
                      <a:pt x="158" y="537"/>
                    </a:cubicBezTo>
                    <a:cubicBezTo>
                      <a:pt x="181" y="535"/>
                      <a:pt x="202" y="517"/>
                      <a:pt x="215" y="499"/>
                    </a:cubicBezTo>
                    <a:cubicBezTo>
                      <a:pt x="232" y="477"/>
                      <a:pt x="235" y="447"/>
                      <a:pt x="241" y="420"/>
                    </a:cubicBezTo>
                    <a:cubicBezTo>
                      <a:pt x="247" y="394"/>
                      <a:pt x="251" y="370"/>
                      <a:pt x="246" y="34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6" name="Freeform 42">
                <a:extLst>
                  <a:ext uri="{FF2B5EF4-FFF2-40B4-BE49-F238E27FC236}">
                    <a16:creationId xmlns:a16="http://schemas.microsoft.com/office/drawing/2014/main" id="{11BFD97B-9AA5-CA77-240B-C692B75189B2}"/>
                  </a:ext>
                </a:extLst>
              </p:cNvPr>
              <p:cNvSpPr>
                <a:spLocks/>
              </p:cNvSpPr>
              <p:nvPr/>
            </p:nvSpPr>
            <p:spPr bwMode="auto">
              <a:xfrm>
                <a:off x="3776" y="1055"/>
                <a:ext cx="365" cy="707"/>
              </a:xfrm>
              <a:custGeom>
                <a:avLst/>
                <a:gdLst>
                  <a:gd name="T0" fmla="*/ 2786 w 2818"/>
                  <a:gd name="T1" fmla="*/ 4534 h 5462"/>
                  <a:gd name="T2" fmla="*/ 2753 w 2818"/>
                  <a:gd name="T3" fmla="*/ 4408 h 5462"/>
                  <a:gd name="T4" fmla="*/ 2701 w 2818"/>
                  <a:gd name="T5" fmla="*/ 4301 h 5462"/>
                  <a:gd name="T6" fmla="*/ 2660 w 2818"/>
                  <a:gd name="T7" fmla="*/ 4233 h 5462"/>
                  <a:gd name="T8" fmla="*/ 2598 w 2818"/>
                  <a:gd name="T9" fmla="*/ 4125 h 5462"/>
                  <a:gd name="T10" fmla="*/ 2430 w 2818"/>
                  <a:gd name="T11" fmla="*/ 4169 h 5462"/>
                  <a:gd name="T12" fmla="*/ 2209 w 2818"/>
                  <a:gd name="T13" fmla="*/ 3520 h 5462"/>
                  <a:gd name="T14" fmla="*/ 1699 w 2818"/>
                  <a:gd name="T15" fmla="*/ 2335 h 5462"/>
                  <a:gd name="T16" fmla="*/ 388 w 2818"/>
                  <a:gd name="T17" fmla="*/ 287 h 5462"/>
                  <a:gd name="T18" fmla="*/ 232 w 2818"/>
                  <a:gd name="T19" fmla="*/ 100 h 5462"/>
                  <a:gd name="T20" fmla="*/ 33 w 2818"/>
                  <a:gd name="T21" fmla="*/ 211 h 5462"/>
                  <a:gd name="T22" fmla="*/ 770 w 2818"/>
                  <a:gd name="T23" fmla="*/ 2765 h 5462"/>
                  <a:gd name="T24" fmla="*/ 984 w 2818"/>
                  <a:gd name="T25" fmla="*/ 4072 h 5462"/>
                  <a:gd name="T26" fmla="*/ 1185 w 2818"/>
                  <a:gd name="T27" fmla="*/ 5328 h 5462"/>
                  <a:gd name="T28" fmla="*/ 1478 w 2818"/>
                  <a:gd name="T29" fmla="*/ 5330 h 5462"/>
                  <a:gd name="T30" fmla="*/ 1622 w 2818"/>
                  <a:gd name="T31" fmla="*/ 3994 h 5462"/>
                  <a:gd name="T32" fmla="*/ 1542 w 2818"/>
                  <a:gd name="T33" fmla="*/ 3253 h 5462"/>
                  <a:gd name="T34" fmla="*/ 1722 w 2818"/>
                  <a:gd name="T35" fmla="*/ 3713 h 5462"/>
                  <a:gd name="T36" fmla="*/ 2228 w 2818"/>
                  <a:gd name="T37" fmla="*/ 4898 h 5462"/>
                  <a:gd name="T38" fmla="*/ 2521 w 2818"/>
                  <a:gd name="T39" fmla="*/ 4786 h 5462"/>
                  <a:gd name="T40" fmla="*/ 2612 w 2818"/>
                  <a:gd name="T41" fmla="*/ 4973 h 5462"/>
                  <a:gd name="T42" fmla="*/ 2741 w 2818"/>
                  <a:gd name="T43" fmla="*/ 4974 h 5462"/>
                  <a:gd name="T44" fmla="*/ 2818 w 2818"/>
                  <a:gd name="T45" fmla="*/ 4736 h 5462"/>
                  <a:gd name="T46" fmla="*/ 2786 w 2818"/>
                  <a:gd name="T47" fmla="*/ 4534 h 5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8" h="5462">
                    <a:moveTo>
                      <a:pt x="2786" y="4534"/>
                    </a:moveTo>
                    <a:cubicBezTo>
                      <a:pt x="2776" y="4491"/>
                      <a:pt x="2765" y="4449"/>
                      <a:pt x="2753" y="4408"/>
                    </a:cubicBezTo>
                    <a:cubicBezTo>
                      <a:pt x="2742" y="4368"/>
                      <a:pt x="2723" y="4335"/>
                      <a:pt x="2701" y="4301"/>
                    </a:cubicBezTo>
                    <a:cubicBezTo>
                      <a:pt x="2684" y="4273"/>
                      <a:pt x="2677" y="4263"/>
                      <a:pt x="2660" y="4233"/>
                    </a:cubicBezTo>
                    <a:cubicBezTo>
                      <a:pt x="2640" y="4196"/>
                      <a:pt x="2620" y="4160"/>
                      <a:pt x="2598" y="4125"/>
                    </a:cubicBezTo>
                    <a:cubicBezTo>
                      <a:pt x="2555" y="4054"/>
                      <a:pt x="2436" y="4093"/>
                      <a:pt x="2430" y="4169"/>
                    </a:cubicBezTo>
                    <a:cubicBezTo>
                      <a:pt x="2369" y="3947"/>
                      <a:pt x="2288" y="3730"/>
                      <a:pt x="2209" y="3520"/>
                    </a:cubicBezTo>
                    <a:cubicBezTo>
                      <a:pt x="2058" y="3116"/>
                      <a:pt x="1891" y="2721"/>
                      <a:pt x="1699" y="2335"/>
                    </a:cubicBezTo>
                    <a:cubicBezTo>
                      <a:pt x="1335" y="1599"/>
                      <a:pt x="926" y="905"/>
                      <a:pt x="388" y="287"/>
                    </a:cubicBezTo>
                    <a:cubicBezTo>
                      <a:pt x="337" y="224"/>
                      <a:pt x="287" y="160"/>
                      <a:pt x="232" y="100"/>
                    </a:cubicBezTo>
                    <a:cubicBezTo>
                      <a:pt x="142" y="0"/>
                      <a:pt x="0" y="84"/>
                      <a:pt x="33" y="211"/>
                    </a:cubicBezTo>
                    <a:cubicBezTo>
                      <a:pt x="254" y="1071"/>
                      <a:pt x="573" y="1898"/>
                      <a:pt x="770" y="2765"/>
                    </a:cubicBezTo>
                    <a:cubicBezTo>
                      <a:pt x="868" y="3197"/>
                      <a:pt x="924" y="3634"/>
                      <a:pt x="984" y="4072"/>
                    </a:cubicBezTo>
                    <a:cubicBezTo>
                      <a:pt x="1041" y="4486"/>
                      <a:pt x="1035" y="4934"/>
                      <a:pt x="1185" y="5328"/>
                    </a:cubicBezTo>
                    <a:cubicBezTo>
                      <a:pt x="1235" y="5462"/>
                      <a:pt x="1422" y="5452"/>
                      <a:pt x="1478" y="5330"/>
                    </a:cubicBezTo>
                    <a:cubicBezTo>
                      <a:pt x="1666" y="4925"/>
                      <a:pt x="1638" y="4429"/>
                      <a:pt x="1622" y="3994"/>
                    </a:cubicBezTo>
                    <a:cubicBezTo>
                      <a:pt x="1612" y="3747"/>
                      <a:pt x="1583" y="3499"/>
                      <a:pt x="1542" y="3253"/>
                    </a:cubicBezTo>
                    <a:cubicBezTo>
                      <a:pt x="1604" y="3406"/>
                      <a:pt x="1665" y="3559"/>
                      <a:pt x="1722" y="3713"/>
                    </a:cubicBezTo>
                    <a:cubicBezTo>
                      <a:pt x="1873" y="4115"/>
                      <a:pt x="1994" y="4535"/>
                      <a:pt x="2228" y="4898"/>
                    </a:cubicBezTo>
                    <a:cubicBezTo>
                      <a:pt x="2326" y="5049"/>
                      <a:pt x="2517" y="4929"/>
                      <a:pt x="2521" y="4786"/>
                    </a:cubicBezTo>
                    <a:cubicBezTo>
                      <a:pt x="2539" y="4855"/>
                      <a:pt x="2569" y="4915"/>
                      <a:pt x="2612" y="4973"/>
                    </a:cubicBezTo>
                    <a:cubicBezTo>
                      <a:pt x="2641" y="5013"/>
                      <a:pt x="2711" y="5019"/>
                      <a:pt x="2741" y="4974"/>
                    </a:cubicBezTo>
                    <a:cubicBezTo>
                      <a:pt x="2791" y="4901"/>
                      <a:pt x="2818" y="4826"/>
                      <a:pt x="2818" y="4736"/>
                    </a:cubicBezTo>
                    <a:cubicBezTo>
                      <a:pt x="2818" y="4668"/>
                      <a:pt x="2802" y="4600"/>
                      <a:pt x="2786" y="453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7" name="Freeform 43">
                <a:extLst>
                  <a:ext uri="{FF2B5EF4-FFF2-40B4-BE49-F238E27FC236}">
                    <a16:creationId xmlns:a16="http://schemas.microsoft.com/office/drawing/2014/main" id="{1B3B4FD1-22C1-CF1A-5269-061927528D2A}"/>
                  </a:ext>
                </a:extLst>
              </p:cNvPr>
              <p:cNvSpPr>
                <a:spLocks/>
              </p:cNvSpPr>
              <p:nvPr/>
            </p:nvSpPr>
            <p:spPr bwMode="auto">
              <a:xfrm>
                <a:off x="3775" y="1469"/>
                <a:ext cx="80" cy="273"/>
              </a:xfrm>
              <a:custGeom>
                <a:avLst/>
                <a:gdLst>
                  <a:gd name="T0" fmla="*/ 486 w 614"/>
                  <a:gd name="T1" fmla="*/ 1004 h 2105"/>
                  <a:gd name="T2" fmla="*/ 352 w 614"/>
                  <a:gd name="T3" fmla="*/ 494 h 2105"/>
                  <a:gd name="T4" fmla="*/ 93 w 614"/>
                  <a:gd name="T5" fmla="*/ 37 h 2105"/>
                  <a:gd name="T6" fmla="*/ 9 w 614"/>
                  <a:gd name="T7" fmla="*/ 71 h 2105"/>
                  <a:gd name="T8" fmla="*/ 87 w 614"/>
                  <a:gd name="T9" fmla="*/ 560 h 2105"/>
                  <a:gd name="T10" fmla="*/ 194 w 614"/>
                  <a:gd name="T11" fmla="*/ 1077 h 2105"/>
                  <a:gd name="T12" fmla="*/ 449 w 614"/>
                  <a:gd name="T13" fmla="*/ 2068 h 2105"/>
                  <a:gd name="T14" fmla="*/ 526 w 614"/>
                  <a:gd name="T15" fmla="*/ 2059 h 2105"/>
                  <a:gd name="T16" fmla="*/ 486 w 614"/>
                  <a:gd name="T17" fmla="*/ 1004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105">
                    <a:moveTo>
                      <a:pt x="486" y="1004"/>
                    </a:moveTo>
                    <a:cubicBezTo>
                      <a:pt x="448" y="832"/>
                      <a:pt x="405" y="662"/>
                      <a:pt x="352" y="494"/>
                    </a:cubicBezTo>
                    <a:cubicBezTo>
                      <a:pt x="296" y="316"/>
                      <a:pt x="198" y="188"/>
                      <a:pt x="93" y="37"/>
                    </a:cubicBezTo>
                    <a:cubicBezTo>
                      <a:pt x="67" y="0"/>
                      <a:pt x="0" y="24"/>
                      <a:pt x="9" y="71"/>
                    </a:cubicBezTo>
                    <a:cubicBezTo>
                      <a:pt x="40" y="236"/>
                      <a:pt x="43" y="396"/>
                      <a:pt x="87" y="560"/>
                    </a:cubicBezTo>
                    <a:cubicBezTo>
                      <a:pt x="132" y="730"/>
                      <a:pt x="166" y="903"/>
                      <a:pt x="194" y="1077"/>
                    </a:cubicBezTo>
                    <a:cubicBezTo>
                      <a:pt x="249" y="1408"/>
                      <a:pt x="289" y="1768"/>
                      <a:pt x="449" y="2068"/>
                    </a:cubicBezTo>
                    <a:cubicBezTo>
                      <a:pt x="468" y="2105"/>
                      <a:pt x="516" y="2099"/>
                      <a:pt x="526" y="2059"/>
                    </a:cubicBezTo>
                    <a:cubicBezTo>
                      <a:pt x="614" y="1719"/>
                      <a:pt x="561" y="1341"/>
                      <a:pt x="486" y="100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8" name="Freeform 44">
                <a:extLst>
                  <a:ext uri="{FF2B5EF4-FFF2-40B4-BE49-F238E27FC236}">
                    <a16:creationId xmlns:a16="http://schemas.microsoft.com/office/drawing/2014/main" id="{75C674BD-0533-107E-5307-7E1EB8A786AD}"/>
                  </a:ext>
                </a:extLst>
              </p:cNvPr>
              <p:cNvSpPr>
                <a:spLocks/>
              </p:cNvSpPr>
              <p:nvPr/>
            </p:nvSpPr>
            <p:spPr bwMode="auto">
              <a:xfrm>
                <a:off x="4034" y="995"/>
                <a:ext cx="373" cy="672"/>
              </a:xfrm>
              <a:custGeom>
                <a:avLst/>
                <a:gdLst>
                  <a:gd name="T0" fmla="*/ 2559 w 2876"/>
                  <a:gd name="T1" fmla="*/ 3753 h 5186"/>
                  <a:gd name="T2" fmla="*/ 1993 w 2876"/>
                  <a:gd name="T3" fmla="*/ 2345 h 5186"/>
                  <a:gd name="T4" fmla="*/ 168 w 2876"/>
                  <a:gd name="T5" fmla="*/ 59 h 5186"/>
                  <a:gd name="T6" fmla="*/ 53 w 2876"/>
                  <a:gd name="T7" fmla="*/ 171 h 5186"/>
                  <a:gd name="T8" fmla="*/ 1459 w 2876"/>
                  <a:gd name="T9" fmla="*/ 2600 h 5186"/>
                  <a:gd name="T10" fmla="*/ 1918 w 2876"/>
                  <a:gd name="T11" fmla="*/ 3879 h 5186"/>
                  <a:gd name="T12" fmla="*/ 2105 w 2876"/>
                  <a:gd name="T13" fmla="*/ 4572 h 5186"/>
                  <a:gd name="T14" fmla="*/ 2399 w 2876"/>
                  <a:gd name="T15" fmla="*/ 5134 h 5186"/>
                  <a:gd name="T16" fmla="*/ 2627 w 2876"/>
                  <a:gd name="T17" fmla="*/ 5106 h 5186"/>
                  <a:gd name="T18" fmla="*/ 2559 w 2876"/>
                  <a:gd name="T19" fmla="*/ 3753 h 5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76" h="5186">
                    <a:moveTo>
                      <a:pt x="2559" y="3753"/>
                    </a:moveTo>
                    <a:cubicBezTo>
                      <a:pt x="2411" y="3269"/>
                      <a:pt x="2220" y="2797"/>
                      <a:pt x="1993" y="2345"/>
                    </a:cubicBezTo>
                    <a:cubicBezTo>
                      <a:pt x="1550" y="1464"/>
                      <a:pt x="923" y="689"/>
                      <a:pt x="168" y="59"/>
                    </a:cubicBezTo>
                    <a:cubicBezTo>
                      <a:pt x="98" y="0"/>
                      <a:pt x="0" y="99"/>
                      <a:pt x="53" y="171"/>
                    </a:cubicBezTo>
                    <a:cubicBezTo>
                      <a:pt x="612" y="928"/>
                      <a:pt x="1077" y="1742"/>
                      <a:pt x="1459" y="2600"/>
                    </a:cubicBezTo>
                    <a:cubicBezTo>
                      <a:pt x="1644" y="3014"/>
                      <a:pt x="1797" y="3442"/>
                      <a:pt x="1918" y="3879"/>
                    </a:cubicBezTo>
                    <a:cubicBezTo>
                      <a:pt x="1982" y="4110"/>
                      <a:pt x="2045" y="4341"/>
                      <a:pt x="2105" y="4572"/>
                    </a:cubicBezTo>
                    <a:cubicBezTo>
                      <a:pt x="2160" y="4781"/>
                      <a:pt x="2224" y="4995"/>
                      <a:pt x="2399" y="5134"/>
                    </a:cubicBezTo>
                    <a:cubicBezTo>
                      <a:pt x="2464" y="5186"/>
                      <a:pt x="2578" y="5179"/>
                      <a:pt x="2627" y="5106"/>
                    </a:cubicBezTo>
                    <a:cubicBezTo>
                      <a:pt x="2876" y="4736"/>
                      <a:pt x="2678" y="4143"/>
                      <a:pt x="2559" y="375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89" name="Freeform 45">
                <a:extLst>
                  <a:ext uri="{FF2B5EF4-FFF2-40B4-BE49-F238E27FC236}">
                    <a16:creationId xmlns:a16="http://schemas.microsoft.com/office/drawing/2014/main" id="{3E90B97F-BD53-6755-6B41-A51FA34F63D4}"/>
                  </a:ext>
                </a:extLst>
              </p:cNvPr>
              <p:cNvSpPr>
                <a:spLocks/>
              </p:cNvSpPr>
              <p:nvPr/>
            </p:nvSpPr>
            <p:spPr bwMode="auto">
              <a:xfrm>
                <a:off x="4394" y="1521"/>
                <a:ext cx="70" cy="255"/>
              </a:xfrm>
              <a:custGeom>
                <a:avLst/>
                <a:gdLst>
                  <a:gd name="T0" fmla="*/ 476 w 539"/>
                  <a:gd name="T1" fmla="*/ 470 h 1965"/>
                  <a:gd name="T2" fmla="*/ 233 w 539"/>
                  <a:gd name="T3" fmla="*/ 61 h 1965"/>
                  <a:gd name="T4" fmla="*/ 98 w 539"/>
                  <a:gd name="T5" fmla="*/ 137 h 1965"/>
                  <a:gd name="T6" fmla="*/ 157 w 539"/>
                  <a:gd name="T7" fmla="*/ 916 h 1965"/>
                  <a:gd name="T8" fmla="*/ 76 w 539"/>
                  <a:gd name="T9" fmla="*/ 1356 h 1965"/>
                  <a:gd name="T10" fmla="*/ 30 w 539"/>
                  <a:gd name="T11" fmla="*/ 1576 h 1965"/>
                  <a:gd name="T12" fmla="*/ 17 w 539"/>
                  <a:gd name="T13" fmla="*/ 1752 h 1965"/>
                  <a:gd name="T14" fmla="*/ 14 w 539"/>
                  <a:gd name="T15" fmla="*/ 1847 h 1965"/>
                  <a:gd name="T16" fmla="*/ 147 w 539"/>
                  <a:gd name="T17" fmla="*/ 1903 h 1965"/>
                  <a:gd name="T18" fmla="*/ 187 w 539"/>
                  <a:gd name="T19" fmla="*/ 1855 h 1965"/>
                  <a:gd name="T20" fmla="*/ 198 w 539"/>
                  <a:gd name="T21" fmla="*/ 1837 h 1965"/>
                  <a:gd name="T22" fmla="*/ 292 w 539"/>
                  <a:gd name="T23" fmla="*/ 1730 h 1965"/>
                  <a:gd name="T24" fmla="*/ 408 w 539"/>
                  <a:gd name="T25" fmla="*/ 1479 h 1965"/>
                  <a:gd name="T26" fmla="*/ 532 w 539"/>
                  <a:gd name="T27" fmla="*/ 952 h 1965"/>
                  <a:gd name="T28" fmla="*/ 476 w 539"/>
                  <a:gd name="T29" fmla="*/ 470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 h="1965">
                    <a:moveTo>
                      <a:pt x="476" y="470"/>
                    </a:moveTo>
                    <a:cubicBezTo>
                      <a:pt x="436" y="320"/>
                      <a:pt x="337" y="175"/>
                      <a:pt x="233" y="61"/>
                    </a:cubicBezTo>
                    <a:cubicBezTo>
                      <a:pt x="177" y="0"/>
                      <a:pt x="62" y="50"/>
                      <a:pt x="98" y="137"/>
                    </a:cubicBezTo>
                    <a:cubicBezTo>
                      <a:pt x="200" y="381"/>
                      <a:pt x="192" y="659"/>
                      <a:pt x="157" y="916"/>
                    </a:cubicBezTo>
                    <a:cubicBezTo>
                      <a:pt x="136" y="1066"/>
                      <a:pt x="108" y="1209"/>
                      <a:pt x="76" y="1356"/>
                    </a:cubicBezTo>
                    <a:cubicBezTo>
                      <a:pt x="60" y="1429"/>
                      <a:pt x="47" y="1503"/>
                      <a:pt x="30" y="1576"/>
                    </a:cubicBezTo>
                    <a:cubicBezTo>
                      <a:pt x="14" y="1644"/>
                      <a:pt x="0" y="1695"/>
                      <a:pt x="17" y="1752"/>
                    </a:cubicBezTo>
                    <a:cubicBezTo>
                      <a:pt x="16" y="1784"/>
                      <a:pt x="15" y="1816"/>
                      <a:pt x="14" y="1847"/>
                    </a:cubicBezTo>
                    <a:cubicBezTo>
                      <a:pt x="12" y="1919"/>
                      <a:pt x="98" y="1965"/>
                      <a:pt x="147" y="1903"/>
                    </a:cubicBezTo>
                    <a:cubicBezTo>
                      <a:pt x="161" y="1887"/>
                      <a:pt x="174" y="1872"/>
                      <a:pt x="187" y="1855"/>
                    </a:cubicBezTo>
                    <a:cubicBezTo>
                      <a:pt x="190" y="1851"/>
                      <a:pt x="218" y="1820"/>
                      <a:pt x="198" y="1837"/>
                    </a:cubicBezTo>
                    <a:cubicBezTo>
                      <a:pt x="241" y="1802"/>
                      <a:pt x="266" y="1781"/>
                      <a:pt x="292" y="1730"/>
                    </a:cubicBezTo>
                    <a:cubicBezTo>
                      <a:pt x="334" y="1649"/>
                      <a:pt x="373" y="1564"/>
                      <a:pt x="408" y="1479"/>
                    </a:cubicBezTo>
                    <a:cubicBezTo>
                      <a:pt x="474" y="1321"/>
                      <a:pt x="525" y="1125"/>
                      <a:pt x="532" y="952"/>
                    </a:cubicBezTo>
                    <a:cubicBezTo>
                      <a:pt x="539" y="790"/>
                      <a:pt x="518" y="627"/>
                      <a:pt x="476" y="47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0" name="Freeform 46">
                <a:extLst>
                  <a:ext uri="{FF2B5EF4-FFF2-40B4-BE49-F238E27FC236}">
                    <a16:creationId xmlns:a16="http://schemas.microsoft.com/office/drawing/2014/main" id="{8DD1B206-5A47-B236-E37E-554A74B7D7CA}"/>
                  </a:ext>
                </a:extLst>
              </p:cNvPr>
              <p:cNvSpPr>
                <a:spLocks/>
              </p:cNvSpPr>
              <p:nvPr/>
            </p:nvSpPr>
            <p:spPr bwMode="auto">
              <a:xfrm>
                <a:off x="3018" y="2469"/>
                <a:ext cx="734" cy="1134"/>
              </a:xfrm>
              <a:custGeom>
                <a:avLst/>
                <a:gdLst>
                  <a:gd name="T0" fmla="*/ 4898 w 5663"/>
                  <a:gd name="T1" fmla="*/ 608 h 8756"/>
                  <a:gd name="T2" fmla="*/ 3408 w 5663"/>
                  <a:gd name="T3" fmla="*/ 518 h 8756"/>
                  <a:gd name="T4" fmla="*/ 2766 w 5663"/>
                  <a:gd name="T5" fmla="*/ 327 h 8756"/>
                  <a:gd name="T6" fmla="*/ 2254 w 5663"/>
                  <a:gd name="T7" fmla="*/ 35 h 8756"/>
                  <a:gd name="T8" fmla="*/ 2090 w 5663"/>
                  <a:gd name="T9" fmla="*/ 196 h 8756"/>
                  <a:gd name="T10" fmla="*/ 2132 w 5663"/>
                  <a:gd name="T11" fmla="*/ 299 h 8756"/>
                  <a:gd name="T12" fmla="*/ 1305 w 5663"/>
                  <a:gd name="T13" fmla="*/ 2930 h 8756"/>
                  <a:gd name="T14" fmla="*/ 336 w 5663"/>
                  <a:gd name="T15" fmla="*/ 5253 h 8756"/>
                  <a:gd name="T16" fmla="*/ 1041 w 5663"/>
                  <a:gd name="T17" fmla="*/ 6031 h 8756"/>
                  <a:gd name="T18" fmla="*/ 1341 w 5663"/>
                  <a:gd name="T19" fmla="*/ 7156 h 8756"/>
                  <a:gd name="T20" fmla="*/ 1902 w 5663"/>
                  <a:gd name="T21" fmla="*/ 8165 h 8756"/>
                  <a:gd name="T22" fmla="*/ 2443 w 5663"/>
                  <a:gd name="T23" fmla="*/ 8590 h 8756"/>
                  <a:gd name="T24" fmla="*/ 2469 w 5663"/>
                  <a:gd name="T25" fmla="*/ 8647 h 8756"/>
                  <a:gd name="T26" fmla="*/ 2791 w 5663"/>
                  <a:gd name="T27" fmla="*/ 8662 h 8756"/>
                  <a:gd name="T28" fmla="*/ 2803 w 5663"/>
                  <a:gd name="T29" fmla="*/ 8662 h 8756"/>
                  <a:gd name="T30" fmla="*/ 2819 w 5663"/>
                  <a:gd name="T31" fmla="*/ 8662 h 8756"/>
                  <a:gd name="T32" fmla="*/ 2906 w 5663"/>
                  <a:gd name="T33" fmla="*/ 8459 h 8756"/>
                  <a:gd name="T34" fmla="*/ 2875 w 5663"/>
                  <a:gd name="T35" fmla="*/ 8420 h 8756"/>
                  <a:gd name="T36" fmla="*/ 2888 w 5663"/>
                  <a:gd name="T37" fmla="*/ 8329 h 8756"/>
                  <a:gd name="T38" fmla="*/ 2897 w 5663"/>
                  <a:gd name="T39" fmla="*/ 8287 h 8756"/>
                  <a:gd name="T40" fmla="*/ 2955 w 5663"/>
                  <a:gd name="T41" fmla="*/ 8326 h 8756"/>
                  <a:gd name="T42" fmla="*/ 3287 w 5663"/>
                  <a:gd name="T43" fmla="*/ 8499 h 8756"/>
                  <a:gd name="T44" fmla="*/ 3618 w 5663"/>
                  <a:gd name="T45" fmla="*/ 8584 h 8756"/>
                  <a:gd name="T46" fmla="*/ 3804 w 5663"/>
                  <a:gd name="T47" fmla="*/ 8593 h 8756"/>
                  <a:gd name="T48" fmla="*/ 3987 w 5663"/>
                  <a:gd name="T49" fmla="*/ 8549 h 8756"/>
                  <a:gd name="T50" fmla="*/ 4117 w 5663"/>
                  <a:gd name="T51" fmla="*/ 8248 h 8756"/>
                  <a:gd name="T52" fmla="*/ 3795 w 5663"/>
                  <a:gd name="T53" fmla="*/ 7659 h 8756"/>
                  <a:gd name="T54" fmla="*/ 3624 w 5663"/>
                  <a:gd name="T55" fmla="*/ 7350 h 8756"/>
                  <a:gd name="T56" fmla="*/ 3525 w 5663"/>
                  <a:gd name="T57" fmla="*/ 7334 h 8756"/>
                  <a:gd name="T58" fmla="*/ 3329 w 5663"/>
                  <a:gd name="T59" fmla="*/ 7318 h 8756"/>
                  <a:gd name="T60" fmla="*/ 3012 w 5663"/>
                  <a:gd name="T61" fmla="*/ 7277 h 8756"/>
                  <a:gd name="T62" fmla="*/ 2875 w 5663"/>
                  <a:gd name="T63" fmla="*/ 7065 h 8756"/>
                  <a:gd name="T64" fmla="*/ 2839 w 5663"/>
                  <a:gd name="T65" fmla="*/ 6829 h 8756"/>
                  <a:gd name="T66" fmla="*/ 2917 w 5663"/>
                  <a:gd name="T67" fmla="*/ 6746 h 8756"/>
                  <a:gd name="T68" fmla="*/ 3028 w 5663"/>
                  <a:gd name="T69" fmla="*/ 6400 h 8756"/>
                  <a:gd name="T70" fmla="*/ 3211 w 5663"/>
                  <a:gd name="T71" fmla="*/ 5627 h 8756"/>
                  <a:gd name="T72" fmla="*/ 3535 w 5663"/>
                  <a:gd name="T73" fmla="*/ 4175 h 8756"/>
                  <a:gd name="T74" fmla="*/ 3865 w 5663"/>
                  <a:gd name="T75" fmla="*/ 2625 h 8756"/>
                  <a:gd name="T76" fmla="*/ 4022 w 5663"/>
                  <a:gd name="T77" fmla="*/ 1885 h 8756"/>
                  <a:gd name="T78" fmla="*/ 4533 w 5663"/>
                  <a:gd name="T79" fmla="*/ 1581 h 8756"/>
                  <a:gd name="T80" fmla="*/ 5465 w 5663"/>
                  <a:gd name="T81" fmla="*/ 1100 h 8756"/>
                  <a:gd name="T82" fmla="*/ 4898 w 5663"/>
                  <a:gd name="T83" fmla="*/ 608 h 8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3" h="8756">
                    <a:moveTo>
                      <a:pt x="4898" y="608"/>
                    </a:moveTo>
                    <a:cubicBezTo>
                      <a:pt x="4403" y="557"/>
                      <a:pt x="3901" y="581"/>
                      <a:pt x="3408" y="518"/>
                    </a:cubicBezTo>
                    <a:cubicBezTo>
                      <a:pt x="3181" y="489"/>
                      <a:pt x="2973" y="423"/>
                      <a:pt x="2766" y="327"/>
                    </a:cubicBezTo>
                    <a:cubicBezTo>
                      <a:pt x="2587" y="244"/>
                      <a:pt x="2440" y="95"/>
                      <a:pt x="2254" y="35"/>
                    </a:cubicBezTo>
                    <a:cubicBezTo>
                      <a:pt x="2145" y="0"/>
                      <a:pt x="2062" y="91"/>
                      <a:pt x="2090" y="196"/>
                    </a:cubicBezTo>
                    <a:cubicBezTo>
                      <a:pt x="2100" y="232"/>
                      <a:pt x="2115" y="266"/>
                      <a:pt x="2132" y="299"/>
                    </a:cubicBezTo>
                    <a:cubicBezTo>
                      <a:pt x="2301" y="1192"/>
                      <a:pt x="1767" y="2201"/>
                      <a:pt x="1305" y="2930"/>
                    </a:cubicBezTo>
                    <a:cubicBezTo>
                      <a:pt x="884" y="3594"/>
                      <a:pt x="0" y="4379"/>
                      <a:pt x="336" y="5253"/>
                    </a:cubicBezTo>
                    <a:cubicBezTo>
                      <a:pt x="470" y="5601"/>
                      <a:pt x="785" y="5784"/>
                      <a:pt x="1041" y="6031"/>
                    </a:cubicBezTo>
                    <a:cubicBezTo>
                      <a:pt x="1355" y="6334"/>
                      <a:pt x="1235" y="6767"/>
                      <a:pt x="1341" y="7156"/>
                    </a:cubicBezTo>
                    <a:cubicBezTo>
                      <a:pt x="1442" y="7530"/>
                      <a:pt x="1640" y="7881"/>
                      <a:pt x="1902" y="8165"/>
                    </a:cubicBezTo>
                    <a:cubicBezTo>
                      <a:pt x="2048" y="8323"/>
                      <a:pt x="2234" y="8494"/>
                      <a:pt x="2443" y="8590"/>
                    </a:cubicBezTo>
                    <a:cubicBezTo>
                      <a:pt x="2451" y="8609"/>
                      <a:pt x="2458" y="8628"/>
                      <a:pt x="2469" y="8647"/>
                    </a:cubicBezTo>
                    <a:cubicBezTo>
                      <a:pt x="2530" y="8756"/>
                      <a:pt x="2715" y="8754"/>
                      <a:pt x="2791" y="8662"/>
                    </a:cubicBezTo>
                    <a:cubicBezTo>
                      <a:pt x="2795" y="8662"/>
                      <a:pt x="2799" y="8662"/>
                      <a:pt x="2803" y="8662"/>
                    </a:cubicBezTo>
                    <a:cubicBezTo>
                      <a:pt x="2808" y="8663"/>
                      <a:pt x="2814" y="8663"/>
                      <a:pt x="2819" y="8662"/>
                    </a:cubicBezTo>
                    <a:cubicBezTo>
                      <a:pt x="2920" y="8653"/>
                      <a:pt x="2955" y="8537"/>
                      <a:pt x="2906" y="8459"/>
                    </a:cubicBezTo>
                    <a:cubicBezTo>
                      <a:pt x="2897" y="8445"/>
                      <a:pt x="2885" y="8433"/>
                      <a:pt x="2875" y="8420"/>
                    </a:cubicBezTo>
                    <a:cubicBezTo>
                      <a:pt x="2879" y="8391"/>
                      <a:pt x="2883" y="8361"/>
                      <a:pt x="2888" y="8329"/>
                    </a:cubicBezTo>
                    <a:cubicBezTo>
                      <a:pt x="2890" y="8315"/>
                      <a:pt x="2894" y="8301"/>
                      <a:pt x="2897" y="8287"/>
                    </a:cubicBezTo>
                    <a:cubicBezTo>
                      <a:pt x="2918" y="8301"/>
                      <a:pt x="2938" y="8315"/>
                      <a:pt x="2955" y="8326"/>
                    </a:cubicBezTo>
                    <a:cubicBezTo>
                      <a:pt x="3062" y="8390"/>
                      <a:pt x="3170" y="8455"/>
                      <a:pt x="3287" y="8499"/>
                    </a:cubicBezTo>
                    <a:cubicBezTo>
                      <a:pt x="3393" y="8538"/>
                      <a:pt x="3506" y="8569"/>
                      <a:pt x="3618" y="8584"/>
                    </a:cubicBezTo>
                    <a:cubicBezTo>
                      <a:pt x="3679" y="8592"/>
                      <a:pt x="3743" y="8596"/>
                      <a:pt x="3804" y="8593"/>
                    </a:cubicBezTo>
                    <a:cubicBezTo>
                      <a:pt x="3870" y="8589"/>
                      <a:pt x="3925" y="8560"/>
                      <a:pt x="3987" y="8549"/>
                    </a:cubicBezTo>
                    <a:cubicBezTo>
                      <a:pt x="4123" y="8525"/>
                      <a:pt x="4208" y="8365"/>
                      <a:pt x="4117" y="8248"/>
                    </a:cubicBezTo>
                    <a:cubicBezTo>
                      <a:pt x="3977" y="8069"/>
                      <a:pt x="3869" y="7874"/>
                      <a:pt x="3795" y="7659"/>
                    </a:cubicBezTo>
                    <a:cubicBezTo>
                      <a:pt x="3761" y="7558"/>
                      <a:pt x="3727" y="7401"/>
                      <a:pt x="3624" y="7350"/>
                    </a:cubicBezTo>
                    <a:cubicBezTo>
                      <a:pt x="3587" y="7332"/>
                      <a:pt x="3554" y="7338"/>
                      <a:pt x="3525" y="7334"/>
                    </a:cubicBezTo>
                    <a:cubicBezTo>
                      <a:pt x="3454" y="7324"/>
                      <a:pt x="3403" y="7314"/>
                      <a:pt x="3329" y="7318"/>
                    </a:cubicBezTo>
                    <a:cubicBezTo>
                      <a:pt x="3224" y="7324"/>
                      <a:pt x="3112" y="7311"/>
                      <a:pt x="3012" y="7277"/>
                    </a:cubicBezTo>
                    <a:cubicBezTo>
                      <a:pt x="2913" y="7243"/>
                      <a:pt x="2899" y="7163"/>
                      <a:pt x="2875" y="7065"/>
                    </a:cubicBezTo>
                    <a:cubicBezTo>
                      <a:pt x="2855" y="6988"/>
                      <a:pt x="2845" y="6909"/>
                      <a:pt x="2839" y="6829"/>
                    </a:cubicBezTo>
                    <a:cubicBezTo>
                      <a:pt x="2867" y="6807"/>
                      <a:pt x="2895" y="6783"/>
                      <a:pt x="2917" y="6746"/>
                    </a:cubicBezTo>
                    <a:cubicBezTo>
                      <a:pt x="2980" y="6642"/>
                      <a:pt x="2999" y="6517"/>
                      <a:pt x="3028" y="6400"/>
                    </a:cubicBezTo>
                    <a:cubicBezTo>
                      <a:pt x="3091" y="6143"/>
                      <a:pt x="3153" y="5885"/>
                      <a:pt x="3211" y="5627"/>
                    </a:cubicBezTo>
                    <a:cubicBezTo>
                      <a:pt x="3319" y="5143"/>
                      <a:pt x="3427" y="4659"/>
                      <a:pt x="3535" y="4175"/>
                    </a:cubicBezTo>
                    <a:cubicBezTo>
                      <a:pt x="3651" y="3659"/>
                      <a:pt x="3760" y="3143"/>
                      <a:pt x="3865" y="2625"/>
                    </a:cubicBezTo>
                    <a:cubicBezTo>
                      <a:pt x="3913" y="2388"/>
                      <a:pt x="3930" y="2109"/>
                      <a:pt x="4022" y="1885"/>
                    </a:cubicBezTo>
                    <a:cubicBezTo>
                      <a:pt x="4110" y="1674"/>
                      <a:pt x="4331" y="1634"/>
                      <a:pt x="4533" y="1581"/>
                    </a:cubicBezTo>
                    <a:cubicBezTo>
                      <a:pt x="4864" y="1493"/>
                      <a:pt x="5295" y="1447"/>
                      <a:pt x="5465" y="1100"/>
                    </a:cubicBezTo>
                    <a:cubicBezTo>
                      <a:pt x="5663" y="696"/>
                      <a:pt x="5171" y="636"/>
                      <a:pt x="4898" y="60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1" name="Freeform 47">
                <a:extLst>
                  <a:ext uri="{FF2B5EF4-FFF2-40B4-BE49-F238E27FC236}">
                    <a16:creationId xmlns:a16="http://schemas.microsoft.com/office/drawing/2014/main" id="{A619BC8C-09EB-FDCB-BBE2-A36262B08B7B}"/>
                  </a:ext>
                </a:extLst>
              </p:cNvPr>
              <p:cNvSpPr>
                <a:spLocks/>
              </p:cNvSpPr>
              <p:nvPr/>
            </p:nvSpPr>
            <p:spPr bwMode="auto">
              <a:xfrm>
                <a:off x="3931" y="2356"/>
                <a:ext cx="498" cy="495"/>
              </a:xfrm>
              <a:custGeom>
                <a:avLst/>
                <a:gdLst>
                  <a:gd name="T0" fmla="*/ 3788 w 3839"/>
                  <a:gd name="T1" fmla="*/ 2198 h 3818"/>
                  <a:gd name="T2" fmla="*/ 3308 w 3839"/>
                  <a:gd name="T3" fmla="*/ 175 h 3818"/>
                  <a:gd name="T4" fmla="*/ 2939 w 3839"/>
                  <a:gd name="T5" fmla="*/ 122 h 3818"/>
                  <a:gd name="T6" fmla="*/ 1628 w 3839"/>
                  <a:gd name="T7" fmla="*/ 1001 h 3818"/>
                  <a:gd name="T8" fmla="*/ 894 w 3839"/>
                  <a:gd name="T9" fmla="*/ 1215 h 3818"/>
                  <a:gd name="T10" fmla="*/ 513 w 3839"/>
                  <a:gd name="T11" fmla="*/ 1280 h 3818"/>
                  <a:gd name="T12" fmla="*/ 300 w 3839"/>
                  <a:gd name="T13" fmla="*/ 1319 h 3818"/>
                  <a:gd name="T14" fmla="*/ 201 w 3839"/>
                  <a:gd name="T15" fmla="*/ 1349 h 3818"/>
                  <a:gd name="T16" fmla="*/ 152 w 3839"/>
                  <a:gd name="T17" fmla="*/ 1361 h 3818"/>
                  <a:gd name="T18" fmla="*/ 146 w 3839"/>
                  <a:gd name="T19" fmla="*/ 1360 h 3818"/>
                  <a:gd name="T20" fmla="*/ 41 w 3839"/>
                  <a:gd name="T21" fmla="*/ 1556 h 3818"/>
                  <a:gd name="T22" fmla="*/ 52 w 3839"/>
                  <a:gd name="T23" fmla="*/ 1572 h 3818"/>
                  <a:gd name="T24" fmla="*/ 224 w 3839"/>
                  <a:gd name="T25" fmla="*/ 1831 h 3818"/>
                  <a:gd name="T26" fmla="*/ 738 w 3839"/>
                  <a:gd name="T27" fmla="*/ 1896 h 3818"/>
                  <a:gd name="T28" fmla="*/ 976 w 3839"/>
                  <a:gd name="T29" fmla="*/ 2036 h 3818"/>
                  <a:gd name="T30" fmla="*/ 1743 w 3839"/>
                  <a:gd name="T31" fmla="*/ 2518 h 3818"/>
                  <a:gd name="T32" fmla="*/ 2114 w 3839"/>
                  <a:gd name="T33" fmla="*/ 2727 h 3818"/>
                  <a:gd name="T34" fmla="*/ 2438 w 3839"/>
                  <a:gd name="T35" fmla="*/ 2928 h 3818"/>
                  <a:gd name="T36" fmla="*/ 2587 w 3839"/>
                  <a:gd name="T37" fmla="*/ 3263 h 3818"/>
                  <a:gd name="T38" fmla="*/ 2731 w 3839"/>
                  <a:gd name="T39" fmla="*/ 3718 h 3818"/>
                  <a:gd name="T40" fmla="*/ 2953 w 3839"/>
                  <a:gd name="T41" fmla="*/ 3750 h 3818"/>
                  <a:gd name="T42" fmla="*/ 3305 w 3839"/>
                  <a:gd name="T43" fmla="*/ 3348 h 3818"/>
                  <a:gd name="T44" fmla="*/ 3648 w 3839"/>
                  <a:gd name="T45" fmla="*/ 3013 h 3818"/>
                  <a:gd name="T46" fmla="*/ 3788 w 3839"/>
                  <a:gd name="T47" fmla="*/ 2198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9" h="3818">
                    <a:moveTo>
                      <a:pt x="3788" y="2198"/>
                    </a:moveTo>
                    <a:cubicBezTo>
                      <a:pt x="3723" y="1515"/>
                      <a:pt x="3483" y="836"/>
                      <a:pt x="3308" y="175"/>
                    </a:cubicBezTo>
                    <a:cubicBezTo>
                      <a:pt x="3261" y="0"/>
                      <a:pt x="3037" y="20"/>
                      <a:pt x="2939" y="122"/>
                    </a:cubicBezTo>
                    <a:cubicBezTo>
                      <a:pt x="2575" y="501"/>
                      <a:pt x="2114" y="803"/>
                      <a:pt x="1628" y="1001"/>
                    </a:cubicBezTo>
                    <a:cubicBezTo>
                      <a:pt x="1390" y="1098"/>
                      <a:pt x="1146" y="1166"/>
                      <a:pt x="894" y="1215"/>
                    </a:cubicBezTo>
                    <a:cubicBezTo>
                      <a:pt x="767" y="1239"/>
                      <a:pt x="641" y="1264"/>
                      <a:pt x="513" y="1280"/>
                    </a:cubicBezTo>
                    <a:cubicBezTo>
                      <a:pt x="440" y="1289"/>
                      <a:pt x="372" y="1299"/>
                      <a:pt x="300" y="1319"/>
                    </a:cubicBezTo>
                    <a:cubicBezTo>
                      <a:pt x="267" y="1330"/>
                      <a:pt x="234" y="1340"/>
                      <a:pt x="201" y="1349"/>
                    </a:cubicBezTo>
                    <a:cubicBezTo>
                      <a:pt x="171" y="1352"/>
                      <a:pt x="155" y="1356"/>
                      <a:pt x="152" y="1361"/>
                    </a:cubicBezTo>
                    <a:cubicBezTo>
                      <a:pt x="150" y="1361"/>
                      <a:pt x="148" y="1360"/>
                      <a:pt x="146" y="1360"/>
                    </a:cubicBezTo>
                    <a:cubicBezTo>
                      <a:pt x="45" y="1365"/>
                      <a:pt x="0" y="1469"/>
                      <a:pt x="41" y="1556"/>
                    </a:cubicBezTo>
                    <a:cubicBezTo>
                      <a:pt x="44" y="1562"/>
                      <a:pt x="48" y="1566"/>
                      <a:pt x="52" y="1572"/>
                    </a:cubicBezTo>
                    <a:cubicBezTo>
                      <a:pt x="38" y="1675"/>
                      <a:pt x="117" y="1803"/>
                      <a:pt x="224" y="1831"/>
                    </a:cubicBezTo>
                    <a:cubicBezTo>
                      <a:pt x="391" y="1875"/>
                      <a:pt x="566" y="1901"/>
                      <a:pt x="738" y="1896"/>
                    </a:cubicBezTo>
                    <a:cubicBezTo>
                      <a:pt x="816" y="1935"/>
                      <a:pt x="894" y="1984"/>
                      <a:pt x="976" y="2036"/>
                    </a:cubicBezTo>
                    <a:cubicBezTo>
                      <a:pt x="1231" y="2198"/>
                      <a:pt x="1485" y="2362"/>
                      <a:pt x="1743" y="2518"/>
                    </a:cubicBezTo>
                    <a:cubicBezTo>
                      <a:pt x="1864" y="2592"/>
                      <a:pt x="1990" y="2658"/>
                      <a:pt x="2114" y="2727"/>
                    </a:cubicBezTo>
                    <a:cubicBezTo>
                      <a:pt x="2222" y="2787"/>
                      <a:pt x="2351" y="2838"/>
                      <a:pt x="2438" y="2928"/>
                    </a:cubicBezTo>
                    <a:cubicBezTo>
                      <a:pt x="2520" y="3013"/>
                      <a:pt x="2550" y="3153"/>
                      <a:pt x="2587" y="3263"/>
                    </a:cubicBezTo>
                    <a:cubicBezTo>
                      <a:pt x="2637" y="3414"/>
                      <a:pt x="2688" y="3565"/>
                      <a:pt x="2731" y="3718"/>
                    </a:cubicBezTo>
                    <a:cubicBezTo>
                      <a:pt x="2760" y="3818"/>
                      <a:pt x="2895" y="3817"/>
                      <a:pt x="2953" y="3750"/>
                    </a:cubicBezTo>
                    <a:cubicBezTo>
                      <a:pt x="3069" y="3615"/>
                      <a:pt x="3182" y="3476"/>
                      <a:pt x="3305" y="3348"/>
                    </a:cubicBezTo>
                    <a:cubicBezTo>
                      <a:pt x="3415" y="3234"/>
                      <a:pt x="3546" y="3135"/>
                      <a:pt x="3648" y="3013"/>
                    </a:cubicBezTo>
                    <a:cubicBezTo>
                      <a:pt x="3839" y="2787"/>
                      <a:pt x="3814" y="2475"/>
                      <a:pt x="3788" y="2198"/>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2" name="Freeform 48">
                <a:extLst>
                  <a:ext uri="{FF2B5EF4-FFF2-40B4-BE49-F238E27FC236}">
                    <a16:creationId xmlns:a16="http://schemas.microsoft.com/office/drawing/2014/main" id="{50AB28DC-74EC-9B79-F135-7BEF18046D0C}"/>
                  </a:ext>
                </a:extLst>
              </p:cNvPr>
              <p:cNvSpPr>
                <a:spLocks/>
              </p:cNvSpPr>
              <p:nvPr/>
            </p:nvSpPr>
            <p:spPr bwMode="auto">
              <a:xfrm>
                <a:off x="4171" y="2956"/>
                <a:ext cx="295" cy="707"/>
              </a:xfrm>
              <a:custGeom>
                <a:avLst/>
                <a:gdLst>
                  <a:gd name="T0" fmla="*/ 1845 w 2274"/>
                  <a:gd name="T1" fmla="*/ 209 h 5458"/>
                  <a:gd name="T2" fmla="*/ 525 w 2274"/>
                  <a:gd name="T3" fmla="*/ 642 h 5458"/>
                  <a:gd name="T4" fmla="*/ 464 w 2274"/>
                  <a:gd name="T5" fmla="*/ 637 h 5458"/>
                  <a:gd name="T6" fmla="*/ 452 w 2274"/>
                  <a:gd name="T7" fmla="*/ 576 h 5458"/>
                  <a:gd name="T8" fmla="*/ 325 w 2274"/>
                  <a:gd name="T9" fmla="*/ 575 h 5458"/>
                  <a:gd name="T10" fmla="*/ 270 w 2274"/>
                  <a:gd name="T11" fmla="*/ 747 h 5458"/>
                  <a:gd name="T12" fmla="*/ 216 w 2274"/>
                  <a:gd name="T13" fmla="*/ 890 h 5458"/>
                  <a:gd name="T14" fmla="*/ 60 w 2274"/>
                  <a:gd name="T15" fmla="*/ 1194 h 5458"/>
                  <a:gd name="T16" fmla="*/ 94 w 2274"/>
                  <a:gd name="T17" fmla="*/ 1466 h 5458"/>
                  <a:gd name="T18" fmla="*/ 677 w 2274"/>
                  <a:gd name="T19" fmla="*/ 3396 h 5458"/>
                  <a:gd name="T20" fmla="*/ 316 w 2274"/>
                  <a:gd name="T21" fmla="*/ 4645 h 5458"/>
                  <a:gd name="T22" fmla="*/ 616 w 2274"/>
                  <a:gd name="T23" fmla="*/ 5413 h 5458"/>
                  <a:gd name="T24" fmla="*/ 906 w 2274"/>
                  <a:gd name="T25" fmla="*/ 5247 h 5458"/>
                  <a:gd name="T26" fmla="*/ 1170 w 2274"/>
                  <a:gd name="T27" fmla="*/ 4008 h 5458"/>
                  <a:gd name="T28" fmla="*/ 1373 w 2274"/>
                  <a:gd name="T29" fmla="*/ 2821 h 5458"/>
                  <a:gd name="T30" fmla="*/ 2209 w 2274"/>
                  <a:gd name="T31" fmla="*/ 422 h 5458"/>
                  <a:gd name="T32" fmla="*/ 1845 w 2274"/>
                  <a:gd name="T33" fmla="*/ 209 h 5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4" h="5458">
                    <a:moveTo>
                      <a:pt x="1845" y="209"/>
                    </a:moveTo>
                    <a:cubicBezTo>
                      <a:pt x="1544" y="620"/>
                      <a:pt x="1006" y="768"/>
                      <a:pt x="525" y="642"/>
                    </a:cubicBezTo>
                    <a:cubicBezTo>
                      <a:pt x="503" y="636"/>
                      <a:pt x="484" y="637"/>
                      <a:pt x="464" y="637"/>
                    </a:cubicBezTo>
                    <a:cubicBezTo>
                      <a:pt x="459" y="617"/>
                      <a:pt x="458" y="597"/>
                      <a:pt x="452" y="576"/>
                    </a:cubicBezTo>
                    <a:cubicBezTo>
                      <a:pt x="437" y="520"/>
                      <a:pt x="341" y="519"/>
                      <a:pt x="325" y="575"/>
                    </a:cubicBezTo>
                    <a:cubicBezTo>
                      <a:pt x="309" y="632"/>
                      <a:pt x="290" y="690"/>
                      <a:pt x="270" y="747"/>
                    </a:cubicBezTo>
                    <a:cubicBezTo>
                      <a:pt x="241" y="789"/>
                      <a:pt x="223" y="838"/>
                      <a:pt x="216" y="890"/>
                    </a:cubicBezTo>
                    <a:cubicBezTo>
                      <a:pt x="172" y="997"/>
                      <a:pt x="121" y="1100"/>
                      <a:pt x="60" y="1194"/>
                    </a:cubicBezTo>
                    <a:cubicBezTo>
                      <a:pt x="7" y="1277"/>
                      <a:pt x="0" y="1403"/>
                      <a:pt x="94" y="1466"/>
                    </a:cubicBezTo>
                    <a:cubicBezTo>
                      <a:pt x="729" y="1892"/>
                      <a:pt x="810" y="2701"/>
                      <a:pt x="677" y="3396"/>
                    </a:cubicBezTo>
                    <a:cubicBezTo>
                      <a:pt x="596" y="3824"/>
                      <a:pt x="433" y="4227"/>
                      <a:pt x="316" y="4645"/>
                    </a:cubicBezTo>
                    <a:cubicBezTo>
                      <a:pt x="233" y="4944"/>
                      <a:pt x="275" y="5307"/>
                      <a:pt x="616" y="5413"/>
                    </a:cubicBezTo>
                    <a:cubicBezTo>
                      <a:pt x="758" y="5458"/>
                      <a:pt x="869" y="5387"/>
                      <a:pt x="906" y="5247"/>
                    </a:cubicBezTo>
                    <a:cubicBezTo>
                      <a:pt x="1017" y="4837"/>
                      <a:pt x="1111" y="4429"/>
                      <a:pt x="1170" y="4008"/>
                    </a:cubicBezTo>
                    <a:cubicBezTo>
                      <a:pt x="1225" y="3609"/>
                      <a:pt x="1261" y="3210"/>
                      <a:pt x="1373" y="2821"/>
                    </a:cubicBezTo>
                    <a:cubicBezTo>
                      <a:pt x="1607" y="2008"/>
                      <a:pt x="1966" y="1233"/>
                      <a:pt x="2209" y="422"/>
                    </a:cubicBezTo>
                    <a:cubicBezTo>
                      <a:pt x="2274" y="207"/>
                      <a:pt x="1997" y="0"/>
                      <a:pt x="1845" y="209"/>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3" name="Freeform 49">
                <a:extLst>
                  <a:ext uri="{FF2B5EF4-FFF2-40B4-BE49-F238E27FC236}">
                    <a16:creationId xmlns:a16="http://schemas.microsoft.com/office/drawing/2014/main" id="{8C62843A-90B8-196F-12C0-7D51FA5C12AD}"/>
                  </a:ext>
                </a:extLst>
              </p:cNvPr>
              <p:cNvSpPr>
                <a:spLocks/>
              </p:cNvSpPr>
              <p:nvPr/>
            </p:nvSpPr>
            <p:spPr bwMode="auto">
              <a:xfrm>
                <a:off x="3085" y="3415"/>
                <a:ext cx="161" cy="233"/>
              </a:xfrm>
              <a:custGeom>
                <a:avLst/>
                <a:gdLst>
                  <a:gd name="T0" fmla="*/ 1223 w 1242"/>
                  <a:gd name="T1" fmla="*/ 1425 h 1802"/>
                  <a:gd name="T2" fmla="*/ 1209 w 1242"/>
                  <a:gd name="T3" fmla="*/ 1399 h 1802"/>
                  <a:gd name="T4" fmla="*/ 1163 w 1242"/>
                  <a:gd name="T5" fmla="*/ 1285 h 1802"/>
                  <a:gd name="T6" fmla="*/ 1155 w 1242"/>
                  <a:gd name="T7" fmla="*/ 1248 h 1802"/>
                  <a:gd name="T8" fmla="*/ 1140 w 1242"/>
                  <a:gd name="T9" fmla="*/ 1216 h 1802"/>
                  <a:gd name="T10" fmla="*/ 1120 w 1242"/>
                  <a:gd name="T11" fmla="*/ 1157 h 1802"/>
                  <a:gd name="T12" fmla="*/ 1120 w 1242"/>
                  <a:gd name="T13" fmla="*/ 1156 h 1802"/>
                  <a:gd name="T14" fmla="*/ 1032 w 1242"/>
                  <a:gd name="T15" fmla="*/ 1067 h 1802"/>
                  <a:gd name="T16" fmla="*/ 980 w 1242"/>
                  <a:gd name="T17" fmla="*/ 1073 h 1802"/>
                  <a:gd name="T18" fmla="*/ 935 w 1242"/>
                  <a:gd name="T19" fmla="*/ 1111 h 1802"/>
                  <a:gd name="T20" fmla="*/ 914 w 1242"/>
                  <a:gd name="T21" fmla="*/ 974 h 1802"/>
                  <a:gd name="T22" fmla="*/ 839 w 1242"/>
                  <a:gd name="T23" fmla="*/ 655 h 1802"/>
                  <a:gd name="T24" fmla="*/ 546 w 1242"/>
                  <a:gd name="T25" fmla="*/ 167 h 1802"/>
                  <a:gd name="T26" fmla="*/ 332 w 1242"/>
                  <a:gd name="T27" fmla="*/ 38 h 1802"/>
                  <a:gd name="T28" fmla="*/ 56 w 1242"/>
                  <a:gd name="T29" fmla="*/ 79 h 1802"/>
                  <a:gd name="T30" fmla="*/ 54 w 1242"/>
                  <a:gd name="T31" fmla="*/ 242 h 1802"/>
                  <a:gd name="T32" fmla="*/ 131 w 1242"/>
                  <a:gd name="T33" fmla="*/ 327 h 1802"/>
                  <a:gd name="T34" fmla="*/ 217 w 1242"/>
                  <a:gd name="T35" fmla="*/ 381 h 1802"/>
                  <a:gd name="T36" fmla="*/ 345 w 1242"/>
                  <a:gd name="T37" fmla="*/ 543 h 1802"/>
                  <a:gd name="T38" fmla="*/ 378 w 1242"/>
                  <a:gd name="T39" fmla="*/ 613 h 1802"/>
                  <a:gd name="T40" fmla="*/ 419 w 1242"/>
                  <a:gd name="T41" fmla="*/ 735 h 1802"/>
                  <a:gd name="T42" fmla="*/ 465 w 1242"/>
                  <a:gd name="T43" fmla="*/ 1015 h 1802"/>
                  <a:gd name="T44" fmla="*/ 652 w 1242"/>
                  <a:gd name="T45" fmla="*/ 1586 h 1802"/>
                  <a:gd name="T46" fmla="*/ 923 w 1242"/>
                  <a:gd name="T47" fmla="*/ 1781 h 1802"/>
                  <a:gd name="T48" fmla="*/ 1196 w 1242"/>
                  <a:gd name="T49" fmla="*/ 1720 h 1802"/>
                  <a:gd name="T50" fmla="*/ 1213 w 1242"/>
                  <a:gd name="T51" fmla="*/ 1596 h 1802"/>
                  <a:gd name="T52" fmla="*/ 1201 w 1242"/>
                  <a:gd name="T53" fmla="*/ 1580 h 1802"/>
                  <a:gd name="T54" fmla="*/ 1222 w 1242"/>
                  <a:gd name="T55" fmla="*/ 1547 h 1802"/>
                  <a:gd name="T56" fmla="*/ 1223 w 1242"/>
                  <a:gd name="T57" fmla="*/ 1425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2" h="1802">
                    <a:moveTo>
                      <a:pt x="1223" y="1425"/>
                    </a:moveTo>
                    <a:cubicBezTo>
                      <a:pt x="1219" y="1416"/>
                      <a:pt x="1214" y="1408"/>
                      <a:pt x="1209" y="1399"/>
                    </a:cubicBezTo>
                    <a:cubicBezTo>
                      <a:pt x="1189" y="1363"/>
                      <a:pt x="1174" y="1325"/>
                      <a:pt x="1163" y="1285"/>
                    </a:cubicBezTo>
                    <a:cubicBezTo>
                      <a:pt x="1161" y="1272"/>
                      <a:pt x="1159" y="1259"/>
                      <a:pt x="1155" y="1248"/>
                    </a:cubicBezTo>
                    <a:cubicBezTo>
                      <a:pt x="1150" y="1237"/>
                      <a:pt x="1145" y="1227"/>
                      <a:pt x="1140" y="1216"/>
                    </a:cubicBezTo>
                    <a:cubicBezTo>
                      <a:pt x="1132" y="1197"/>
                      <a:pt x="1125" y="1177"/>
                      <a:pt x="1120" y="1157"/>
                    </a:cubicBezTo>
                    <a:lnTo>
                      <a:pt x="1120" y="1156"/>
                    </a:lnTo>
                    <a:cubicBezTo>
                      <a:pt x="1111" y="1113"/>
                      <a:pt x="1079" y="1071"/>
                      <a:pt x="1032" y="1067"/>
                    </a:cubicBezTo>
                    <a:cubicBezTo>
                      <a:pt x="1014" y="1065"/>
                      <a:pt x="996" y="1067"/>
                      <a:pt x="980" y="1073"/>
                    </a:cubicBezTo>
                    <a:cubicBezTo>
                      <a:pt x="960" y="1080"/>
                      <a:pt x="947" y="1095"/>
                      <a:pt x="935" y="1111"/>
                    </a:cubicBezTo>
                    <a:cubicBezTo>
                      <a:pt x="929" y="1065"/>
                      <a:pt x="923" y="1019"/>
                      <a:pt x="914" y="974"/>
                    </a:cubicBezTo>
                    <a:cubicBezTo>
                      <a:pt x="892" y="867"/>
                      <a:pt x="869" y="760"/>
                      <a:pt x="839" y="655"/>
                    </a:cubicBezTo>
                    <a:cubicBezTo>
                      <a:pt x="785" y="469"/>
                      <a:pt x="693" y="296"/>
                      <a:pt x="546" y="167"/>
                    </a:cubicBezTo>
                    <a:cubicBezTo>
                      <a:pt x="484" y="113"/>
                      <a:pt x="409" y="67"/>
                      <a:pt x="332" y="38"/>
                    </a:cubicBezTo>
                    <a:cubicBezTo>
                      <a:pt x="230" y="0"/>
                      <a:pt x="140" y="8"/>
                      <a:pt x="56" y="79"/>
                    </a:cubicBezTo>
                    <a:cubicBezTo>
                      <a:pt x="4" y="122"/>
                      <a:pt x="0" y="198"/>
                      <a:pt x="54" y="242"/>
                    </a:cubicBezTo>
                    <a:cubicBezTo>
                      <a:pt x="76" y="261"/>
                      <a:pt x="96" y="305"/>
                      <a:pt x="131" y="327"/>
                    </a:cubicBezTo>
                    <a:cubicBezTo>
                      <a:pt x="173" y="354"/>
                      <a:pt x="183" y="353"/>
                      <a:pt x="217" y="381"/>
                    </a:cubicBezTo>
                    <a:cubicBezTo>
                      <a:pt x="260" y="416"/>
                      <a:pt x="305" y="478"/>
                      <a:pt x="345" y="543"/>
                    </a:cubicBezTo>
                    <a:cubicBezTo>
                      <a:pt x="356" y="561"/>
                      <a:pt x="362" y="574"/>
                      <a:pt x="378" y="613"/>
                    </a:cubicBezTo>
                    <a:cubicBezTo>
                      <a:pt x="394" y="652"/>
                      <a:pt x="409" y="695"/>
                      <a:pt x="419" y="735"/>
                    </a:cubicBezTo>
                    <a:cubicBezTo>
                      <a:pt x="442" y="826"/>
                      <a:pt x="453" y="922"/>
                      <a:pt x="465" y="1015"/>
                    </a:cubicBezTo>
                    <a:cubicBezTo>
                      <a:pt x="491" y="1212"/>
                      <a:pt x="539" y="1420"/>
                      <a:pt x="652" y="1586"/>
                    </a:cubicBezTo>
                    <a:cubicBezTo>
                      <a:pt x="718" y="1683"/>
                      <a:pt x="807" y="1756"/>
                      <a:pt x="923" y="1781"/>
                    </a:cubicBezTo>
                    <a:cubicBezTo>
                      <a:pt x="1014" y="1801"/>
                      <a:pt x="1135" y="1802"/>
                      <a:pt x="1196" y="1720"/>
                    </a:cubicBezTo>
                    <a:cubicBezTo>
                      <a:pt x="1220" y="1686"/>
                      <a:pt x="1233" y="1635"/>
                      <a:pt x="1213" y="1596"/>
                    </a:cubicBezTo>
                    <a:cubicBezTo>
                      <a:pt x="1210" y="1589"/>
                      <a:pt x="1205" y="1586"/>
                      <a:pt x="1201" y="1580"/>
                    </a:cubicBezTo>
                    <a:cubicBezTo>
                      <a:pt x="1210" y="1570"/>
                      <a:pt x="1218" y="1559"/>
                      <a:pt x="1222" y="1547"/>
                    </a:cubicBezTo>
                    <a:cubicBezTo>
                      <a:pt x="1236" y="1510"/>
                      <a:pt x="1242" y="1462"/>
                      <a:pt x="1223" y="14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4" name="Freeform 50">
                <a:extLst>
                  <a:ext uri="{FF2B5EF4-FFF2-40B4-BE49-F238E27FC236}">
                    <a16:creationId xmlns:a16="http://schemas.microsoft.com/office/drawing/2014/main" id="{C376EE80-2C7E-27D2-FCBB-DBCE69440B23}"/>
                  </a:ext>
                </a:extLst>
              </p:cNvPr>
              <p:cNvSpPr>
                <a:spLocks/>
              </p:cNvSpPr>
              <p:nvPr/>
            </p:nvSpPr>
            <p:spPr bwMode="auto">
              <a:xfrm>
                <a:off x="4619" y="3415"/>
                <a:ext cx="255" cy="155"/>
              </a:xfrm>
              <a:custGeom>
                <a:avLst/>
                <a:gdLst>
                  <a:gd name="T0" fmla="*/ 1957 w 1968"/>
                  <a:gd name="T1" fmla="*/ 432 h 1196"/>
                  <a:gd name="T2" fmla="*/ 1868 w 1968"/>
                  <a:gd name="T3" fmla="*/ 408 h 1196"/>
                  <a:gd name="T4" fmla="*/ 1492 w 1968"/>
                  <a:gd name="T5" fmla="*/ 666 h 1196"/>
                  <a:gd name="T6" fmla="*/ 1036 w 1968"/>
                  <a:gd name="T7" fmla="*/ 671 h 1196"/>
                  <a:gd name="T8" fmla="*/ 574 w 1968"/>
                  <a:gd name="T9" fmla="*/ 425 h 1196"/>
                  <a:gd name="T10" fmla="*/ 174 w 1968"/>
                  <a:gd name="T11" fmla="*/ 63 h 1196"/>
                  <a:gd name="T12" fmla="*/ 9 w 1968"/>
                  <a:gd name="T13" fmla="*/ 157 h 1196"/>
                  <a:gd name="T14" fmla="*/ 996 w 1968"/>
                  <a:gd name="T15" fmla="*/ 1162 h 1196"/>
                  <a:gd name="T16" fmla="*/ 1693 w 1968"/>
                  <a:gd name="T17" fmla="*/ 975 h 1196"/>
                  <a:gd name="T18" fmla="*/ 1909 w 1968"/>
                  <a:gd name="T19" fmla="*/ 715 h 1196"/>
                  <a:gd name="T20" fmla="*/ 1957 w 1968"/>
                  <a:gd name="T21" fmla="*/ 43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8" h="1196">
                    <a:moveTo>
                      <a:pt x="1957" y="432"/>
                    </a:moveTo>
                    <a:cubicBezTo>
                      <a:pt x="1952" y="386"/>
                      <a:pt x="1896" y="378"/>
                      <a:pt x="1868" y="408"/>
                    </a:cubicBezTo>
                    <a:cubicBezTo>
                      <a:pt x="1767" y="516"/>
                      <a:pt x="1635" y="623"/>
                      <a:pt x="1492" y="666"/>
                    </a:cubicBezTo>
                    <a:cubicBezTo>
                      <a:pt x="1351" y="709"/>
                      <a:pt x="1164" y="705"/>
                      <a:pt x="1036" y="671"/>
                    </a:cubicBezTo>
                    <a:cubicBezTo>
                      <a:pt x="852" y="621"/>
                      <a:pt x="716" y="547"/>
                      <a:pt x="574" y="425"/>
                    </a:cubicBezTo>
                    <a:cubicBezTo>
                      <a:pt x="438" y="307"/>
                      <a:pt x="307" y="184"/>
                      <a:pt x="174" y="63"/>
                    </a:cubicBezTo>
                    <a:cubicBezTo>
                      <a:pt x="106" y="0"/>
                      <a:pt x="0" y="73"/>
                      <a:pt x="9" y="157"/>
                    </a:cubicBezTo>
                    <a:cubicBezTo>
                      <a:pt x="62" y="658"/>
                      <a:pt x="495" y="1094"/>
                      <a:pt x="996" y="1162"/>
                    </a:cubicBezTo>
                    <a:cubicBezTo>
                      <a:pt x="1251" y="1196"/>
                      <a:pt x="1495" y="1144"/>
                      <a:pt x="1693" y="975"/>
                    </a:cubicBezTo>
                    <a:cubicBezTo>
                      <a:pt x="1781" y="901"/>
                      <a:pt x="1853" y="815"/>
                      <a:pt x="1909" y="715"/>
                    </a:cubicBezTo>
                    <a:cubicBezTo>
                      <a:pt x="1959" y="624"/>
                      <a:pt x="1968" y="535"/>
                      <a:pt x="1957" y="432"/>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99" name="Freeform 51">
                <a:extLst>
                  <a:ext uri="{FF2B5EF4-FFF2-40B4-BE49-F238E27FC236}">
                    <a16:creationId xmlns:a16="http://schemas.microsoft.com/office/drawing/2014/main" id="{45E40987-92E8-60D6-88FE-AA2EBF3C47E1}"/>
                  </a:ext>
                </a:extLst>
              </p:cNvPr>
              <p:cNvSpPr>
                <a:spLocks/>
              </p:cNvSpPr>
              <p:nvPr/>
            </p:nvSpPr>
            <p:spPr bwMode="auto">
              <a:xfrm>
                <a:off x="4431" y="3467"/>
                <a:ext cx="200" cy="201"/>
              </a:xfrm>
              <a:custGeom>
                <a:avLst/>
                <a:gdLst>
                  <a:gd name="T0" fmla="*/ 1483 w 1547"/>
                  <a:gd name="T1" fmla="*/ 103 h 1551"/>
                  <a:gd name="T2" fmla="*/ 1334 w 1547"/>
                  <a:gd name="T3" fmla="*/ 83 h 1551"/>
                  <a:gd name="T4" fmla="*/ 1285 w 1547"/>
                  <a:gd name="T5" fmla="*/ 215 h 1551"/>
                  <a:gd name="T6" fmla="*/ 1223 w 1547"/>
                  <a:gd name="T7" fmla="*/ 323 h 1551"/>
                  <a:gd name="T8" fmla="*/ 1115 w 1547"/>
                  <a:gd name="T9" fmla="*/ 574 h 1551"/>
                  <a:gd name="T10" fmla="*/ 1065 w 1547"/>
                  <a:gd name="T11" fmla="*/ 654 h 1551"/>
                  <a:gd name="T12" fmla="*/ 985 w 1547"/>
                  <a:gd name="T13" fmla="*/ 777 h 1551"/>
                  <a:gd name="T14" fmla="*/ 818 w 1547"/>
                  <a:gd name="T15" fmla="*/ 982 h 1551"/>
                  <a:gd name="T16" fmla="*/ 817 w 1547"/>
                  <a:gd name="T17" fmla="*/ 982 h 1551"/>
                  <a:gd name="T18" fmla="*/ 796 w 1547"/>
                  <a:gd name="T19" fmla="*/ 1002 h 1551"/>
                  <a:gd name="T20" fmla="*/ 739 w 1547"/>
                  <a:gd name="T21" fmla="*/ 1055 h 1551"/>
                  <a:gd name="T22" fmla="*/ 640 w 1547"/>
                  <a:gd name="T23" fmla="*/ 1131 h 1551"/>
                  <a:gd name="T24" fmla="*/ 610 w 1547"/>
                  <a:gd name="T25" fmla="*/ 1145 h 1551"/>
                  <a:gd name="T26" fmla="*/ 566 w 1547"/>
                  <a:gd name="T27" fmla="*/ 1160 h 1551"/>
                  <a:gd name="T28" fmla="*/ 520 w 1547"/>
                  <a:gd name="T29" fmla="*/ 1166 h 1551"/>
                  <a:gd name="T30" fmla="*/ 487 w 1547"/>
                  <a:gd name="T31" fmla="*/ 1168 h 1551"/>
                  <a:gd name="T32" fmla="*/ 296 w 1547"/>
                  <a:gd name="T33" fmla="*/ 1121 h 1551"/>
                  <a:gd name="T34" fmla="*/ 104 w 1547"/>
                  <a:gd name="T35" fmla="*/ 1032 h 1551"/>
                  <a:gd name="T36" fmla="*/ 24 w 1547"/>
                  <a:gd name="T37" fmla="*/ 1093 h 1551"/>
                  <a:gd name="T38" fmla="*/ 143 w 1547"/>
                  <a:gd name="T39" fmla="*/ 1349 h 1551"/>
                  <a:gd name="T40" fmla="*/ 390 w 1547"/>
                  <a:gd name="T41" fmla="*/ 1486 h 1551"/>
                  <a:gd name="T42" fmla="*/ 1049 w 1547"/>
                  <a:gd name="T43" fmla="*/ 1342 h 1551"/>
                  <a:gd name="T44" fmla="*/ 1452 w 1547"/>
                  <a:gd name="T45" fmla="*/ 772 h 1551"/>
                  <a:gd name="T46" fmla="*/ 1532 w 1547"/>
                  <a:gd name="T47" fmla="*/ 439 h 1551"/>
                  <a:gd name="T48" fmla="*/ 1483 w 1547"/>
                  <a:gd name="T49" fmla="*/ 103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7" h="1551">
                    <a:moveTo>
                      <a:pt x="1483" y="103"/>
                    </a:moveTo>
                    <a:cubicBezTo>
                      <a:pt x="1467" y="38"/>
                      <a:pt x="1360" y="0"/>
                      <a:pt x="1334" y="83"/>
                    </a:cubicBezTo>
                    <a:cubicBezTo>
                      <a:pt x="1321" y="127"/>
                      <a:pt x="1307" y="174"/>
                      <a:pt x="1285" y="215"/>
                    </a:cubicBezTo>
                    <a:cubicBezTo>
                      <a:pt x="1265" y="252"/>
                      <a:pt x="1239" y="284"/>
                      <a:pt x="1223" y="323"/>
                    </a:cubicBezTo>
                    <a:cubicBezTo>
                      <a:pt x="1188" y="408"/>
                      <a:pt x="1158" y="492"/>
                      <a:pt x="1115" y="574"/>
                    </a:cubicBezTo>
                    <a:cubicBezTo>
                      <a:pt x="1106" y="591"/>
                      <a:pt x="1090" y="618"/>
                      <a:pt x="1065" y="654"/>
                    </a:cubicBezTo>
                    <a:cubicBezTo>
                      <a:pt x="1038" y="695"/>
                      <a:pt x="1012" y="737"/>
                      <a:pt x="985" y="777"/>
                    </a:cubicBezTo>
                    <a:cubicBezTo>
                      <a:pt x="935" y="850"/>
                      <a:pt x="879" y="919"/>
                      <a:pt x="818" y="982"/>
                    </a:cubicBezTo>
                    <a:lnTo>
                      <a:pt x="817" y="982"/>
                    </a:lnTo>
                    <a:cubicBezTo>
                      <a:pt x="810" y="989"/>
                      <a:pt x="803" y="995"/>
                      <a:pt x="796" y="1002"/>
                    </a:cubicBezTo>
                    <a:cubicBezTo>
                      <a:pt x="787" y="1010"/>
                      <a:pt x="704" y="1087"/>
                      <a:pt x="739" y="1055"/>
                    </a:cubicBezTo>
                    <a:cubicBezTo>
                      <a:pt x="708" y="1083"/>
                      <a:pt x="676" y="1110"/>
                      <a:pt x="640" y="1131"/>
                    </a:cubicBezTo>
                    <a:cubicBezTo>
                      <a:pt x="635" y="1133"/>
                      <a:pt x="614" y="1143"/>
                      <a:pt x="610" y="1145"/>
                    </a:cubicBezTo>
                    <a:cubicBezTo>
                      <a:pt x="603" y="1148"/>
                      <a:pt x="555" y="1163"/>
                      <a:pt x="566" y="1160"/>
                    </a:cubicBezTo>
                    <a:cubicBezTo>
                      <a:pt x="578" y="1157"/>
                      <a:pt x="528" y="1165"/>
                      <a:pt x="520" y="1166"/>
                    </a:cubicBezTo>
                    <a:cubicBezTo>
                      <a:pt x="516" y="1166"/>
                      <a:pt x="490" y="1167"/>
                      <a:pt x="487" y="1168"/>
                    </a:cubicBezTo>
                    <a:cubicBezTo>
                      <a:pt x="412" y="1166"/>
                      <a:pt x="366" y="1150"/>
                      <a:pt x="296" y="1121"/>
                    </a:cubicBezTo>
                    <a:cubicBezTo>
                      <a:pt x="228" y="1094"/>
                      <a:pt x="178" y="1045"/>
                      <a:pt x="104" y="1032"/>
                    </a:cubicBezTo>
                    <a:cubicBezTo>
                      <a:pt x="64" y="1024"/>
                      <a:pt x="32" y="1057"/>
                      <a:pt x="24" y="1093"/>
                    </a:cubicBezTo>
                    <a:cubicBezTo>
                      <a:pt x="0" y="1195"/>
                      <a:pt x="76" y="1282"/>
                      <a:pt x="143" y="1349"/>
                    </a:cubicBezTo>
                    <a:cubicBezTo>
                      <a:pt x="211" y="1417"/>
                      <a:pt x="298" y="1460"/>
                      <a:pt x="390" y="1486"/>
                    </a:cubicBezTo>
                    <a:cubicBezTo>
                      <a:pt x="616" y="1551"/>
                      <a:pt x="870" y="1500"/>
                      <a:pt x="1049" y="1342"/>
                    </a:cubicBezTo>
                    <a:cubicBezTo>
                      <a:pt x="1225" y="1186"/>
                      <a:pt x="1376" y="996"/>
                      <a:pt x="1452" y="772"/>
                    </a:cubicBezTo>
                    <a:cubicBezTo>
                      <a:pt x="1489" y="664"/>
                      <a:pt x="1517" y="552"/>
                      <a:pt x="1532" y="439"/>
                    </a:cubicBezTo>
                    <a:cubicBezTo>
                      <a:pt x="1547" y="328"/>
                      <a:pt x="1510" y="211"/>
                      <a:pt x="1483" y="10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0" name="Freeform 52">
                <a:extLst>
                  <a:ext uri="{FF2B5EF4-FFF2-40B4-BE49-F238E27FC236}">
                    <a16:creationId xmlns:a16="http://schemas.microsoft.com/office/drawing/2014/main" id="{50FCBD3D-F01C-F42E-85A4-759444762E30}"/>
                  </a:ext>
                </a:extLst>
              </p:cNvPr>
              <p:cNvSpPr>
                <a:spLocks/>
              </p:cNvSpPr>
              <p:nvPr/>
            </p:nvSpPr>
            <p:spPr bwMode="auto">
              <a:xfrm>
                <a:off x="3382" y="1230"/>
                <a:ext cx="50" cy="542"/>
              </a:xfrm>
              <a:custGeom>
                <a:avLst/>
                <a:gdLst>
                  <a:gd name="T0" fmla="*/ 194 w 391"/>
                  <a:gd name="T1" fmla="*/ 3174 h 4186"/>
                  <a:gd name="T2" fmla="*/ 101 w 391"/>
                  <a:gd name="T3" fmla="*/ 2136 h 4186"/>
                  <a:gd name="T4" fmla="*/ 266 w 391"/>
                  <a:gd name="T5" fmla="*/ 33 h 4186"/>
                  <a:gd name="T6" fmla="*/ 223 w 391"/>
                  <a:gd name="T7" fmla="*/ 27 h 4186"/>
                  <a:gd name="T8" fmla="*/ 23 w 391"/>
                  <a:gd name="T9" fmla="*/ 2107 h 4186"/>
                  <a:gd name="T10" fmla="*/ 351 w 391"/>
                  <a:gd name="T11" fmla="*/ 4166 h 4186"/>
                  <a:gd name="T12" fmla="*/ 387 w 391"/>
                  <a:gd name="T13" fmla="*/ 4157 h 4186"/>
                  <a:gd name="T14" fmla="*/ 194 w 391"/>
                  <a:gd name="T15" fmla="*/ 3174 h 4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4186">
                    <a:moveTo>
                      <a:pt x="194" y="3174"/>
                    </a:moveTo>
                    <a:cubicBezTo>
                      <a:pt x="143" y="2830"/>
                      <a:pt x="112" y="2484"/>
                      <a:pt x="101" y="2136"/>
                    </a:cubicBezTo>
                    <a:cubicBezTo>
                      <a:pt x="79" y="1434"/>
                      <a:pt x="146" y="725"/>
                      <a:pt x="266" y="33"/>
                    </a:cubicBezTo>
                    <a:cubicBezTo>
                      <a:pt x="271" y="5"/>
                      <a:pt x="229" y="0"/>
                      <a:pt x="223" y="27"/>
                    </a:cubicBezTo>
                    <a:cubicBezTo>
                      <a:pt x="60" y="711"/>
                      <a:pt x="0" y="1404"/>
                      <a:pt x="23" y="2107"/>
                    </a:cubicBezTo>
                    <a:cubicBezTo>
                      <a:pt x="46" y="2782"/>
                      <a:pt x="110" y="3530"/>
                      <a:pt x="351" y="4166"/>
                    </a:cubicBezTo>
                    <a:cubicBezTo>
                      <a:pt x="359" y="4186"/>
                      <a:pt x="391" y="4178"/>
                      <a:pt x="387" y="4157"/>
                    </a:cubicBezTo>
                    <a:cubicBezTo>
                      <a:pt x="333" y="3828"/>
                      <a:pt x="244" y="3505"/>
                      <a:pt x="194" y="317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1" name="Freeform 53">
                <a:extLst>
                  <a:ext uri="{FF2B5EF4-FFF2-40B4-BE49-F238E27FC236}">
                    <a16:creationId xmlns:a16="http://schemas.microsoft.com/office/drawing/2014/main" id="{9E6E26B5-B88F-4728-D940-3E9DB5695233}"/>
                  </a:ext>
                </a:extLst>
              </p:cNvPr>
              <p:cNvSpPr>
                <a:spLocks/>
              </p:cNvSpPr>
              <p:nvPr/>
            </p:nvSpPr>
            <p:spPr bwMode="auto">
              <a:xfrm>
                <a:off x="3976" y="1078"/>
                <a:ext cx="279" cy="637"/>
              </a:xfrm>
              <a:custGeom>
                <a:avLst/>
                <a:gdLst>
                  <a:gd name="T0" fmla="*/ 1584 w 2151"/>
                  <a:gd name="T1" fmla="*/ 2294 h 4918"/>
                  <a:gd name="T2" fmla="*/ 23 w 2151"/>
                  <a:gd name="T3" fmla="*/ 8 h 4918"/>
                  <a:gd name="T4" fmla="*/ 8 w 2151"/>
                  <a:gd name="T5" fmla="*/ 19 h 4918"/>
                  <a:gd name="T6" fmla="*/ 1405 w 2151"/>
                  <a:gd name="T7" fmla="*/ 2322 h 4918"/>
                  <a:gd name="T8" fmla="*/ 1816 w 2151"/>
                  <a:gd name="T9" fmla="*/ 3593 h 4918"/>
                  <a:gd name="T10" fmla="*/ 1947 w 2151"/>
                  <a:gd name="T11" fmla="*/ 4896 h 4918"/>
                  <a:gd name="T12" fmla="*/ 1984 w 2151"/>
                  <a:gd name="T13" fmla="*/ 4896 h 4918"/>
                  <a:gd name="T14" fmla="*/ 1584 w 2151"/>
                  <a:gd name="T15" fmla="*/ 2294 h 49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1" h="4918">
                    <a:moveTo>
                      <a:pt x="1584" y="2294"/>
                    </a:moveTo>
                    <a:cubicBezTo>
                      <a:pt x="1207" y="1434"/>
                      <a:pt x="669" y="685"/>
                      <a:pt x="23" y="8"/>
                    </a:cubicBezTo>
                    <a:cubicBezTo>
                      <a:pt x="15" y="0"/>
                      <a:pt x="0" y="10"/>
                      <a:pt x="8" y="19"/>
                    </a:cubicBezTo>
                    <a:cubicBezTo>
                      <a:pt x="559" y="721"/>
                      <a:pt x="1060" y="1497"/>
                      <a:pt x="1405" y="2322"/>
                    </a:cubicBezTo>
                    <a:cubicBezTo>
                      <a:pt x="1577" y="2733"/>
                      <a:pt x="1726" y="3155"/>
                      <a:pt x="1816" y="3593"/>
                    </a:cubicBezTo>
                    <a:cubicBezTo>
                      <a:pt x="1903" y="4022"/>
                      <a:pt x="1922" y="4460"/>
                      <a:pt x="1947" y="4896"/>
                    </a:cubicBezTo>
                    <a:cubicBezTo>
                      <a:pt x="1948" y="4918"/>
                      <a:pt x="1980" y="4916"/>
                      <a:pt x="1984" y="4896"/>
                    </a:cubicBezTo>
                    <a:cubicBezTo>
                      <a:pt x="2151" y="4044"/>
                      <a:pt x="1928" y="3079"/>
                      <a:pt x="1584" y="2294"/>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2" name="Freeform 54">
                <a:extLst>
                  <a:ext uri="{FF2B5EF4-FFF2-40B4-BE49-F238E27FC236}">
                    <a16:creationId xmlns:a16="http://schemas.microsoft.com/office/drawing/2014/main" id="{98C0611A-9482-81CA-0978-F218AFD7E779}"/>
                  </a:ext>
                </a:extLst>
              </p:cNvPr>
              <p:cNvSpPr>
                <a:spLocks/>
              </p:cNvSpPr>
              <p:nvPr/>
            </p:nvSpPr>
            <p:spPr bwMode="auto">
              <a:xfrm>
                <a:off x="3111" y="2253"/>
                <a:ext cx="77" cy="192"/>
              </a:xfrm>
              <a:custGeom>
                <a:avLst/>
                <a:gdLst>
                  <a:gd name="T0" fmla="*/ 563 w 595"/>
                  <a:gd name="T1" fmla="*/ 20 h 1480"/>
                  <a:gd name="T2" fmla="*/ 332 w 595"/>
                  <a:gd name="T3" fmla="*/ 762 h 1480"/>
                  <a:gd name="T4" fmla="*/ 6 w 595"/>
                  <a:gd name="T5" fmla="*/ 1455 h 1480"/>
                  <a:gd name="T6" fmla="*/ 27 w 595"/>
                  <a:gd name="T7" fmla="*/ 1468 h 1480"/>
                  <a:gd name="T8" fmla="*/ 407 w 595"/>
                  <a:gd name="T9" fmla="*/ 779 h 1480"/>
                  <a:gd name="T10" fmla="*/ 593 w 595"/>
                  <a:gd name="T11" fmla="*/ 24 h 1480"/>
                  <a:gd name="T12" fmla="*/ 563 w 595"/>
                  <a:gd name="T13" fmla="*/ 20 h 1480"/>
                </a:gdLst>
                <a:ahLst/>
                <a:cxnLst>
                  <a:cxn ang="0">
                    <a:pos x="T0" y="T1"/>
                  </a:cxn>
                  <a:cxn ang="0">
                    <a:pos x="T2" y="T3"/>
                  </a:cxn>
                  <a:cxn ang="0">
                    <a:pos x="T4" y="T5"/>
                  </a:cxn>
                  <a:cxn ang="0">
                    <a:pos x="T6" y="T7"/>
                  </a:cxn>
                  <a:cxn ang="0">
                    <a:pos x="T8" y="T9"/>
                  </a:cxn>
                  <a:cxn ang="0">
                    <a:pos x="T10" y="T11"/>
                  </a:cxn>
                  <a:cxn ang="0">
                    <a:pos x="T12" y="T13"/>
                  </a:cxn>
                </a:cxnLst>
                <a:rect l="0" t="0" r="r" b="b"/>
                <a:pathLst>
                  <a:path w="595" h="1480">
                    <a:moveTo>
                      <a:pt x="563" y="20"/>
                    </a:moveTo>
                    <a:cubicBezTo>
                      <a:pt x="522" y="277"/>
                      <a:pt x="428" y="521"/>
                      <a:pt x="332" y="762"/>
                    </a:cubicBezTo>
                    <a:cubicBezTo>
                      <a:pt x="238" y="1000"/>
                      <a:pt x="115" y="1224"/>
                      <a:pt x="6" y="1455"/>
                    </a:cubicBezTo>
                    <a:cubicBezTo>
                      <a:pt x="0" y="1468"/>
                      <a:pt x="20" y="1480"/>
                      <a:pt x="27" y="1468"/>
                    </a:cubicBezTo>
                    <a:cubicBezTo>
                      <a:pt x="169" y="1248"/>
                      <a:pt x="297" y="1016"/>
                      <a:pt x="407" y="779"/>
                    </a:cubicBezTo>
                    <a:cubicBezTo>
                      <a:pt x="518" y="541"/>
                      <a:pt x="577" y="286"/>
                      <a:pt x="593" y="24"/>
                    </a:cubicBezTo>
                    <a:cubicBezTo>
                      <a:pt x="595" y="4"/>
                      <a:pt x="566" y="0"/>
                      <a:pt x="563" y="2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3" name="Freeform 55">
                <a:extLst>
                  <a:ext uri="{FF2B5EF4-FFF2-40B4-BE49-F238E27FC236}">
                    <a16:creationId xmlns:a16="http://schemas.microsoft.com/office/drawing/2014/main" id="{3C1F2059-196A-AD45-B02C-4E56AECE7151}"/>
                  </a:ext>
                </a:extLst>
              </p:cNvPr>
              <p:cNvSpPr>
                <a:spLocks/>
              </p:cNvSpPr>
              <p:nvPr/>
            </p:nvSpPr>
            <p:spPr bwMode="auto">
              <a:xfrm>
                <a:off x="4472" y="2280"/>
                <a:ext cx="122" cy="408"/>
              </a:xfrm>
              <a:custGeom>
                <a:avLst/>
                <a:gdLst>
                  <a:gd name="T0" fmla="*/ 683 w 942"/>
                  <a:gd name="T1" fmla="*/ 1550 h 3149"/>
                  <a:gd name="T2" fmla="*/ 38 w 942"/>
                  <a:gd name="T3" fmla="*/ 17 h 3149"/>
                  <a:gd name="T4" fmla="*/ 9 w 942"/>
                  <a:gd name="T5" fmla="*/ 28 h 3149"/>
                  <a:gd name="T6" fmla="*/ 560 w 942"/>
                  <a:gd name="T7" fmla="*/ 1478 h 3149"/>
                  <a:gd name="T8" fmla="*/ 843 w 942"/>
                  <a:gd name="T9" fmla="*/ 3125 h 3149"/>
                  <a:gd name="T10" fmla="*/ 873 w 942"/>
                  <a:gd name="T11" fmla="*/ 3129 h 3149"/>
                  <a:gd name="T12" fmla="*/ 683 w 942"/>
                  <a:gd name="T13" fmla="*/ 1550 h 3149"/>
                </a:gdLst>
                <a:ahLst/>
                <a:cxnLst>
                  <a:cxn ang="0">
                    <a:pos x="T0" y="T1"/>
                  </a:cxn>
                  <a:cxn ang="0">
                    <a:pos x="T2" y="T3"/>
                  </a:cxn>
                  <a:cxn ang="0">
                    <a:pos x="T4" y="T5"/>
                  </a:cxn>
                  <a:cxn ang="0">
                    <a:pos x="T6" y="T7"/>
                  </a:cxn>
                  <a:cxn ang="0">
                    <a:pos x="T8" y="T9"/>
                  </a:cxn>
                  <a:cxn ang="0">
                    <a:pos x="T10" y="T11"/>
                  </a:cxn>
                  <a:cxn ang="0">
                    <a:pos x="T12" y="T13"/>
                  </a:cxn>
                </a:cxnLst>
                <a:rect l="0" t="0" r="r" b="b"/>
                <a:pathLst>
                  <a:path w="942" h="3149">
                    <a:moveTo>
                      <a:pt x="683" y="1550"/>
                    </a:moveTo>
                    <a:cubicBezTo>
                      <a:pt x="533" y="1018"/>
                      <a:pt x="301" y="503"/>
                      <a:pt x="38" y="17"/>
                    </a:cubicBezTo>
                    <a:cubicBezTo>
                      <a:pt x="29" y="0"/>
                      <a:pt x="0" y="10"/>
                      <a:pt x="9" y="28"/>
                    </a:cubicBezTo>
                    <a:cubicBezTo>
                      <a:pt x="237" y="495"/>
                      <a:pt x="418" y="979"/>
                      <a:pt x="560" y="1478"/>
                    </a:cubicBezTo>
                    <a:cubicBezTo>
                      <a:pt x="711" y="2011"/>
                      <a:pt x="851" y="2567"/>
                      <a:pt x="843" y="3125"/>
                    </a:cubicBezTo>
                    <a:cubicBezTo>
                      <a:pt x="842" y="3144"/>
                      <a:pt x="871" y="3149"/>
                      <a:pt x="873" y="3129"/>
                    </a:cubicBezTo>
                    <a:cubicBezTo>
                      <a:pt x="942" y="2591"/>
                      <a:pt x="830" y="2067"/>
                      <a:pt x="683" y="155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4" name="Freeform 56">
                <a:extLst>
                  <a:ext uri="{FF2B5EF4-FFF2-40B4-BE49-F238E27FC236}">
                    <a16:creationId xmlns:a16="http://schemas.microsoft.com/office/drawing/2014/main" id="{5183E5B2-8CFE-A68D-33E1-35A60C35CE4B}"/>
                  </a:ext>
                </a:extLst>
              </p:cNvPr>
              <p:cNvSpPr>
                <a:spLocks/>
              </p:cNvSpPr>
              <p:nvPr/>
            </p:nvSpPr>
            <p:spPr bwMode="auto">
              <a:xfrm>
                <a:off x="3092" y="2506"/>
                <a:ext cx="134" cy="318"/>
              </a:xfrm>
              <a:custGeom>
                <a:avLst/>
                <a:gdLst>
                  <a:gd name="T0" fmla="*/ 1001 w 1034"/>
                  <a:gd name="T1" fmla="*/ 3 h 2458"/>
                  <a:gd name="T2" fmla="*/ 16 w 1034"/>
                  <a:gd name="T3" fmla="*/ 2403 h 2458"/>
                  <a:gd name="T4" fmla="*/ 51 w 1034"/>
                  <a:gd name="T5" fmla="*/ 2438 h 2458"/>
                  <a:gd name="T6" fmla="*/ 1007 w 1034"/>
                  <a:gd name="T7" fmla="*/ 3 h 2458"/>
                  <a:gd name="T8" fmla="*/ 1001 w 1034"/>
                  <a:gd name="T9" fmla="*/ 3 h 2458"/>
                </a:gdLst>
                <a:ahLst/>
                <a:cxnLst>
                  <a:cxn ang="0">
                    <a:pos x="T0" y="T1"/>
                  </a:cxn>
                  <a:cxn ang="0">
                    <a:pos x="T2" y="T3"/>
                  </a:cxn>
                  <a:cxn ang="0">
                    <a:pos x="T4" y="T5"/>
                  </a:cxn>
                  <a:cxn ang="0">
                    <a:pos x="T6" y="T7"/>
                  </a:cxn>
                  <a:cxn ang="0">
                    <a:pos x="T8" y="T9"/>
                  </a:cxn>
                </a:cxnLst>
                <a:rect l="0" t="0" r="r" b="b"/>
                <a:pathLst>
                  <a:path w="1034" h="2458">
                    <a:moveTo>
                      <a:pt x="1001" y="3"/>
                    </a:moveTo>
                    <a:cubicBezTo>
                      <a:pt x="931" y="887"/>
                      <a:pt x="555" y="1709"/>
                      <a:pt x="16" y="2403"/>
                    </a:cubicBezTo>
                    <a:cubicBezTo>
                      <a:pt x="0" y="2424"/>
                      <a:pt x="30" y="2458"/>
                      <a:pt x="51" y="2438"/>
                    </a:cubicBezTo>
                    <a:cubicBezTo>
                      <a:pt x="714" y="1814"/>
                      <a:pt x="1034" y="904"/>
                      <a:pt x="1007" y="3"/>
                    </a:cubicBezTo>
                    <a:cubicBezTo>
                      <a:pt x="1007" y="0"/>
                      <a:pt x="1001" y="0"/>
                      <a:pt x="1001" y="3"/>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5" name="Freeform 57">
                <a:extLst>
                  <a:ext uri="{FF2B5EF4-FFF2-40B4-BE49-F238E27FC236}">
                    <a16:creationId xmlns:a16="http://schemas.microsoft.com/office/drawing/2014/main" id="{794D93DA-B52A-2B1C-A453-BD6C0588EF53}"/>
                  </a:ext>
                </a:extLst>
              </p:cNvPr>
              <p:cNvSpPr>
                <a:spLocks/>
              </p:cNvSpPr>
              <p:nvPr/>
            </p:nvSpPr>
            <p:spPr bwMode="auto">
              <a:xfrm>
                <a:off x="2710" y="2216"/>
                <a:ext cx="122" cy="549"/>
              </a:xfrm>
              <a:custGeom>
                <a:avLst/>
                <a:gdLst>
                  <a:gd name="T0" fmla="*/ 906 w 941"/>
                  <a:gd name="T1" fmla="*/ 110 h 4240"/>
                  <a:gd name="T2" fmla="*/ 827 w 941"/>
                  <a:gd name="T3" fmla="*/ 49 h 4240"/>
                  <a:gd name="T4" fmla="*/ 37 w 941"/>
                  <a:gd name="T5" fmla="*/ 2121 h 4240"/>
                  <a:gd name="T6" fmla="*/ 553 w 941"/>
                  <a:gd name="T7" fmla="*/ 4221 h 4240"/>
                  <a:gd name="T8" fmla="*/ 590 w 941"/>
                  <a:gd name="T9" fmla="*/ 4200 h 4240"/>
                  <a:gd name="T10" fmla="*/ 251 w 941"/>
                  <a:gd name="T11" fmla="*/ 3181 h 4240"/>
                  <a:gd name="T12" fmla="*/ 190 w 941"/>
                  <a:gd name="T13" fmla="*/ 2110 h 4240"/>
                  <a:gd name="T14" fmla="*/ 906 w 941"/>
                  <a:gd name="T15" fmla="*/ 110 h 4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1" h="4240">
                    <a:moveTo>
                      <a:pt x="906" y="110"/>
                    </a:moveTo>
                    <a:cubicBezTo>
                      <a:pt x="941" y="57"/>
                      <a:pt x="870" y="0"/>
                      <a:pt x="827" y="49"/>
                    </a:cubicBezTo>
                    <a:cubicBezTo>
                      <a:pt x="333" y="622"/>
                      <a:pt x="76" y="1370"/>
                      <a:pt x="37" y="2121"/>
                    </a:cubicBezTo>
                    <a:cubicBezTo>
                      <a:pt x="0" y="2820"/>
                      <a:pt x="120" y="3649"/>
                      <a:pt x="553" y="4221"/>
                    </a:cubicBezTo>
                    <a:cubicBezTo>
                      <a:pt x="568" y="4240"/>
                      <a:pt x="599" y="4223"/>
                      <a:pt x="590" y="4200"/>
                    </a:cubicBezTo>
                    <a:cubicBezTo>
                      <a:pt x="463" y="3863"/>
                      <a:pt x="322" y="3535"/>
                      <a:pt x="251" y="3181"/>
                    </a:cubicBezTo>
                    <a:cubicBezTo>
                      <a:pt x="181" y="2829"/>
                      <a:pt x="160" y="2468"/>
                      <a:pt x="190" y="2110"/>
                    </a:cubicBezTo>
                    <a:cubicBezTo>
                      <a:pt x="250" y="1390"/>
                      <a:pt x="508" y="711"/>
                      <a:pt x="906" y="110"/>
                    </a:cubicBezTo>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6" name="Freeform 58">
                <a:extLst>
                  <a:ext uri="{FF2B5EF4-FFF2-40B4-BE49-F238E27FC236}">
                    <a16:creationId xmlns:a16="http://schemas.microsoft.com/office/drawing/2014/main" id="{13ACECA9-C1D0-96E2-13F5-C2A828125EC6}"/>
                  </a:ext>
                </a:extLst>
              </p:cNvPr>
              <p:cNvSpPr>
                <a:spLocks/>
              </p:cNvSpPr>
              <p:nvPr/>
            </p:nvSpPr>
            <p:spPr bwMode="auto">
              <a:xfrm>
                <a:off x="2765" y="2494"/>
                <a:ext cx="19" cy="169"/>
              </a:xfrm>
              <a:custGeom>
                <a:avLst/>
                <a:gdLst>
                  <a:gd name="T0" fmla="*/ 103 w 153"/>
                  <a:gd name="T1" fmla="*/ 980 h 1306"/>
                  <a:gd name="T2" fmla="*/ 67 w 153"/>
                  <a:gd name="T3" fmla="*/ 660 h 1306"/>
                  <a:gd name="T4" fmla="*/ 73 w 153"/>
                  <a:gd name="T5" fmla="*/ 9 h 1306"/>
                  <a:gd name="T6" fmla="*/ 61 w 153"/>
                  <a:gd name="T7" fmla="*/ 8 h 1306"/>
                  <a:gd name="T8" fmla="*/ 1 w 153"/>
                  <a:gd name="T9" fmla="*/ 644 h 1306"/>
                  <a:gd name="T10" fmla="*/ 25 w 153"/>
                  <a:gd name="T11" fmla="*/ 966 h 1306"/>
                  <a:gd name="T12" fmla="*/ 92 w 153"/>
                  <a:gd name="T13" fmla="*/ 1278 h 1306"/>
                  <a:gd name="T14" fmla="*/ 152 w 153"/>
                  <a:gd name="T15" fmla="*/ 1271 h 1306"/>
                  <a:gd name="T16" fmla="*/ 103 w 153"/>
                  <a:gd name="T17" fmla="*/ 98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1306">
                    <a:moveTo>
                      <a:pt x="103" y="980"/>
                    </a:moveTo>
                    <a:cubicBezTo>
                      <a:pt x="87" y="874"/>
                      <a:pt x="76" y="767"/>
                      <a:pt x="67" y="660"/>
                    </a:cubicBezTo>
                    <a:cubicBezTo>
                      <a:pt x="47" y="443"/>
                      <a:pt x="50" y="226"/>
                      <a:pt x="73" y="9"/>
                    </a:cubicBezTo>
                    <a:cubicBezTo>
                      <a:pt x="74" y="1"/>
                      <a:pt x="62" y="0"/>
                      <a:pt x="61" y="8"/>
                    </a:cubicBezTo>
                    <a:cubicBezTo>
                      <a:pt x="21" y="218"/>
                      <a:pt x="0" y="430"/>
                      <a:pt x="1" y="644"/>
                    </a:cubicBezTo>
                    <a:cubicBezTo>
                      <a:pt x="1" y="752"/>
                      <a:pt x="10" y="859"/>
                      <a:pt x="25" y="966"/>
                    </a:cubicBezTo>
                    <a:cubicBezTo>
                      <a:pt x="39" y="1064"/>
                      <a:pt x="46" y="1189"/>
                      <a:pt x="92" y="1278"/>
                    </a:cubicBezTo>
                    <a:cubicBezTo>
                      <a:pt x="105" y="1302"/>
                      <a:pt x="152" y="1306"/>
                      <a:pt x="152" y="1271"/>
                    </a:cubicBezTo>
                    <a:cubicBezTo>
                      <a:pt x="153" y="1175"/>
                      <a:pt x="117" y="1075"/>
                      <a:pt x="103" y="980"/>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7" name="Freeform 59">
                <a:extLst>
                  <a:ext uri="{FF2B5EF4-FFF2-40B4-BE49-F238E27FC236}">
                    <a16:creationId xmlns:a16="http://schemas.microsoft.com/office/drawing/2014/main" id="{428E0F7D-C9DD-052F-0A76-94DB6ED4DBB8}"/>
                  </a:ext>
                </a:extLst>
              </p:cNvPr>
              <p:cNvSpPr>
                <a:spLocks/>
              </p:cNvSpPr>
              <p:nvPr/>
            </p:nvSpPr>
            <p:spPr bwMode="auto">
              <a:xfrm>
                <a:off x="4866" y="2512"/>
                <a:ext cx="236" cy="663"/>
              </a:xfrm>
              <a:custGeom>
                <a:avLst/>
                <a:gdLst>
                  <a:gd name="T0" fmla="*/ 63 w 1822"/>
                  <a:gd name="T1" fmla="*/ 25 h 5115"/>
                  <a:gd name="T2" fmla="*/ 15 w 1822"/>
                  <a:gd name="T3" fmla="*/ 52 h 5115"/>
                  <a:gd name="T4" fmla="*/ 986 w 1822"/>
                  <a:gd name="T5" fmla="*/ 5078 h 5115"/>
                  <a:gd name="T6" fmla="*/ 1020 w 1822"/>
                  <a:gd name="T7" fmla="*/ 5093 h 5115"/>
                  <a:gd name="T8" fmla="*/ 63 w 1822"/>
                  <a:gd name="T9" fmla="*/ 25 h 5115"/>
                </a:gdLst>
                <a:ahLst/>
                <a:cxnLst>
                  <a:cxn ang="0">
                    <a:pos x="T0" y="T1"/>
                  </a:cxn>
                  <a:cxn ang="0">
                    <a:pos x="T2" y="T3"/>
                  </a:cxn>
                  <a:cxn ang="0">
                    <a:pos x="T4" y="T5"/>
                  </a:cxn>
                  <a:cxn ang="0">
                    <a:pos x="T6" y="T7"/>
                  </a:cxn>
                  <a:cxn ang="0">
                    <a:pos x="T8" y="T9"/>
                  </a:cxn>
                </a:cxnLst>
                <a:rect l="0" t="0" r="r" b="b"/>
                <a:pathLst>
                  <a:path w="1822" h="5115">
                    <a:moveTo>
                      <a:pt x="63" y="25"/>
                    </a:moveTo>
                    <a:cubicBezTo>
                      <a:pt x="46" y="0"/>
                      <a:pt x="0" y="24"/>
                      <a:pt x="15" y="52"/>
                    </a:cubicBezTo>
                    <a:cubicBezTo>
                      <a:pt x="835" y="1615"/>
                      <a:pt x="1525" y="3305"/>
                      <a:pt x="986" y="5078"/>
                    </a:cubicBezTo>
                    <a:cubicBezTo>
                      <a:pt x="979" y="5101"/>
                      <a:pt x="1010" y="5115"/>
                      <a:pt x="1020" y="5093"/>
                    </a:cubicBezTo>
                    <a:cubicBezTo>
                      <a:pt x="1822" y="3395"/>
                      <a:pt x="1033" y="1463"/>
                      <a:pt x="63" y="2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8" name="Freeform 60">
                <a:extLst>
                  <a:ext uri="{FF2B5EF4-FFF2-40B4-BE49-F238E27FC236}">
                    <a16:creationId xmlns:a16="http://schemas.microsoft.com/office/drawing/2014/main" id="{062D650A-7610-8D4E-8F6F-FAF4A087D18E}"/>
                  </a:ext>
                </a:extLst>
              </p:cNvPr>
              <p:cNvSpPr>
                <a:spLocks/>
              </p:cNvSpPr>
              <p:nvPr/>
            </p:nvSpPr>
            <p:spPr bwMode="auto">
              <a:xfrm>
                <a:off x="4945" y="2843"/>
                <a:ext cx="41" cy="223"/>
              </a:xfrm>
              <a:custGeom>
                <a:avLst/>
                <a:gdLst>
                  <a:gd name="T0" fmla="*/ 281 w 315"/>
                  <a:gd name="T1" fmla="*/ 835 h 1719"/>
                  <a:gd name="T2" fmla="*/ 14 w 315"/>
                  <a:gd name="T3" fmla="*/ 7 h 1719"/>
                  <a:gd name="T4" fmla="*/ 3 w 315"/>
                  <a:gd name="T5" fmla="*/ 11 h 1719"/>
                  <a:gd name="T6" fmla="*/ 200 w 315"/>
                  <a:gd name="T7" fmla="*/ 845 h 1719"/>
                  <a:gd name="T8" fmla="*/ 196 w 315"/>
                  <a:gd name="T9" fmla="*/ 1273 h 1719"/>
                  <a:gd name="T10" fmla="*/ 183 w 315"/>
                  <a:gd name="T11" fmla="*/ 1478 h 1719"/>
                  <a:gd name="T12" fmla="*/ 166 w 315"/>
                  <a:gd name="T13" fmla="*/ 1678 h 1719"/>
                  <a:gd name="T14" fmla="*/ 237 w 315"/>
                  <a:gd name="T15" fmla="*/ 1688 h 1719"/>
                  <a:gd name="T16" fmla="*/ 289 w 315"/>
                  <a:gd name="T17" fmla="*/ 1478 h 1719"/>
                  <a:gd name="T18" fmla="*/ 312 w 315"/>
                  <a:gd name="T19" fmla="*/ 1273 h 1719"/>
                  <a:gd name="T20" fmla="*/ 281 w 315"/>
                  <a:gd name="T21" fmla="*/ 835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1719">
                    <a:moveTo>
                      <a:pt x="281" y="835"/>
                    </a:moveTo>
                    <a:cubicBezTo>
                      <a:pt x="237" y="546"/>
                      <a:pt x="147" y="267"/>
                      <a:pt x="14" y="7"/>
                    </a:cubicBezTo>
                    <a:cubicBezTo>
                      <a:pt x="11" y="0"/>
                      <a:pt x="0" y="4"/>
                      <a:pt x="3" y="11"/>
                    </a:cubicBezTo>
                    <a:cubicBezTo>
                      <a:pt x="112" y="277"/>
                      <a:pt x="180" y="558"/>
                      <a:pt x="200" y="845"/>
                    </a:cubicBezTo>
                    <a:cubicBezTo>
                      <a:pt x="211" y="988"/>
                      <a:pt x="206" y="1130"/>
                      <a:pt x="196" y="1273"/>
                    </a:cubicBezTo>
                    <a:cubicBezTo>
                      <a:pt x="191" y="1341"/>
                      <a:pt x="189" y="1410"/>
                      <a:pt x="183" y="1478"/>
                    </a:cubicBezTo>
                    <a:cubicBezTo>
                      <a:pt x="176" y="1544"/>
                      <a:pt x="161" y="1611"/>
                      <a:pt x="166" y="1678"/>
                    </a:cubicBezTo>
                    <a:cubicBezTo>
                      <a:pt x="169" y="1718"/>
                      <a:pt x="222" y="1719"/>
                      <a:pt x="237" y="1688"/>
                    </a:cubicBezTo>
                    <a:cubicBezTo>
                      <a:pt x="270" y="1624"/>
                      <a:pt x="278" y="1547"/>
                      <a:pt x="289" y="1478"/>
                    </a:cubicBezTo>
                    <a:cubicBezTo>
                      <a:pt x="300" y="1410"/>
                      <a:pt x="310" y="1342"/>
                      <a:pt x="312" y="1273"/>
                    </a:cubicBezTo>
                    <a:cubicBezTo>
                      <a:pt x="315" y="1127"/>
                      <a:pt x="303" y="980"/>
                      <a:pt x="281" y="835"/>
                    </a:cubicBezTo>
                    <a:close/>
                  </a:path>
                </a:pathLst>
              </a:custGeom>
              <a:solidFill>
                <a:srgbClr val="9F43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09" name="Freeform 61">
                <a:extLst>
                  <a:ext uri="{FF2B5EF4-FFF2-40B4-BE49-F238E27FC236}">
                    <a16:creationId xmlns:a16="http://schemas.microsoft.com/office/drawing/2014/main" id="{48C3D61E-818E-B3B5-013A-E16F01A012DD}"/>
                  </a:ext>
                </a:extLst>
              </p:cNvPr>
              <p:cNvSpPr>
                <a:spLocks/>
              </p:cNvSpPr>
              <p:nvPr/>
            </p:nvSpPr>
            <p:spPr bwMode="auto">
              <a:xfrm>
                <a:off x="2727" y="639"/>
                <a:ext cx="1909" cy="1502"/>
              </a:xfrm>
              <a:custGeom>
                <a:avLst/>
                <a:gdLst>
                  <a:gd name="T0" fmla="*/ 14002 w 14743"/>
                  <a:gd name="T1" fmla="*/ 3953 h 11601"/>
                  <a:gd name="T2" fmla="*/ 12556 w 14743"/>
                  <a:gd name="T3" fmla="*/ 1950 h 11601"/>
                  <a:gd name="T4" fmla="*/ 8458 w 14743"/>
                  <a:gd name="T5" fmla="*/ 13 h 11601"/>
                  <a:gd name="T6" fmla="*/ 5930 w 14743"/>
                  <a:gd name="T7" fmla="*/ 667 h 11601"/>
                  <a:gd name="T8" fmla="*/ 4802 w 14743"/>
                  <a:gd name="T9" fmla="*/ 688 h 11601"/>
                  <a:gd name="T10" fmla="*/ 3652 w 14743"/>
                  <a:gd name="T11" fmla="*/ 1105 h 11601"/>
                  <a:gd name="T12" fmla="*/ 1816 w 14743"/>
                  <a:gd name="T13" fmla="*/ 2597 h 11601"/>
                  <a:gd name="T14" fmla="*/ 730 w 14743"/>
                  <a:gd name="T15" fmla="*/ 5203 h 11601"/>
                  <a:gd name="T16" fmla="*/ 456 w 14743"/>
                  <a:gd name="T17" fmla="*/ 8337 h 11601"/>
                  <a:gd name="T18" fmla="*/ 13 w 14743"/>
                  <a:gd name="T19" fmla="*/ 11568 h 11601"/>
                  <a:gd name="T20" fmla="*/ 37 w 14743"/>
                  <a:gd name="T21" fmla="*/ 11587 h 11601"/>
                  <a:gd name="T22" fmla="*/ 679 w 14743"/>
                  <a:gd name="T23" fmla="*/ 9407 h 11601"/>
                  <a:gd name="T24" fmla="*/ 763 w 14743"/>
                  <a:gd name="T25" fmla="*/ 6238 h 11601"/>
                  <a:gd name="T26" fmla="*/ 1613 w 14743"/>
                  <a:gd name="T27" fmla="*/ 3426 h 11601"/>
                  <a:gd name="T28" fmla="*/ 2009 w 14743"/>
                  <a:gd name="T29" fmla="*/ 3770 h 11601"/>
                  <a:gd name="T30" fmla="*/ 2432 w 14743"/>
                  <a:gd name="T31" fmla="*/ 3579 h 11601"/>
                  <a:gd name="T32" fmla="*/ 2995 w 14743"/>
                  <a:gd name="T33" fmla="*/ 3084 h 11601"/>
                  <a:gd name="T34" fmla="*/ 3333 w 14743"/>
                  <a:gd name="T35" fmla="*/ 2422 h 11601"/>
                  <a:gd name="T36" fmla="*/ 3367 w 14743"/>
                  <a:gd name="T37" fmla="*/ 1971 h 11601"/>
                  <a:gd name="T38" fmla="*/ 3132 w 14743"/>
                  <a:gd name="T39" fmla="*/ 1671 h 11601"/>
                  <a:gd name="T40" fmla="*/ 3341 w 14743"/>
                  <a:gd name="T41" fmla="*/ 1537 h 11601"/>
                  <a:gd name="T42" fmla="*/ 4660 w 14743"/>
                  <a:gd name="T43" fmla="*/ 1048 h 11601"/>
                  <a:gd name="T44" fmla="*/ 5319 w 14743"/>
                  <a:gd name="T45" fmla="*/ 952 h 11601"/>
                  <a:gd name="T46" fmla="*/ 5966 w 14743"/>
                  <a:gd name="T47" fmla="*/ 871 h 11601"/>
                  <a:gd name="T48" fmla="*/ 6025 w 14743"/>
                  <a:gd name="T49" fmla="*/ 762 h 11601"/>
                  <a:gd name="T50" fmla="*/ 8192 w 14743"/>
                  <a:gd name="T51" fmla="*/ 325 h 11601"/>
                  <a:gd name="T52" fmla="*/ 10403 w 14743"/>
                  <a:gd name="T53" fmla="*/ 783 h 11601"/>
                  <a:gd name="T54" fmla="*/ 11003 w 14743"/>
                  <a:gd name="T55" fmla="*/ 1108 h 11601"/>
                  <a:gd name="T56" fmla="*/ 10829 w 14743"/>
                  <a:gd name="T57" fmla="*/ 1199 h 11601"/>
                  <a:gd name="T58" fmla="*/ 10654 w 14743"/>
                  <a:gd name="T59" fmla="*/ 1612 h 11601"/>
                  <a:gd name="T60" fmla="*/ 10801 w 14743"/>
                  <a:gd name="T61" fmla="*/ 1943 h 11601"/>
                  <a:gd name="T62" fmla="*/ 11626 w 14743"/>
                  <a:gd name="T63" fmla="*/ 2635 h 11601"/>
                  <a:gd name="T64" fmla="*/ 12219 w 14743"/>
                  <a:gd name="T65" fmla="*/ 2675 h 11601"/>
                  <a:gd name="T66" fmla="*/ 12450 w 14743"/>
                  <a:gd name="T67" fmla="*/ 2365 h 11601"/>
                  <a:gd name="T68" fmla="*/ 12967 w 14743"/>
                  <a:gd name="T69" fmla="*/ 2963 h 11601"/>
                  <a:gd name="T70" fmla="*/ 13690 w 14743"/>
                  <a:gd name="T71" fmla="*/ 3824 h 11601"/>
                  <a:gd name="T72" fmla="*/ 14716 w 14743"/>
                  <a:gd name="T73" fmla="*/ 6276 h 11601"/>
                  <a:gd name="T74" fmla="*/ 14740 w 14743"/>
                  <a:gd name="T75" fmla="*/ 6270 h 11601"/>
                  <a:gd name="T76" fmla="*/ 14002 w 14743"/>
                  <a:gd name="T77" fmla="*/ 3953 h 1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43" h="11601">
                    <a:moveTo>
                      <a:pt x="14002" y="3953"/>
                    </a:moveTo>
                    <a:cubicBezTo>
                      <a:pt x="13630" y="3222"/>
                      <a:pt x="13105" y="2556"/>
                      <a:pt x="12556" y="1950"/>
                    </a:cubicBezTo>
                    <a:cubicBezTo>
                      <a:pt x="11495" y="778"/>
                      <a:pt x="10056" y="37"/>
                      <a:pt x="8458" y="13"/>
                    </a:cubicBezTo>
                    <a:cubicBezTo>
                      <a:pt x="7578" y="0"/>
                      <a:pt x="6664" y="165"/>
                      <a:pt x="5930" y="667"/>
                    </a:cubicBezTo>
                    <a:cubicBezTo>
                      <a:pt x="5584" y="534"/>
                      <a:pt x="5153" y="617"/>
                      <a:pt x="4802" y="688"/>
                    </a:cubicBezTo>
                    <a:cubicBezTo>
                      <a:pt x="4398" y="770"/>
                      <a:pt x="4022" y="929"/>
                      <a:pt x="3652" y="1105"/>
                    </a:cubicBezTo>
                    <a:cubicBezTo>
                      <a:pt x="2930" y="1448"/>
                      <a:pt x="2286" y="1946"/>
                      <a:pt x="1816" y="2597"/>
                    </a:cubicBezTo>
                    <a:cubicBezTo>
                      <a:pt x="1269" y="3357"/>
                      <a:pt x="970" y="4307"/>
                      <a:pt x="730" y="5203"/>
                    </a:cubicBezTo>
                    <a:cubicBezTo>
                      <a:pt x="456" y="6230"/>
                      <a:pt x="417" y="7280"/>
                      <a:pt x="456" y="8337"/>
                    </a:cubicBezTo>
                    <a:cubicBezTo>
                      <a:pt x="494" y="9374"/>
                      <a:pt x="679" y="10677"/>
                      <a:pt x="13" y="11568"/>
                    </a:cubicBezTo>
                    <a:cubicBezTo>
                      <a:pt x="0" y="11585"/>
                      <a:pt x="23" y="11601"/>
                      <a:pt x="37" y="11587"/>
                    </a:cubicBezTo>
                    <a:cubicBezTo>
                      <a:pt x="614" y="10999"/>
                      <a:pt x="678" y="10194"/>
                      <a:pt x="679" y="9407"/>
                    </a:cubicBezTo>
                    <a:cubicBezTo>
                      <a:pt x="680" y="8353"/>
                      <a:pt x="620" y="7285"/>
                      <a:pt x="763" y="6238"/>
                    </a:cubicBezTo>
                    <a:cubicBezTo>
                      <a:pt x="893" y="5285"/>
                      <a:pt x="1198" y="4296"/>
                      <a:pt x="1613" y="3426"/>
                    </a:cubicBezTo>
                    <a:cubicBezTo>
                      <a:pt x="1617" y="3630"/>
                      <a:pt x="1783" y="3802"/>
                      <a:pt x="2009" y="3770"/>
                    </a:cubicBezTo>
                    <a:cubicBezTo>
                      <a:pt x="2156" y="3748"/>
                      <a:pt x="2307" y="3653"/>
                      <a:pt x="2432" y="3579"/>
                    </a:cubicBezTo>
                    <a:cubicBezTo>
                      <a:pt x="2647" y="3452"/>
                      <a:pt x="2839" y="3279"/>
                      <a:pt x="2995" y="3084"/>
                    </a:cubicBezTo>
                    <a:cubicBezTo>
                      <a:pt x="3150" y="2890"/>
                      <a:pt x="3265" y="2660"/>
                      <a:pt x="3333" y="2422"/>
                    </a:cubicBezTo>
                    <a:cubicBezTo>
                      <a:pt x="3376" y="2267"/>
                      <a:pt x="3396" y="2130"/>
                      <a:pt x="3367" y="1971"/>
                    </a:cubicBezTo>
                    <a:cubicBezTo>
                      <a:pt x="3343" y="1839"/>
                      <a:pt x="3256" y="1722"/>
                      <a:pt x="3132" y="1671"/>
                    </a:cubicBezTo>
                    <a:cubicBezTo>
                      <a:pt x="3201" y="1625"/>
                      <a:pt x="3270" y="1579"/>
                      <a:pt x="3341" y="1537"/>
                    </a:cubicBezTo>
                    <a:cubicBezTo>
                      <a:pt x="3752" y="1291"/>
                      <a:pt x="4191" y="1139"/>
                      <a:pt x="4660" y="1048"/>
                    </a:cubicBezTo>
                    <a:cubicBezTo>
                      <a:pt x="4878" y="1005"/>
                      <a:pt x="5097" y="969"/>
                      <a:pt x="5319" y="952"/>
                    </a:cubicBezTo>
                    <a:cubicBezTo>
                      <a:pt x="5540" y="936"/>
                      <a:pt x="5755" y="940"/>
                      <a:pt x="5966" y="871"/>
                    </a:cubicBezTo>
                    <a:cubicBezTo>
                      <a:pt x="6017" y="854"/>
                      <a:pt x="6032" y="807"/>
                      <a:pt x="6025" y="762"/>
                    </a:cubicBezTo>
                    <a:cubicBezTo>
                      <a:pt x="6731" y="544"/>
                      <a:pt x="7447" y="338"/>
                      <a:pt x="8192" y="325"/>
                    </a:cubicBezTo>
                    <a:cubicBezTo>
                      <a:pt x="8952" y="311"/>
                      <a:pt x="9711" y="470"/>
                      <a:pt x="10403" y="783"/>
                    </a:cubicBezTo>
                    <a:cubicBezTo>
                      <a:pt x="10612" y="878"/>
                      <a:pt x="10811" y="988"/>
                      <a:pt x="11003" y="1108"/>
                    </a:cubicBezTo>
                    <a:cubicBezTo>
                      <a:pt x="10940" y="1128"/>
                      <a:pt x="10881" y="1157"/>
                      <a:pt x="10829" y="1199"/>
                    </a:cubicBezTo>
                    <a:cubicBezTo>
                      <a:pt x="10705" y="1300"/>
                      <a:pt x="10629" y="1450"/>
                      <a:pt x="10654" y="1612"/>
                    </a:cubicBezTo>
                    <a:cubicBezTo>
                      <a:pt x="10673" y="1732"/>
                      <a:pt x="10740" y="1841"/>
                      <a:pt x="10801" y="1943"/>
                    </a:cubicBezTo>
                    <a:cubicBezTo>
                      <a:pt x="10989" y="2251"/>
                      <a:pt x="11292" y="2501"/>
                      <a:pt x="11626" y="2635"/>
                    </a:cubicBezTo>
                    <a:cubicBezTo>
                      <a:pt x="11807" y="2707"/>
                      <a:pt x="12032" y="2766"/>
                      <a:pt x="12219" y="2675"/>
                    </a:cubicBezTo>
                    <a:cubicBezTo>
                      <a:pt x="12349" y="2612"/>
                      <a:pt x="12429" y="2501"/>
                      <a:pt x="12450" y="2365"/>
                    </a:cubicBezTo>
                    <a:cubicBezTo>
                      <a:pt x="12626" y="2561"/>
                      <a:pt x="12798" y="2761"/>
                      <a:pt x="12967" y="2963"/>
                    </a:cubicBezTo>
                    <a:cubicBezTo>
                      <a:pt x="13208" y="3250"/>
                      <a:pt x="13471" y="3518"/>
                      <a:pt x="13690" y="3824"/>
                    </a:cubicBezTo>
                    <a:cubicBezTo>
                      <a:pt x="14213" y="4557"/>
                      <a:pt x="14426" y="5436"/>
                      <a:pt x="14716" y="6276"/>
                    </a:cubicBezTo>
                    <a:cubicBezTo>
                      <a:pt x="14721" y="6290"/>
                      <a:pt x="14743" y="6284"/>
                      <a:pt x="14740" y="6270"/>
                    </a:cubicBezTo>
                    <a:cubicBezTo>
                      <a:pt x="14596" y="5467"/>
                      <a:pt x="14375" y="4685"/>
                      <a:pt x="14002" y="3953"/>
                    </a:cubicBezTo>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0" name="Freeform 62">
                <a:extLst>
                  <a:ext uri="{FF2B5EF4-FFF2-40B4-BE49-F238E27FC236}">
                    <a16:creationId xmlns:a16="http://schemas.microsoft.com/office/drawing/2014/main" id="{CFE451A2-5A73-FCD0-7408-23289A59BE75}"/>
                  </a:ext>
                </a:extLst>
              </p:cNvPr>
              <p:cNvSpPr>
                <a:spLocks/>
              </p:cNvSpPr>
              <p:nvPr/>
            </p:nvSpPr>
            <p:spPr bwMode="auto">
              <a:xfrm>
                <a:off x="3176" y="913"/>
                <a:ext cx="55" cy="55"/>
              </a:xfrm>
              <a:custGeom>
                <a:avLst/>
                <a:gdLst>
                  <a:gd name="T0" fmla="*/ 378 w 418"/>
                  <a:gd name="T1" fmla="*/ 87 h 423"/>
                  <a:gd name="T2" fmla="*/ 370 w 418"/>
                  <a:gd name="T3" fmla="*/ 79 h 423"/>
                  <a:gd name="T4" fmla="*/ 351 w 418"/>
                  <a:gd name="T5" fmla="*/ 60 h 423"/>
                  <a:gd name="T6" fmla="*/ 290 w 418"/>
                  <a:gd name="T7" fmla="*/ 16 h 423"/>
                  <a:gd name="T8" fmla="*/ 195 w 418"/>
                  <a:gd name="T9" fmla="*/ 3 h 423"/>
                  <a:gd name="T10" fmla="*/ 186 w 418"/>
                  <a:gd name="T11" fmla="*/ 5 h 423"/>
                  <a:gd name="T12" fmla="*/ 87 w 418"/>
                  <a:gd name="T13" fmla="*/ 44 h 423"/>
                  <a:gd name="T14" fmla="*/ 33 w 418"/>
                  <a:gd name="T15" fmla="*/ 107 h 423"/>
                  <a:gd name="T16" fmla="*/ 4 w 418"/>
                  <a:gd name="T17" fmla="*/ 184 h 423"/>
                  <a:gd name="T18" fmla="*/ 17 w 418"/>
                  <a:gd name="T19" fmla="*/ 289 h 423"/>
                  <a:gd name="T20" fmla="*/ 18 w 418"/>
                  <a:gd name="T21" fmla="*/ 289 h 423"/>
                  <a:gd name="T22" fmla="*/ 83 w 418"/>
                  <a:gd name="T23" fmla="*/ 376 h 423"/>
                  <a:gd name="T24" fmla="*/ 157 w 418"/>
                  <a:gd name="T25" fmla="*/ 411 h 423"/>
                  <a:gd name="T26" fmla="*/ 236 w 418"/>
                  <a:gd name="T27" fmla="*/ 419 h 423"/>
                  <a:gd name="T28" fmla="*/ 334 w 418"/>
                  <a:gd name="T29" fmla="*/ 379 h 423"/>
                  <a:gd name="T30" fmla="*/ 335 w 418"/>
                  <a:gd name="T31" fmla="*/ 379 h 423"/>
                  <a:gd name="T32" fmla="*/ 389 w 418"/>
                  <a:gd name="T33" fmla="*/ 316 h 423"/>
                  <a:gd name="T34" fmla="*/ 417 w 418"/>
                  <a:gd name="T35" fmla="*/ 240 h 423"/>
                  <a:gd name="T36" fmla="*/ 418 w 418"/>
                  <a:gd name="T37" fmla="*/ 186 h 423"/>
                  <a:gd name="T38" fmla="*/ 378 w 418"/>
                  <a:gd name="T39" fmla="*/ 8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23">
                    <a:moveTo>
                      <a:pt x="378" y="87"/>
                    </a:moveTo>
                    <a:lnTo>
                      <a:pt x="370" y="79"/>
                    </a:lnTo>
                    <a:cubicBezTo>
                      <a:pt x="364" y="73"/>
                      <a:pt x="358" y="66"/>
                      <a:pt x="351" y="60"/>
                    </a:cubicBezTo>
                    <a:cubicBezTo>
                      <a:pt x="335" y="40"/>
                      <a:pt x="315" y="26"/>
                      <a:pt x="290" y="16"/>
                    </a:cubicBezTo>
                    <a:cubicBezTo>
                      <a:pt x="260" y="4"/>
                      <a:pt x="228" y="0"/>
                      <a:pt x="195" y="3"/>
                    </a:cubicBezTo>
                    <a:cubicBezTo>
                      <a:pt x="192" y="4"/>
                      <a:pt x="189" y="4"/>
                      <a:pt x="186" y="5"/>
                    </a:cubicBezTo>
                    <a:cubicBezTo>
                      <a:pt x="149" y="9"/>
                      <a:pt x="116" y="23"/>
                      <a:pt x="87" y="44"/>
                    </a:cubicBezTo>
                    <a:cubicBezTo>
                      <a:pt x="63" y="61"/>
                      <a:pt x="45" y="82"/>
                      <a:pt x="33" y="107"/>
                    </a:cubicBezTo>
                    <a:cubicBezTo>
                      <a:pt x="17" y="130"/>
                      <a:pt x="7" y="155"/>
                      <a:pt x="4" y="184"/>
                    </a:cubicBezTo>
                    <a:cubicBezTo>
                      <a:pt x="0" y="220"/>
                      <a:pt x="4" y="255"/>
                      <a:pt x="17" y="289"/>
                    </a:cubicBezTo>
                    <a:lnTo>
                      <a:pt x="18" y="289"/>
                    </a:lnTo>
                    <a:cubicBezTo>
                      <a:pt x="32" y="324"/>
                      <a:pt x="53" y="353"/>
                      <a:pt x="83" y="376"/>
                    </a:cubicBezTo>
                    <a:cubicBezTo>
                      <a:pt x="105" y="395"/>
                      <a:pt x="129" y="406"/>
                      <a:pt x="157" y="411"/>
                    </a:cubicBezTo>
                    <a:cubicBezTo>
                      <a:pt x="182" y="421"/>
                      <a:pt x="209" y="423"/>
                      <a:pt x="236" y="419"/>
                    </a:cubicBezTo>
                    <a:cubicBezTo>
                      <a:pt x="272" y="414"/>
                      <a:pt x="305" y="401"/>
                      <a:pt x="334" y="379"/>
                    </a:cubicBezTo>
                    <a:lnTo>
                      <a:pt x="335" y="379"/>
                    </a:lnTo>
                    <a:cubicBezTo>
                      <a:pt x="359" y="362"/>
                      <a:pt x="377" y="341"/>
                      <a:pt x="389" y="316"/>
                    </a:cubicBezTo>
                    <a:cubicBezTo>
                      <a:pt x="405" y="293"/>
                      <a:pt x="415" y="268"/>
                      <a:pt x="417" y="240"/>
                    </a:cubicBezTo>
                    <a:cubicBezTo>
                      <a:pt x="418" y="222"/>
                      <a:pt x="418" y="204"/>
                      <a:pt x="418" y="186"/>
                    </a:cubicBezTo>
                    <a:cubicBezTo>
                      <a:pt x="413" y="150"/>
                      <a:pt x="400" y="117"/>
                      <a:pt x="378" y="87"/>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1" name="Freeform 63">
                <a:extLst>
                  <a:ext uri="{FF2B5EF4-FFF2-40B4-BE49-F238E27FC236}">
                    <a16:creationId xmlns:a16="http://schemas.microsoft.com/office/drawing/2014/main" id="{0010D882-2D64-22EA-47B4-A7D0E594C396}"/>
                  </a:ext>
                </a:extLst>
              </p:cNvPr>
              <p:cNvSpPr>
                <a:spLocks/>
              </p:cNvSpPr>
              <p:nvPr/>
            </p:nvSpPr>
            <p:spPr bwMode="auto">
              <a:xfrm>
                <a:off x="4034" y="767"/>
                <a:ext cx="41" cy="28"/>
              </a:xfrm>
              <a:custGeom>
                <a:avLst/>
                <a:gdLst>
                  <a:gd name="T0" fmla="*/ 145 w 316"/>
                  <a:gd name="T1" fmla="*/ 0 h 223"/>
                  <a:gd name="T2" fmla="*/ 172 w 316"/>
                  <a:gd name="T3" fmla="*/ 223 h 223"/>
                  <a:gd name="T4" fmla="*/ 145 w 316"/>
                  <a:gd name="T5" fmla="*/ 0 h 223"/>
                </a:gdLst>
                <a:ahLst/>
                <a:cxnLst>
                  <a:cxn ang="0">
                    <a:pos x="T0" y="T1"/>
                  </a:cxn>
                  <a:cxn ang="0">
                    <a:pos x="T2" y="T3"/>
                  </a:cxn>
                  <a:cxn ang="0">
                    <a:pos x="T4" y="T5"/>
                  </a:cxn>
                </a:cxnLst>
                <a:rect l="0" t="0" r="r" b="b"/>
                <a:pathLst>
                  <a:path w="316" h="223">
                    <a:moveTo>
                      <a:pt x="145" y="0"/>
                    </a:moveTo>
                    <a:cubicBezTo>
                      <a:pt x="0" y="0"/>
                      <a:pt x="29" y="223"/>
                      <a:pt x="172" y="223"/>
                    </a:cubicBezTo>
                    <a:cubicBezTo>
                      <a:pt x="316" y="223"/>
                      <a:pt x="288" y="0"/>
                      <a:pt x="145" y="0"/>
                    </a:cubicBezTo>
                    <a:close/>
                  </a:path>
                </a:pathLst>
              </a:custGeom>
              <a:solidFill>
                <a:srgbClr val="F79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2" name="Freeform 64">
                <a:extLst>
                  <a:ext uri="{FF2B5EF4-FFF2-40B4-BE49-F238E27FC236}">
                    <a16:creationId xmlns:a16="http://schemas.microsoft.com/office/drawing/2014/main" id="{5223C172-D6DC-DA04-17A2-774687665E67}"/>
                  </a:ext>
                </a:extLst>
              </p:cNvPr>
              <p:cNvSpPr>
                <a:spLocks/>
              </p:cNvSpPr>
              <p:nvPr/>
            </p:nvSpPr>
            <p:spPr bwMode="auto">
              <a:xfrm>
                <a:off x="3604" y="2601"/>
                <a:ext cx="676" cy="506"/>
              </a:xfrm>
              <a:custGeom>
                <a:avLst/>
                <a:gdLst>
                  <a:gd name="T0" fmla="*/ 5172 w 5221"/>
                  <a:gd name="T1" fmla="*/ 1329 h 3906"/>
                  <a:gd name="T2" fmla="*/ 5051 w 5221"/>
                  <a:gd name="T3" fmla="*/ 1110 h 3906"/>
                  <a:gd name="T4" fmla="*/ 4854 w 5221"/>
                  <a:gd name="T5" fmla="*/ 870 h 3906"/>
                  <a:gd name="T6" fmla="*/ 4327 w 5221"/>
                  <a:gd name="T7" fmla="*/ 559 h 3906"/>
                  <a:gd name="T8" fmla="*/ 3555 w 5221"/>
                  <a:gd name="T9" fmla="*/ 206 h 3906"/>
                  <a:gd name="T10" fmla="*/ 3014 w 5221"/>
                  <a:gd name="T11" fmla="*/ 90 h 3906"/>
                  <a:gd name="T12" fmla="*/ 2815 w 5221"/>
                  <a:gd name="T13" fmla="*/ 271 h 3906"/>
                  <a:gd name="T14" fmla="*/ 2475 w 5221"/>
                  <a:gd name="T15" fmla="*/ 502 h 3906"/>
                  <a:gd name="T16" fmla="*/ 1738 w 5221"/>
                  <a:gd name="T17" fmla="*/ 893 h 3906"/>
                  <a:gd name="T18" fmla="*/ 1003 w 5221"/>
                  <a:gd name="T19" fmla="*/ 1290 h 3906"/>
                  <a:gd name="T20" fmla="*/ 468 w 5221"/>
                  <a:gd name="T21" fmla="*/ 1632 h 3906"/>
                  <a:gd name="T22" fmla="*/ 244 w 5221"/>
                  <a:gd name="T23" fmla="*/ 1689 h 3906"/>
                  <a:gd name="T24" fmla="*/ 53 w 5221"/>
                  <a:gd name="T25" fmla="*/ 1952 h 3906"/>
                  <a:gd name="T26" fmla="*/ 150 w 5221"/>
                  <a:gd name="T27" fmla="*/ 2715 h 3906"/>
                  <a:gd name="T28" fmla="*/ 602 w 5221"/>
                  <a:gd name="T29" fmla="*/ 3280 h 3906"/>
                  <a:gd name="T30" fmla="*/ 1271 w 5221"/>
                  <a:gd name="T31" fmla="*/ 3522 h 3906"/>
                  <a:gd name="T32" fmla="*/ 1732 w 5221"/>
                  <a:gd name="T33" fmla="*/ 3423 h 3906"/>
                  <a:gd name="T34" fmla="*/ 2195 w 5221"/>
                  <a:gd name="T35" fmla="*/ 3436 h 3906"/>
                  <a:gd name="T36" fmla="*/ 3141 w 5221"/>
                  <a:gd name="T37" fmla="*/ 3273 h 3906"/>
                  <a:gd name="T38" fmla="*/ 3820 w 5221"/>
                  <a:gd name="T39" fmla="*/ 2942 h 3906"/>
                  <a:gd name="T40" fmla="*/ 3912 w 5221"/>
                  <a:gd name="T41" fmla="*/ 3182 h 3906"/>
                  <a:gd name="T42" fmla="*/ 4260 w 5221"/>
                  <a:gd name="T43" fmla="*/ 3806 h 3906"/>
                  <a:gd name="T44" fmla="*/ 4530 w 5221"/>
                  <a:gd name="T45" fmla="*/ 3772 h 3906"/>
                  <a:gd name="T46" fmla="*/ 4603 w 5221"/>
                  <a:gd name="T47" fmla="*/ 3552 h 3906"/>
                  <a:gd name="T48" fmla="*/ 4660 w 5221"/>
                  <a:gd name="T49" fmla="*/ 3314 h 3906"/>
                  <a:gd name="T50" fmla="*/ 4539 w 5221"/>
                  <a:gd name="T51" fmla="*/ 3156 h 3906"/>
                  <a:gd name="T52" fmla="*/ 4433 w 5221"/>
                  <a:gd name="T53" fmla="*/ 2986 h 3906"/>
                  <a:gd name="T54" fmla="*/ 4253 w 5221"/>
                  <a:gd name="T55" fmla="*/ 2740 h 3906"/>
                  <a:gd name="T56" fmla="*/ 4098 w 5221"/>
                  <a:gd name="T57" fmla="*/ 2547 h 3906"/>
                  <a:gd name="T58" fmla="*/ 4060 w 5221"/>
                  <a:gd name="T59" fmla="*/ 2429 h 3906"/>
                  <a:gd name="T60" fmla="*/ 4055 w 5221"/>
                  <a:gd name="T61" fmla="*/ 2432 h 3906"/>
                  <a:gd name="T62" fmla="*/ 4012 w 5221"/>
                  <a:gd name="T63" fmla="*/ 2367 h 3906"/>
                  <a:gd name="T64" fmla="*/ 3905 w 5221"/>
                  <a:gd name="T65" fmla="*/ 2114 h 3906"/>
                  <a:gd name="T66" fmla="*/ 3709 w 5221"/>
                  <a:gd name="T67" fmla="*/ 2037 h 3906"/>
                  <a:gd name="T68" fmla="*/ 4249 w 5221"/>
                  <a:gd name="T69" fmla="*/ 1505 h 3906"/>
                  <a:gd name="T70" fmla="*/ 4538 w 5221"/>
                  <a:gd name="T71" fmla="*/ 1229 h 3906"/>
                  <a:gd name="T72" fmla="*/ 4703 w 5221"/>
                  <a:gd name="T73" fmla="*/ 1200 h 3906"/>
                  <a:gd name="T74" fmla="*/ 4880 w 5221"/>
                  <a:gd name="T75" fmla="*/ 1367 h 3906"/>
                  <a:gd name="T76" fmla="*/ 4881 w 5221"/>
                  <a:gd name="T77" fmla="*/ 1369 h 3906"/>
                  <a:gd name="T78" fmla="*/ 4915 w 5221"/>
                  <a:gd name="T79" fmla="*/ 1431 h 3906"/>
                  <a:gd name="T80" fmla="*/ 5172 w 5221"/>
                  <a:gd name="T81" fmla="*/ 1329 h 3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21" h="3906">
                    <a:moveTo>
                      <a:pt x="5172" y="1329"/>
                    </a:moveTo>
                    <a:cubicBezTo>
                      <a:pt x="5146" y="1242"/>
                      <a:pt x="5104" y="1169"/>
                      <a:pt x="5051" y="1110"/>
                    </a:cubicBezTo>
                    <a:cubicBezTo>
                      <a:pt x="4998" y="1022"/>
                      <a:pt x="4938" y="940"/>
                      <a:pt x="4854" y="870"/>
                    </a:cubicBezTo>
                    <a:cubicBezTo>
                      <a:pt x="4700" y="740"/>
                      <a:pt x="4508" y="645"/>
                      <a:pt x="4327" y="559"/>
                    </a:cubicBezTo>
                    <a:cubicBezTo>
                      <a:pt x="4072" y="436"/>
                      <a:pt x="3812" y="323"/>
                      <a:pt x="3555" y="206"/>
                    </a:cubicBezTo>
                    <a:cubicBezTo>
                      <a:pt x="3383" y="127"/>
                      <a:pt x="3204" y="0"/>
                      <a:pt x="3014" y="90"/>
                    </a:cubicBezTo>
                    <a:cubicBezTo>
                      <a:pt x="2928" y="131"/>
                      <a:pt x="2880" y="207"/>
                      <a:pt x="2815" y="271"/>
                    </a:cubicBezTo>
                    <a:cubicBezTo>
                      <a:pt x="2714" y="371"/>
                      <a:pt x="2599" y="435"/>
                      <a:pt x="2475" y="502"/>
                    </a:cubicBezTo>
                    <a:cubicBezTo>
                      <a:pt x="2231" y="635"/>
                      <a:pt x="1983" y="762"/>
                      <a:pt x="1738" y="893"/>
                    </a:cubicBezTo>
                    <a:cubicBezTo>
                      <a:pt x="1493" y="1025"/>
                      <a:pt x="1249" y="1159"/>
                      <a:pt x="1003" y="1290"/>
                    </a:cubicBezTo>
                    <a:cubicBezTo>
                      <a:pt x="822" y="1386"/>
                      <a:pt x="619" y="1487"/>
                      <a:pt x="468" y="1632"/>
                    </a:cubicBezTo>
                    <a:cubicBezTo>
                      <a:pt x="392" y="1642"/>
                      <a:pt x="318" y="1648"/>
                      <a:pt x="244" y="1689"/>
                    </a:cubicBezTo>
                    <a:cubicBezTo>
                      <a:pt x="140" y="1746"/>
                      <a:pt x="78" y="1837"/>
                      <a:pt x="53" y="1952"/>
                    </a:cubicBezTo>
                    <a:cubicBezTo>
                      <a:pt x="0" y="2202"/>
                      <a:pt x="49" y="2483"/>
                      <a:pt x="150" y="2715"/>
                    </a:cubicBezTo>
                    <a:cubicBezTo>
                      <a:pt x="247" y="2940"/>
                      <a:pt x="410" y="3128"/>
                      <a:pt x="602" y="3280"/>
                    </a:cubicBezTo>
                    <a:cubicBezTo>
                      <a:pt x="773" y="3416"/>
                      <a:pt x="1042" y="3593"/>
                      <a:pt x="1271" y="3522"/>
                    </a:cubicBezTo>
                    <a:cubicBezTo>
                      <a:pt x="1433" y="3472"/>
                      <a:pt x="1558" y="3422"/>
                      <a:pt x="1732" y="3423"/>
                    </a:cubicBezTo>
                    <a:cubicBezTo>
                      <a:pt x="1887" y="3425"/>
                      <a:pt x="2040" y="3439"/>
                      <a:pt x="2195" y="3436"/>
                    </a:cubicBezTo>
                    <a:cubicBezTo>
                      <a:pt x="2517" y="3429"/>
                      <a:pt x="2831" y="3355"/>
                      <a:pt x="3141" y="3273"/>
                    </a:cubicBezTo>
                    <a:cubicBezTo>
                      <a:pt x="3382" y="3208"/>
                      <a:pt x="3642" y="3125"/>
                      <a:pt x="3820" y="2942"/>
                    </a:cubicBezTo>
                    <a:cubicBezTo>
                      <a:pt x="3844" y="3025"/>
                      <a:pt x="3872" y="3105"/>
                      <a:pt x="3912" y="3182"/>
                    </a:cubicBezTo>
                    <a:cubicBezTo>
                      <a:pt x="4020" y="3394"/>
                      <a:pt x="4143" y="3599"/>
                      <a:pt x="4260" y="3806"/>
                    </a:cubicBezTo>
                    <a:cubicBezTo>
                      <a:pt x="4317" y="3906"/>
                      <a:pt x="4497" y="3879"/>
                      <a:pt x="4530" y="3772"/>
                    </a:cubicBezTo>
                    <a:cubicBezTo>
                      <a:pt x="4553" y="3699"/>
                      <a:pt x="4579" y="3626"/>
                      <a:pt x="4603" y="3552"/>
                    </a:cubicBezTo>
                    <a:cubicBezTo>
                      <a:pt x="4630" y="3474"/>
                      <a:pt x="4644" y="3395"/>
                      <a:pt x="4660" y="3314"/>
                    </a:cubicBezTo>
                    <a:cubicBezTo>
                      <a:pt x="4674" y="3240"/>
                      <a:pt x="4611" y="3166"/>
                      <a:pt x="4539" y="3156"/>
                    </a:cubicBezTo>
                    <a:cubicBezTo>
                      <a:pt x="4508" y="3152"/>
                      <a:pt x="4453" y="3020"/>
                      <a:pt x="4433" y="2986"/>
                    </a:cubicBezTo>
                    <a:cubicBezTo>
                      <a:pt x="4381" y="2900"/>
                      <a:pt x="4310" y="2823"/>
                      <a:pt x="4253" y="2740"/>
                    </a:cubicBezTo>
                    <a:cubicBezTo>
                      <a:pt x="4207" y="2671"/>
                      <a:pt x="4151" y="2610"/>
                      <a:pt x="4098" y="2547"/>
                    </a:cubicBezTo>
                    <a:cubicBezTo>
                      <a:pt x="4087" y="2507"/>
                      <a:pt x="4076" y="2467"/>
                      <a:pt x="4060" y="2429"/>
                    </a:cubicBezTo>
                    <a:lnTo>
                      <a:pt x="4055" y="2432"/>
                    </a:lnTo>
                    <a:cubicBezTo>
                      <a:pt x="4045" y="2407"/>
                      <a:pt x="4031" y="2385"/>
                      <a:pt x="4012" y="2367"/>
                    </a:cubicBezTo>
                    <a:cubicBezTo>
                      <a:pt x="3997" y="2278"/>
                      <a:pt x="3963" y="2191"/>
                      <a:pt x="3905" y="2114"/>
                    </a:cubicBezTo>
                    <a:cubicBezTo>
                      <a:pt x="3851" y="2042"/>
                      <a:pt x="3777" y="2023"/>
                      <a:pt x="3709" y="2037"/>
                    </a:cubicBezTo>
                    <a:cubicBezTo>
                      <a:pt x="3880" y="1849"/>
                      <a:pt x="4067" y="1682"/>
                      <a:pt x="4249" y="1505"/>
                    </a:cubicBezTo>
                    <a:cubicBezTo>
                      <a:pt x="4341" y="1415"/>
                      <a:pt x="4435" y="1304"/>
                      <a:pt x="4538" y="1229"/>
                    </a:cubicBezTo>
                    <a:cubicBezTo>
                      <a:pt x="4597" y="1186"/>
                      <a:pt x="4652" y="1182"/>
                      <a:pt x="4703" y="1200"/>
                    </a:cubicBezTo>
                    <a:cubicBezTo>
                      <a:pt x="4773" y="1249"/>
                      <a:pt x="4837" y="1304"/>
                      <a:pt x="4880" y="1367"/>
                    </a:cubicBezTo>
                    <a:lnTo>
                      <a:pt x="4881" y="1369"/>
                    </a:lnTo>
                    <a:cubicBezTo>
                      <a:pt x="4895" y="1389"/>
                      <a:pt x="4907" y="1409"/>
                      <a:pt x="4915" y="1431"/>
                    </a:cubicBezTo>
                    <a:cubicBezTo>
                      <a:pt x="4985" y="1597"/>
                      <a:pt x="5221" y="1496"/>
                      <a:pt x="5172" y="1329"/>
                    </a:cubicBezTo>
                  </a:path>
                </a:pathLst>
              </a:custGeom>
              <a:solidFill>
                <a:srgbClr val="F46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3" name="Freeform 65">
                <a:extLst>
                  <a:ext uri="{FF2B5EF4-FFF2-40B4-BE49-F238E27FC236}">
                    <a16:creationId xmlns:a16="http://schemas.microsoft.com/office/drawing/2014/main" id="{39E1E588-EF31-8A0C-D072-89D612DA2B4E}"/>
                  </a:ext>
                </a:extLst>
              </p:cNvPr>
              <p:cNvSpPr>
                <a:spLocks/>
              </p:cNvSpPr>
              <p:nvPr/>
            </p:nvSpPr>
            <p:spPr bwMode="auto">
              <a:xfrm>
                <a:off x="3489" y="2982"/>
                <a:ext cx="784" cy="887"/>
              </a:xfrm>
              <a:custGeom>
                <a:avLst/>
                <a:gdLst>
                  <a:gd name="T0" fmla="*/ 5741 w 6056"/>
                  <a:gd name="T1" fmla="*/ 4345 h 6848"/>
                  <a:gd name="T2" fmla="*/ 6001 w 6056"/>
                  <a:gd name="T3" fmla="*/ 2524 h 6848"/>
                  <a:gd name="T4" fmla="*/ 5741 w 6056"/>
                  <a:gd name="T5" fmla="*/ 1776 h 6848"/>
                  <a:gd name="T6" fmla="*/ 5161 w 6056"/>
                  <a:gd name="T7" fmla="*/ 910 h 6848"/>
                  <a:gd name="T8" fmla="*/ 5097 w 6056"/>
                  <a:gd name="T9" fmla="*/ 849 h 6848"/>
                  <a:gd name="T10" fmla="*/ 4775 w 6056"/>
                  <a:gd name="T11" fmla="*/ 163 h 6848"/>
                  <a:gd name="T12" fmla="*/ 4492 w 6056"/>
                  <a:gd name="T13" fmla="*/ 41 h 6848"/>
                  <a:gd name="T14" fmla="*/ 3012 w 6056"/>
                  <a:gd name="T15" fmla="*/ 498 h 6848"/>
                  <a:gd name="T16" fmla="*/ 2630 w 6056"/>
                  <a:gd name="T17" fmla="*/ 528 h 6848"/>
                  <a:gd name="T18" fmla="*/ 2318 w 6056"/>
                  <a:gd name="T19" fmla="*/ 520 h 6848"/>
                  <a:gd name="T20" fmla="*/ 1987 w 6056"/>
                  <a:gd name="T21" fmla="*/ 559 h 6848"/>
                  <a:gd name="T22" fmla="*/ 1813 w 6056"/>
                  <a:gd name="T23" fmla="*/ 498 h 6848"/>
                  <a:gd name="T24" fmla="*/ 1632 w 6056"/>
                  <a:gd name="T25" fmla="*/ 409 h 6848"/>
                  <a:gd name="T26" fmla="*/ 1515 w 6056"/>
                  <a:gd name="T27" fmla="*/ 392 h 6848"/>
                  <a:gd name="T28" fmla="*/ 1494 w 6056"/>
                  <a:gd name="T29" fmla="*/ 379 h 6848"/>
                  <a:gd name="T30" fmla="*/ 1378 w 6056"/>
                  <a:gd name="T31" fmla="*/ 380 h 6848"/>
                  <a:gd name="T32" fmla="*/ 1328 w 6056"/>
                  <a:gd name="T33" fmla="*/ 399 h 6848"/>
                  <a:gd name="T34" fmla="*/ 426 w 6056"/>
                  <a:gd name="T35" fmla="*/ 1893 h 6848"/>
                  <a:gd name="T36" fmla="*/ 144 w 6056"/>
                  <a:gd name="T37" fmla="*/ 3499 h 6848"/>
                  <a:gd name="T38" fmla="*/ 850 w 6056"/>
                  <a:gd name="T39" fmla="*/ 4985 h 6848"/>
                  <a:gd name="T40" fmla="*/ 1286 w 6056"/>
                  <a:gd name="T41" fmla="*/ 5698 h 6848"/>
                  <a:gd name="T42" fmla="*/ 1119 w 6056"/>
                  <a:gd name="T43" fmla="*/ 6586 h 6848"/>
                  <a:gd name="T44" fmla="*/ 1338 w 6056"/>
                  <a:gd name="T45" fmla="*/ 6808 h 6848"/>
                  <a:gd name="T46" fmla="*/ 2799 w 6056"/>
                  <a:gd name="T47" fmla="*/ 6716 h 6848"/>
                  <a:gd name="T48" fmla="*/ 3418 w 6056"/>
                  <a:gd name="T49" fmla="*/ 6686 h 6848"/>
                  <a:gd name="T50" fmla="*/ 4177 w 6056"/>
                  <a:gd name="T51" fmla="*/ 6662 h 6848"/>
                  <a:gd name="T52" fmla="*/ 4275 w 6056"/>
                  <a:gd name="T53" fmla="*/ 6723 h 6848"/>
                  <a:gd name="T54" fmla="*/ 4282 w 6056"/>
                  <a:gd name="T55" fmla="*/ 6724 h 6848"/>
                  <a:gd name="T56" fmla="*/ 4326 w 6056"/>
                  <a:gd name="T57" fmla="*/ 6737 h 6848"/>
                  <a:gd name="T58" fmla="*/ 4388 w 6056"/>
                  <a:gd name="T59" fmla="*/ 6738 h 6848"/>
                  <a:gd name="T60" fmla="*/ 4417 w 6056"/>
                  <a:gd name="T61" fmla="*/ 6736 h 6848"/>
                  <a:gd name="T62" fmla="*/ 4423 w 6056"/>
                  <a:gd name="T63" fmla="*/ 6736 h 6848"/>
                  <a:gd name="T64" fmla="*/ 4517 w 6056"/>
                  <a:gd name="T65" fmla="*/ 6740 h 6848"/>
                  <a:gd name="T66" fmla="*/ 4515 w 6056"/>
                  <a:gd name="T67" fmla="*/ 6741 h 6848"/>
                  <a:gd name="T68" fmla="*/ 4603 w 6056"/>
                  <a:gd name="T69" fmla="*/ 6746 h 6848"/>
                  <a:gd name="T70" fmla="*/ 4846 w 6056"/>
                  <a:gd name="T71" fmla="*/ 6753 h 6848"/>
                  <a:gd name="T72" fmla="*/ 5078 w 6056"/>
                  <a:gd name="T73" fmla="*/ 6694 h 6848"/>
                  <a:gd name="T74" fmla="*/ 5203 w 6056"/>
                  <a:gd name="T75" fmla="*/ 6578 h 6848"/>
                  <a:gd name="T76" fmla="*/ 5294 w 6056"/>
                  <a:gd name="T77" fmla="*/ 6219 h 6848"/>
                  <a:gd name="T78" fmla="*/ 5177 w 6056"/>
                  <a:gd name="T79" fmla="*/ 5570 h 6848"/>
                  <a:gd name="T80" fmla="*/ 5349 w 6056"/>
                  <a:gd name="T81" fmla="*/ 5153 h 6848"/>
                  <a:gd name="T82" fmla="*/ 5741 w 6056"/>
                  <a:gd name="T83" fmla="*/ 4345 h 6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6" h="6848">
                    <a:moveTo>
                      <a:pt x="5741" y="4345"/>
                    </a:moveTo>
                    <a:cubicBezTo>
                      <a:pt x="6005" y="3748"/>
                      <a:pt x="6056" y="3169"/>
                      <a:pt x="6001" y="2524"/>
                    </a:cubicBezTo>
                    <a:cubicBezTo>
                      <a:pt x="5976" y="2236"/>
                      <a:pt x="5901" y="2018"/>
                      <a:pt x="5741" y="1776"/>
                    </a:cubicBezTo>
                    <a:cubicBezTo>
                      <a:pt x="5550" y="1486"/>
                      <a:pt x="5365" y="1192"/>
                      <a:pt x="5161" y="910"/>
                    </a:cubicBezTo>
                    <a:cubicBezTo>
                      <a:pt x="5142" y="884"/>
                      <a:pt x="5120" y="865"/>
                      <a:pt x="5097" y="849"/>
                    </a:cubicBezTo>
                    <a:cubicBezTo>
                      <a:pt x="4971" y="627"/>
                      <a:pt x="4857" y="398"/>
                      <a:pt x="4775" y="163"/>
                    </a:cubicBezTo>
                    <a:cubicBezTo>
                      <a:pt x="4736" y="52"/>
                      <a:pt x="4598" y="0"/>
                      <a:pt x="4492" y="41"/>
                    </a:cubicBezTo>
                    <a:cubicBezTo>
                      <a:pt x="4012" y="231"/>
                      <a:pt x="3525" y="422"/>
                      <a:pt x="3012" y="498"/>
                    </a:cubicBezTo>
                    <a:cubicBezTo>
                      <a:pt x="2886" y="516"/>
                      <a:pt x="2757" y="531"/>
                      <a:pt x="2630" y="528"/>
                    </a:cubicBezTo>
                    <a:cubicBezTo>
                      <a:pt x="2526" y="526"/>
                      <a:pt x="2422" y="500"/>
                      <a:pt x="2318" y="520"/>
                    </a:cubicBezTo>
                    <a:cubicBezTo>
                      <a:pt x="2190" y="545"/>
                      <a:pt x="2125" y="595"/>
                      <a:pt x="1987" y="559"/>
                    </a:cubicBezTo>
                    <a:cubicBezTo>
                      <a:pt x="1926" y="543"/>
                      <a:pt x="1869" y="522"/>
                      <a:pt x="1813" y="498"/>
                    </a:cubicBezTo>
                    <a:cubicBezTo>
                      <a:pt x="1752" y="468"/>
                      <a:pt x="1693" y="438"/>
                      <a:pt x="1632" y="409"/>
                    </a:cubicBezTo>
                    <a:cubicBezTo>
                      <a:pt x="1591" y="387"/>
                      <a:pt x="1552" y="385"/>
                      <a:pt x="1515" y="392"/>
                    </a:cubicBezTo>
                    <a:cubicBezTo>
                      <a:pt x="1508" y="388"/>
                      <a:pt x="1501" y="383"/>
                      <a:pt x="1494" y="379"/>
                    </a:cubicBezTo>
                    <a:cubicBezTo>
                      <a:pt x="1454" y="354"/>
                      <a:pt x="1409" y="358"/>
                      <a:pt x="1378" y="380"/>
                    </a:cubicBezTo>
                    <a:cubicBezTo>
                      <a:pt x="1359" y="381"/>
                      <a:pt x="1341" y="386"/>
                      <a:pt x="1328" y="399"/>
                    </a:cubicBezTo>
                    <a:cubicBezTo>
                      <a:pt x="915" y="825"/>
                      <a:pt x="660" y="1350"/>
                      <a:pt x="426" y="1893"/>
                    </a:cubicBezTo>
                    <a:cubicBezTo>
                      <a:pt x="197" y="2422"/>
                      <a:pt x="0" y="2918"/>
                      <a:pt x="144" y="3499"/>
                    </a:cubicBezTo>
                    <a:cubicBezTo>
                      <a:pt x="275" y="4030"/>
                      <a:pt x="574" y="4518"/>
                      <a:pt x="850" y="4985"/>
                    </a:cubicBezTo>
                    <a:cubicBezTo>
                      <a:pt x="989" y="5219"/>
                      <a:pt x="1178" y="5448"/>
                      <a:pt x="1286" y="5698"/>
                    </a:cubicBezTo>
                    <a:cubicBezTo>
                      <a:pt x="1409" y="5982"/>
                      <a:pt x="1244" y="6328"/>
                      <a:pt x="1119" y="6586"/>
                    </a:cubicBezTo>
                    <a:cubicBezTo>
                      <a:pt x="1052" y="6727"/>
                      <a:pt x="1209" y="6848"/>
                      <a:pt x="1338" y="6808"/>
                    </a:cubicBezTo>
                    <a:cubicBezTo>
                      <a:pt x="1808" y="6662"/>
                      <a:pt x="2313" y="6708"/>
                      <a:pt x="2799" y="6716"/>
                    </a:cubicBezTo>
                    <a:cubicBezTo>
                      <a:pt x="3005" y="6720"/>
                      <a:pt x="3211" y="6703"/>
                      <a:pt x="3418" y="6686"/>
                    </a:cubicBezTo>
                    <a:cubicBezTo>
                      <a:pt x="3672" y="6666"/>
                      <a:pt x="3925" y="6645"/>
                      <a:pt x="4177" y="6662"/>
                    </a:cubicBezTo>
                    <a:cubicBezTo>
                      <a:pt x="4199" y="6693"/>
                      <a:pt x="4233" y="6716"/>
                      <a:pt x="4275" y="6723"/>
                    </a:cubicBezTo>
                    <a:cubicBezTo>
                      <a:pt x="4277" y="6723"/>
                      <a:pt x="4280" y="6723"/>
                      <a:pt x="4282" y="6724"/>
                    </a:cubicBezTo>
                    <a:cubicBezTo>
                      <a:pt x="4296" y="6729"/>
                      <a:pt x="4311" y="6734"/>
                      <a:pt x="4326" y="6737"/>
                    </a:cubicBezTo>
                    <a:cubicBezTo>
                      <a:pt x="4347" y="6739"/>
                      <a:pt x="4368" y="6739"/>
                      <a:pt x="4388" y="6738"/>
                    </a:cubicBezTo>
                    <a:cubicBezTo>
                      <a:pt x="4393" y="6738"/>
                      <a:pt x="4409" y="6737"/>
                      <a:pt x="4417" y="6736"/>
                    </a:cubicBezTo>
                    <a:cubicBezTo>
                      <a:pt x="4419" y="6736"/>
                      <a:pt x="4422" y="6736"/>
                      <a:pt x="4423" y="6736"/>
                    </a:cubicBezTo>
                    <a:cubicBezTo>
                      <a:pt x="4455" y="6739"/>
                      <a:pt x="4484" y="6740"/>
                      <a:pt x="4517" y="6740"/>
                    </a:cubicBezTo>
                    <a:cubicBezTo>
                      <a:pt x="4439" y="6739"/>
                      <a:pt x="4498" y="6740"/>
                      <a:pt x="4515" y="6741"/>
                    </a:cubicBezTo>
                    <a:cubicBezTo>
                      <a:pt x="4545" y="6742"/>
                      <a:pt x="4574" y="6744"/>
                      <a:pt x="4603" y="6746"/>
                    </a:cubicBezTo>
                    <a:cubicBezTo>
                      <a:pt x="4684" y="6752"/>
                      <a:pt x="4765" y="6755"/>
                      <a:pt x="4846" y="6753"/>
                    </a:cubicBezTo>
                    <a:cubicBezTo>
                      <a:pt x="4927" y="6751"/>
                      <a:pt x="5006" y="6729"/>
                      <a:pt x="5078" y="6694"/>
                    </a:cubicBezTo>
                    <a:cubicBezTo>
                      <a:pt x="5131" y="6668"/>
                      <a:pt x="5173" y="6629"/>
                      <a:pt x="5203" y="6578"/>
                    </a:cubicBezTo>
                    <a:cubicBezTo>
                      <a:pt x="5451" y="6495"/>
                      <a:pt x="5380" y="6429"/>
                      <a:pt x="5294" y="6219"/>
                    </a:cubicBezTo>
                    <a:cubicBezTo>
                      <a:pt x="5244" y="6097"/>
                      <a:pt x="5171" y="5701"/>
                      <a:pt x="5177" y="5570"/>
                    </a:cubicBezTo>
                    <a:cubicBezTo>
                      <a:pt x="5182" y="5439"/>
                      <a:pt x="5294" y="5271"/>
                      <a:pt x="5349" y="5153"/>
                    </a:cubicBezTo>
                    <a:cubicBezTo>
                      <a:pt x="5478" y="4883"/>
                      <a:pt x="5620" y="4619"/>
                      <a:pt x="5741" y="4345"/>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4" name="Freeform 66">
                <a:extLst>
                  <a:ext uri="{FF2B5EF4-FFF2-40B4-BE49-F238E27FC236}">
                    <a16:creationId xmlns:a16="http://schemas.microsoft.com/office/drawing/2014/main" id="{BBE0F37A-56BF-BE30-C916-ED4F0E82042A}"/>
                  </a:ext>
                </a:extLst>
              </p:cNvPr>
              <p:cNvSpPr>
                <a:spLocks/>
              </p:cNvSpPr>
              <p:nvPr/>
            </p:nvSpPr>
            <p:spPr bwMode="auto">
              <a:xfrm>
                <a:off x="3800" y="3047"/>
                <a:ext cx="5" cy="1"/>
              </a:xfrm>
              <a:custGeom>
                <a:avLst/>
                <a:gdLst>
                  <a:gd name="T0" fmla="*/ 36 w 36"/>
                  <a:gd name="T1" fmla="*/ 7 h 7"/>
                  <a:gd name="T2" fmla="*/ 0 w 36"/>
                  <a:gd name="T3" fmla="*/ 6 h 7"/>
                  <a:gd name="T4" fmla="*/ 29 w 36"/>
                  <a:gd name="T5" fmla="*/ 0 h 7"/>
                  <a:gd name="T6" fmla="*/ 36 w 36"/>
                  <a:gd name="T7" fmla="*/ 7 h 7"/>
                </a:gdLst>
                <a:ahLst/>
                <a:cxnLst>
                  <a:cxn ang="0">
                    <a:pos x="T0" y="T1"/>
                  </a:cxn>
                  <a:cxn ang="0">
                    <a:pos x="T2" y="T3"/>
                  </a:cxn>
                  <a:cxn ang="0">
                    <a:pos x="T4" y="T5"/>
                  </a:cxn>
                  <a:cxn ang="0">
                    <a:pos x="T6" y="T7"/>
                  </a:cxn>
                </a:cxnLst>
                <a:rect l="0" t="0" r="r" b="b"/>
                <a:pathLst>
                  <a:path w="36" h="7">
                    <a:moveTo>
                      <a:pt x="36" y="7"/>
                    </a:moveTo>
                    <a:cubicBezTo>
                      <a:pt x="24" y="7"/>
                      <a:pt x="12" y="6"/>
                      <a:pt x="0" y="6"/>
                    </a:cubicBezTo>
                    <a:cubicBezTo>
                      <a:pt x="10" y="4"/>
                      <a:pt x="19" y="2"/>
                      <a:pt x="29" y="0"/>
                    </a:cubicBezTo>
                    <a:cubicBezTo>
                      <a:pt x="32" y="2"/>
                      <a:pt x="34" y="5"/>
                      <a:pt x="36" y="7"/>
                    </a:cubicBezTo>
                    <a:close/>
                  </a:path>
                </a:pathLst>
              </a:custGeom>
              <a:solidFill>
                <a:srgbClr val="FAB8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5" name="Freeform 67">
                <a:extLst>
                  <a:ext uri="{FF2B5EF4-FFF2-40B4-BE49-F238E27FC236}">
                    <a16:creationId xmlns:a16="http://schemas.microsoft.com/office/drawing/2014/main" id="{09865DDB-2D30-D5ED-5A6F-25C8C8112625}"/>
                  </a:ext>
                </a:extLst>
              </p:cNvPr>
              <p:cNvSpPr>
                <a:spLocks/>
              </p:cNvSpPr>
              <p:nvPr/>
            </p:nvSpPr>
            <p:spPr bwMode="auto">
              <a:xfrm>
                <a:off x="3781" y="3043"/>
                <a:ext cx="23" cy="8"/>
              </a:xfrm>
              <a:custGeom>
                <a:avLst/>
                <a:gdLst>
                  <a:gd name="T0" fmla="*/ 0 w 177"/>
                  <a:gd name="T1" fmla="*/ 62 h 62"/>
                  <a:gd name="T2" fmla="*/ 97 w 177"/>
                  <a:gd name="T3" fmla="*/ 0 h 62"/>
                  <a:gd name="T4" fmla="*/ 177 w 177"/>
                  <a:gd name="T5" fmla="*/ 33 h 62"/>
                  <a:gd name="T6" fmla="*/ 148 w 177"/>
                  <a:gd name="T7" fmla="*/ 39 h 62"/>
                  <a:gd name="T8" fmla="*/ 148 w 177"/>
                  <a:gd name="T9" fmla="*/ 39 h 62"/>
                  <a:gd name="T10" fmla="*/ 61 w 177"/>
                  <a:gd name="T11" fmla="*/ 47 h 62"/>
                  <a:gd name="T12" fmla="*/ 0 w 177"/>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177" h="62">
                    <a:moveTo>
                      <a:pt x="0" y="62"/>
                    </a:moveTo>
                    <a:cubicBezTo>
                      <a:pt x="23" y="19"/>
                      <a:pt x="60" y="0"/>
                      <a:pt x="97" y="0"/>
                    </a:cubicBezTo>
                    <a:cubicBezTo>
                      <a:pt x="126" y="0"/>
                      <a:pt x="155" y="12"/>
                      <a:pt x="177" y="33"/>
                    </a:cubicBezTo>
                    <a:cubicBezTo>
                      <a:pt x="167" y="35"/>
                      <a:pt x="158" y="37"/>
                      <a:pt x="148" y="39"/>
                    </a:cubicBezTo>
                    <a:lnTo>
                      <a:pt x="148" y="39"/>
                    </a:lnTo>
                    <a:cubicBezTo>
                      <a:pt x="119" y="39"/>
                      <a:pt x="90" y="41"/>
                      <a:pt x="61" y="47"/>
                    </a:cubicBezTo>
                    <a:cubicBezTo>
                      <a:pt x="39" y="52"/>
                      <a:pt x="19" y="57"/>
                      <a:pt x="0" y="62"/>
                    </a:cubicBezTo>
                  </a:path>
                </a:pathLst>
              </a:custGeom>
              <a:solidFill>
                <a:srgbClr val="F360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6" name="Freeform 68">
                <a:extLst>
                  <a:ext uri="{FF2B5EF4-FFF2-40B4-BE49-F238E27FC236}">
                    <a16:creationId xmlns:a16="http://schemas.microsoft.com/office/drawing/2014/main" id="{C9F2055F-BA85-02B6-83A6-E6BE6D90BAFC}"/>
                  </a:ext>
                </a:extLst>
              </p:cNvPr>
              <p:cNvSpPr>
                <a:spLocks noEditPoints="1"/>
              </p:cNvSpPr>
              <p:nvPr/>
            </p:nvSpPr>
            <p:spPr bwMode="auto">
              <a:xfrm>
                <a:off x="3738" y="3048"/>
                <a:ext cx="71" cy="178"/>
              </a:xfrm>
              <a:custGeom>
                <a:avLst/>
                <a:gdLst>
                  <a:gd name="T0" fmla="*/ 192 w 553"/>
                  <a:gd name="T1" fmla="*/ 1376 h 1376"/>
                  <a:gd name="T2" fmla="*/ 65 w 553"/>
                  <a:gd name="T3" fmla="*/ 1316 h 1376"/>
                  <a:gd name="T4" fmla="*/ 30 w 553"/>
                  <a:gd name="T5" fmla="*/ 1258 h 1376"/>
                  <a:gd name="T6" fmla="*/ 103 w 553"/>
                  <a:gd name="T7" fmla="*/ 1185 h 1376"/>
                  <a:gd name="T8" fmla="*/ 267 w 553"/>
                  <a:gd name="T9" fmla="*/ 1349 h 1376"/>
                  <a:gd name="T10" fmla="*/ 192 w 553"/>
                  <a:gd name="T11" fmla="*/ 1376 h 1376"/>
                  <a:gd name="T12" fmla="*/ 293 w 553"/>
                  <a:gd name="T13" fmla="*/ 1323 h 1376"/>
                  <a:gd name="T14" fmla="*/ 129 w 553"/>
                  <a:gd name="T15" fmla="*/ 1159 h 1376"/>
                  <a:gd name="T16" fmla="*/ 463 w 553"/>
                  <a:gd name="T17" fmla="*/ 825 h 1376"/>
                  <a:gd name="T18" fmla="*/ 416 w 553"/>
                  <a:gd name="T19" fmla="*/ 1029 h 1376"/>
                  <a:gd name="T20" fmla="*/ 380 w 553"/>
                  <a:gd name="T21" fmla="*/ 1192 h 1376"/>
                  <a:gd name="T22" fmla="*/ 293 w 553"/>
                  <a:gd name="T23" fmla="*/ 1323 h 1376"/>
                  <a:gd name="T24" fmla="*/ 16 w 553"/>
                  <a:gd name="T25" fmla="*/ 1220 h 1376"/>
                  <a:gd name="T26" fmla="*/ 4 w 553"/>
                  <a:gd name="T27" fmla="*/ 1087 h 1376"/>
                  <a:gd name="T28" fmla="*/ 76 w 553"/>
                  <a:gd name="T29" fmla="*/ 1159 h 1376"/>
                  <a:gd name="T30" fmla="*/ 16 w 553"/>
                  <a:gd name="T31" fmla="*/ 1220 h 1376"/>
                  <a:gd name="T32" fmla="*/ 103 w 553"/>
                  <a:gd name="T33" fmla="*/ 1133 h 1376"/>
                  <a:gd name="T34" fmla="*/ 10 w 553"/>
                  <a:gd name="T35" fmla="*/ 1040 h 1376"/>
                  <a:gd name="T36" fmla="*/ 27 w 553"/>
                  <a:gd name="T37" fmla="*/ 954 h 1376"/>
                  <a:gd name="T38" fmla="*/ 101 w 553"/>
                  <a:gd name="T39" fmla="*/ 653 h 1376"/>
                  <a:gd name="T40" fmla="*/ 151 w 553"/>
                  <a:gd name="T41" fmla="*/ 491 h 1376"/>
                  <a:gd name="T42" fmla="*/ 448 w 553"/>
                  <a:gd name="T43" fmla="*/ 788 h 1376"/>
                  <a:gd name="T44" fmla="*/ 103 w 553"/>
                  <a:gd name="T45" fmla="*/ 1133 h 1376"/>
                  <a:gd name="T46" fmla="*/ 474 w 553"/>
                  <a:gd name="T47" fmla="*/ 761 h 1376"/>
                  <a:gd name="T48" fmla="*/ 165 w 553"/>
                  <a:gd name="T49" fmla="*/ 452 h 1376"/>
                  <a:gd name="T50" fmla="*/ 207 w 553"/>
                  <a:gd name="T51" fmla="*/ 336 h 1376"/>
                  <a:gd name="T52" fmla="*/ 238 w 553"/>
                  <a:gd name="T53" fmla="*/ 250 h 1376"/>
                  <a:gd name="T54" fmla="*/ 474 w 553"/>
                  <a:gd name="T55" fmla="*/ 14 h 1376"/>
                  <a:gd name="T56" fmla="*/ 553 w 553"/>
                  <a:gd name="T57" fmla="*/ 92 h 1376"/>
                  <a:gd name="T58" fmla="*/ 529 w 553"/>
                  <a:gd name="T59" fmla="*/ 411 h 1376"/>
                  <a:gd name="T60" fmla="*/ 487 w 553"/>
                  <a:gd name="T61" fmla="*/ 717 h 1376"/>
                  <a:gd name="T62" fmla="*/ 479 w 553"/>
                  <a:gd name="T63" fmla="*/ 757 h 1376"/>
                  <a:gd name="T64" fmla="*/ 474 w 553"/>
                  <a:gd name="T65" fmla="*/ 761 h 1376"/>
                  <a:gd name="T66" fmla="*/ 272 w 553"/>
                  <a:gd name="T67" fmla="*/ 163 h 1376"/>
                  <a:gd name="T68" fmla="*/ 332 w 553"/>
                  <a:gd name="T69" fmla="*/ 31 h 1376"/>
                  <a:gd name="T70" fmla="*/ 336 w 553"/>
                  <a:gd name="T71" fmla="*/ 23 h 1376"/>
                  <a:gd name="T72" fmla="*/ 397 w 553"/>
                  <a:gd name="T73" fmla="*/ 8 h 1376"/>
                  <a:gd name="T74" fmla="*/ 484 w 553"/>
                  <a:gd name="T75" fmla="*/ 0 h 1376"/>
                  <a:gd name="T76" fmla="*/ 484 w 553"/>
                  <a:gd name="T77" fmla="*/ 0 h 1376"/>
                  <a:gd name="T78" fmla="*/ 520 w 553"/>
                  <a:gd name="T79" fmla="*/ 1 h 1376"/>
                  <a:gd name="T80" fmla="*/ 520 w 553"/>
                  <a:gd name="T81" fmla="*/ 1 h 1376"/>
                  <a:gd name="T82" fmla="*/ 518 w 553"/>
                  <a:gd name="T83" fmla="*/ 1 h 1376"/>
                  <a:gd name="T84" fmla="*/ 529 w 553"/>
                  <a:gd name="T85" fmla="*/ 12 h 1376"/>
                  <a:gd name="T86" fmla="*/ 536 w 553"/>
                  <a:gd name="T87" fmla="*/ 23 h 1376"/>
                  <a:gd name="T88" fmla="*/ 514 w 553"/>
                  <a:gd name="T89" fmla="*/ 1 h 1376"/>
                  <a:gd name="T90" fmla="*/ 488 w 553"/>
                  <a:gd name="T91" fmla="*/ 0 h 1376"/>
                  <a:gd name="T92" fmla="*/ 484 w 553"/>
                  <a:gd name="T93" fmla="*/ 0 h 1376"/>
                  <a:gd name="T94" fmla="*/ 433 w 553"/>
                  <a:gd name="T95" fmla="*/ 3 h 1376"/>
                  <a:gd name="T96" fmla="*/ 272 w 553"/>
                  <a:gd name="T97" fmla="*/ 16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3" h="1376">
                    <a:moveTo>
                      <a:pt x="192" y="1376"/>
                    </a:moveTo>
                    <a:cubicBezTo>
                      <a:pt x="143" y="1376"/>
                      <a:pt x="93" y="1351"/>
                      <a:pt x="65" y="1316"/>
                    </a:cubicBezTo>
                    <a:cubicBezTo>
                      <a:pt x="51" y="1297"/>
                      <a:pt x="39" y="1278"/>
                      <a:pt x="30" y="1258"/>
                    </a:cubicBezTo>
                    <a:lnTo>
                      <a:pt x="103" y="1185"/>
                    </a:lnTo>
                    <a:lnTo>
                      <a:pt x="267" y="1349"/>
                    </a:lnTo>
                    <a:cubicBezTo>
                      <a:pt x="246" y="1368"/>
                      <a:pt x="219" y="1376"/>
                      <a:pt x="192" y="1376"/>
                    </a:cubicBezTo>
                    <a:close/>
                    <a:moveTo>
                      <a:pt x="293" y="1323"/>
                    </a:moveTo>
                    <a:lnTo>
                      <a:pt x="129" y="1159"/>
                    </a:lnTo>
                    <a:lnTo>
                      <a:pt x="463" y="825"/>
                    </a:lnTo>
                    <a:cubicBezTo>
                      <a:pt x="448" y="893"/>
                      <a:pt x="431" y="961"/>
                      <a:pt x="416" y="1029"/>
                    </a:cubicBezTo>
                    <a:cubicBezTo>
                      <a:pt x="404" y="1082"/>
                      <a:pt x="399" y="1141"/>
                      <a:pt x="380" y="1192"/>
                    </a:cubicBezTo>
                    <a:cubicBezTo>
                      <a:pt x="362" y="1242"/>
                      <a:pt x="329" y="1285"/>
                      <a:pt x="293" y="1323"/>
                    </a:cubicBezTo>
                    <a:moveTo>
                      <a:pt x="16" y="1220"/>
                    </a:moveTo>
                    <a:cubicBezTo>
                      <a:pt x="3" y="1177"/>
                      <a:pt x="0" y="1132"/>
                      <a:pt x="4" y="1087"/>
                    </a:cubicBezTo>
                    <a:lnTo>
                      <a:pt x="76" y="1159"/>
                    </a:lnTo>
                    <a:lnTo>
                      <a:pt x="16" y="1220"/>
                    </a:lnTo>
                    <a:close/>
                    <a:moveTo>
                      <a:pt x="103" y="1133"/>
                    </a:moveTo>
                    <a:lnTo>
                      <a:pt x="10" y="1040"/>
                    </a:lnTo>
                    <a:cubicBezTo>
                      <a:pt x="14" y="1011"/>
                      <a:pt x="21" y="982"/>
                      <a:pt x="27" y="954"/>
                    </a:cubicBezTo>
                    <a:cubicBezTo>
                      <a:pt x="51" y="853"/>
                      <a:pt x="75" y="753"/>
                      <a:pt x="101" y="653"/>
                    </a:cubicBezTo>
                    <a:cubicBezTo>
                      <a:pt x="115" y="598"/>
                      <a:pt x="132" y="544"/>
                      <a:pt x="151" y="491"/>
                    </a:cubicBezTo>
                    <a:lnTo>
                      <a:pt x="448" y="788"/>
                    </a:lnTo>
                    <a:lnTo>
                      <a:pt x="103" y="1133"/>
                    </a:lnTo>
                    <a:moveTo>
                      <a:pt x="474" y="761"/>
                    </a:moveTo>
                    <a:lnTo>
                      <a:pt x="165" y="452"/>
                    </a:lnTo>
                    <a:cubicBezTo>
                      <a:pt x="179" y="413"/>
                      <a:pt x="193" y="375"/>
                      <a:pt x="207" y="336"/>
                    </a:cubicBezTo>
                    <a:cubicBezTo>
                      <a:pt x="217" y="307"/>
                      <a:pt x="227" y="279"/>
                      <a:pt x="238" y="250"/>
                    </a:cubicBezTo>
                    <a:lnTo>
                      <a:pt x="474" y="14"/>
                    </a:lnTo>
                    <a:lnTo>
                      <a:pt x="553" y="92"/>
                    </a:lnTo>
                    <a:cubicBezTo>
                      <a:pt x="551" y="200"/>
                      <a:pt x="543" y="304"/>
                      <a:pt x="529" y="411"/>
                    </a:cubicBezTo>
                    <a:cubicBezTo>
                      <a:pt x="516" y="513"/>
                      <a:pt x="508" y="617"/>
                      <a:pt x="487" y="717"/>
                    </a:cubicBezTo>
                    <a:cubicBezTo>
                      <a:pt x="484" y="731"/>
                      <a:pt x="482" y="744"/>
                      <a:pt x="479" y="757"/>
                    </a:cubicBezTo>
                    <a:lnTo>
                      <a:pt x="474" y="761"/>
                    </a:lnTo>
                    <a:moveTo>
                      <a:pt x="272" y="163"/>
                    </a:moveTo>
                    <a:cubicBezTo>
                      <a:pt x="291" y="119"/>
                      <a:pt x="311" y="75"/>
                      <a:pt x="332" y="31"/>
                    </a:cubicBezTo>
                    <a:cubicBezTo>
                      <a:pt x="333" y="28"/>
                      <a:pt x="334" y="25"/>
                      <a:pt x="336" y="23"/>
                    </a:cubicBezTo>
                    <a:cubicBezTo>
                      <a:pt x="355" y="18"/>
                      <a:pt x="375" y="13"/>
                      <a:pt x="397" y="8"/>
                    </a:cubicBezTo>
                    <a:cubicBezTo>
                      <a:pt x="426" y="2"/>
                      <a:pt x="455" y="0"/>
                      <a:pt x="484" y="0"/>
                    </a:cubicBezTo>
                    <a:lnTo>
                      <a:pt x="484" y="0"/>
                    </a:lnTo>
                    <a:cubicBezTo>
                      <a:pt x="496" y="0"/>
                      <a:pt x="508" y="1"/>
                      <a:pt x="520" y="1"/>
                    </a:cubicBezTo>
                    <a:lnTo>
                      <a:pt x="520" y="1"/>
                    </a:lnTo>
                    <a:cubicBezTo>
                      <a:pt x="520" y="1"/>
                      <a:pt x="519" y="1"/>
                      <a:pt x="518" y="1"/>
                    </a:cubicBezTo>
                    <a:lnTo>
                      <a:pt x="529" y="12"/>
                    </a:lnTo>
                    <a:cubicBezTo>
                      <a:pt x="532" y="16"/>
                      <a:pt x="534" y="19"/>
                      <a:pt x="536" y="23"/>
                    </a:cubicBezTo>
                    <a:lnTo>
                      <a:pt x="514" y="1"/>
                    </a:lnTo>
                    <a:cubicBezTo>
                      <a:pt x="505" y="1"/>
                      <a:pt x="496" y="0"/>
                      <a:pt x="488" y="0"/>
                    </a:cubicBezTo>
                    <a:lnTo>
                      <a:pt x="484" y="0"/>
                    </a:lnTo>
                    <a:cubicBezTo>
                      <a:pt x="467" y="0"/>
                      <a:pt x="450" y="1"/>
                      <a:pt x="433" y="3"/>
                    </a:cubicBezTo>
                    <a:lnTo>
                      <a:pt x="272" y="163"/>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7" name="Freeform 69">
                <a:extLst>
                  <a:ext uri="{FF2B5EF4-FFF2-40B4-BE49-F238E27FC236}">
                    <a16:creationId xmlns:a16="http://schemas.microsoft.com/office/drawing/2014/main" id="{50436636-27AD-F685-D730-892EB55AEC44}"/>
                  </a:ext>
                </a:extLst>
              </p:cNvPr>
              <p:cNvSpPr>
                <a:spLocks noEditPoints="1"/>
              </p:cNvSpPr>
              <p:nvPr/>
            </p:nvSpPr>
            <p:spPr bwMode="auto">
              <a:xfrm>
                <a:off x="3671" y="3186"/>
                <a:ext cx="480" cy="636"/>
              </a:xfrm>
              <a:custGeom>
                <a:avLst/>
                <a:gdLst>
                  <a:gd name="T0" fmla="*/ 2958 w 3699"/>
                  <a:gd name="T1" fmla="*/ 4692 h 4912"/>
                  <a:gd name="T2" fmla="*/ 2875 w 3699"/>
                  <a:gd name="T3" fmla="*/ 4551 h 4912"/>
                  <a:gd name="T4" fmla="*/ 3372 w 3699"/>
                  <a:gd name="T5" fmla="*/ 4489 h 4912"/>
                  <a:gd name="T6" fmla="*/ 2901 w 3699"/>
                  <a:gd name="T7" fmla="*/ 3834 h 4912"/>
                  <a:gd name="T8" fmla="*/ 2901 w 3699"/>
                  <a:gd name="T9" fmla="*/ 4524 h 4912"/>
                  <a:gd name="T10" fmla="*/ 3644 w 3699"/>
                  <a:gd name="T11" fmla="*/ 4160 h 4912"/>
                  <a:gd name="T12" fmla="*/ 2529 w 3699"/>
                  <a:gd name="T13" fmla="*/ 4153 h 4912"/>
                  <a:gd name="T14" fmla="*/ 3272 w 3699"/>
                  <a:gd name="T15" fmla="*/ 4153 h 4912"/>
                  <a:gd name="T16" fmla="*/ 3389 w 3699"/>
                  <a:gd name="T17" fmla="*/ 3734 h 4912"/>
                  <a:gd name="T18" fmla="*/ 3618 w 3699"/>
                  <a:gd name="T19" fmla="*/ 3808 h 4912"/>
                  <a:gd name="T20" fmla="*/ 3670 w 3699"/>
                  <a:gd name="T21" fmla="*/ 3808 h 4912"/>
                  <a:gd name="T22" fmla="*/ 2933 w 3699"/>
                  <a:gd name="T23" fmla="*/ 3801 h 4912"/>
                  <a:gd name="T24" fmla="*/ 2901 w 3699"/>
                  <a:gd name="T25" fmla="*/ 3781 h 4912"/>
                  <a:gd name="T26" fmla="*/ 3644 w 3699"/>
                  <a:gd name="T27" fmla="*/ 3781 h 4912"/>
                  <a:gd name="T28" fmla="*/ 2253 w 3699"/>
                  <a:gd name="T29" fmla="*/ 3134 h 4912"/>
                  <a:gd name="T30" fmla="*/ 2227 w 3699"/>
                  <a:gd name="T31" fmla="*/ 2969 h 4912"/>
                  <a:gd name="T32" fmla="*/ 2827 w 3699"/>
                  <a:gd name="T33" fmla="*/ 2964 h 4912"/>
                  <a:gd name="T34" fmla="*/ 2529 w 3699"/>
                  <a:gd name="T35" fmla="*/ 1976 h 4912"/>
                  <a:gd name="T36" fmla="*/ 2123 w 3699"/>
                  <a:gd name="T37" fmla="*/ 2261 h 4912"/>
                  <a:gd name="T38" fmla="*/ 2556 w 3699"/>
                  <a:gd name="T39" fmla="*/ 1950 h 4912"/>
                  <a:gd name="T40" fmla="*/ 2749 w 3699"/>
                  <a:gd name="T41" fmla="*/ 1452 h 4912"/>
                  <a:gd name="T42" fmla="*/ 2529 w 3699"/>
                  <a:gd name="T43" fmla="*/ 1924 h 4912"/>
                  <a:gd name="T44" fmla="*/ 518 w 3699"/>
                  <a:gd name="T45" fmla="*/ 1591 h 4912"/>
                  <a:gd name="T46" fmla="*/ 573 w 3699"/>
                  <a:gd name="T47" fmla="*/ 1594 h 4912"/>
                  <a:gd name="T48" fmla="*/ 650 w 3699"/>
                  <a:gd name="T49" fmla="*/ 1587 h 4912"/>
                  <a:gd name="T50" fmla="*/ 2503 w 3699"/>
                  <a:gd name="T51" fmla="*/ 1207 h 4912"/>
                  <a:gd name="T52" fmla="*/ 773 w 3699"/>
                  <a:gd name="T53" fmla="*/ 1042 h 4912"/>
                  <a:gd name="T54" fmla="*/ 631 w 3699"/>
                  <a:gd name="T55" fmla="*/ 1174 h 4912"/>
                  <a:gd name="T56" fmla="*/ 2901 w 3699"/>
                  <a:gd name="T57" fmla="*/ 861 h 4912"/>
                  <a:gd name="T58" fmla="*/ 43 w 3699"/>
                  <a:gd name="T59" fmla="*/ 1380 h 4912"/>
                  <a:gd name="T60" fmla="*/ 2184 w 3699"/>
                  <a:gd name="T61" fmla="*/ 835 h 4912"/>
                  <a:gd name="T62" fmla="*/ 184 w 3699"/>
                  <a:gd name="T63" fmla="*/ 1090 h 4912"/>
                  <a:gd name="T64" fmla="*/ 82 w 3699"/>
                  <a:gd name="T65" fmla="*/ 784 h 4912"/>
                  <a:gd name="T66" fmla="*/ 245 w 3699"/>
                  <a:gd name="T67" fmla="*/ 593 h 4912"/>
                  <a:gd name="T68" fmla="*/ 1339 w 3699"/>
                  <a:gd name="T69" fmla="*/ 1052 h 4912"/>
                  <a:gd name="T70" fmla="*/ 1610 w 3699"/>
                  <a:gd name="T71" fmla="*/ 1061 h 4912"/>
                  <a:gd name="T72" fmla="*/ 1441 w 3699"/>
                  <a:gd name="T73" fmla="*/ 835 h 4912"/>
                  <a:gd name="T74" fmla="*/ 1802 w 3699"/>
                  <a:gd name="T75" fmla="*/ 1016 h 4912"/>
                  <a:gd name="T76" fmla="*/ 1161 w 3699"/>
                  <a:gd name="T77" fmla="*/ 1006 h 4912"/>
                  <a:gd name="T78" fmla="*/ 1201 w 3699"/>
                  <a:gd name="T79" fmla="*/ 1018 h 4912"/>
                  <a:gd name="T80" fmla="*/ 3019 w 3699"/>
                  <a:gd name="T81" fmla="*/ 743 h 4912"/>
                  <a:gd name="T82" fmla="*/ 1386 w 3699"/>
                  <a:gd name="T83" fmla="*/ 833 h 4912"/>
                  <a:gd name="T84" fmla="*/ 1729 w 3699"/>
                  <a:gd name="T85" fmla="*/ 490 h 4912"/>
                  <a:gd name="T86" fmla="*/ 1360 w 3699"/>
                  <a:gd name="T87" fmla="*/ 807 h 4912"/>
                  <a:gd name="T88" fmla="*/ 1952 w 3699"/>
                  <a:gd name="T89" fmla="*/ 410 h 4912"/>
                  <a:gd name="T90" fmla="*/ 2376 w 3699"/>
                  <a:gd name="T91" fmla="*/ 336 h 4912"/>
                  <a:gd name="T92" fmla="*/ 394 w 3699"/>
                  <a:gd name="T93" fmla="*/ 392 h 4912"/>
                  <a:gd name="T94" fmla="*/ 828 w 3699"/>
                  <a:gd name="T95" fmla="*/ 339 h 4912"/>
                  <a:gd name="T96" fmla="*/ 2901 w 3699"/>
                  <a:gd name="T97" fmla="*/ 118 h 4912"/>
                  <a:gd name="T98" fmla="*/ 2913 w 3699"/>
                  <a:gd name="T99" fmla="*/ 672 h 4912"/>
                  <a:gd name="T100" fmla="*/ 1143 w 3699"/>
                  <a:gd name="T101" fmla="*/ 390 h 4912"/>
                  <a:gd name="T102" fmla="*/ 1665 w 3699"/>
                  <a:gd name="T103" fmla="*/ 436 h 4912"/>
                  <a:gd name="T104" fmla="*/ 1755 w 3699"/>
                  <a:gd name="T105" fmla="*/ 464 h 4912"/>
                  <a:gd name="T106" fmla="*/ 1760 w 3699"/>
                  <a:gd name="T107" fmla="*/ 464 h 4912"/>
                  <a:gd name="T108" fmla="*/ 1043 w 3699"/>
                  <a:gd name="T109" fmla="*/ 437 h 4912"/>
                  <a:gd name="T110" fmla="*/ 1768 w 3699"/>
                  <a:gd name="T111" fmla="*/ 419 h 4912"/>
                  <a:gd name="T112" fmla="*/ 892 w 3699"/>
                  <a:gd name="T113" fmla="*/ 343 h 4912"/>
                  <a:gd name="T114" fmla="*/ 2815 w 3699"/>
                  <a:gd name="T115" fmla="*/ 32 h 4912"/>
                  <a:gd name="T116" fmla="*/ 3130 w 3699"/>
                  <a:gd name="T117" fmla="*/ 126 h 4912"/>
                  <a:gd name="T118" fmla="*/ 2901 w 3699"/>
                  <a:gd name="T119" fmla="*/ 66 h 4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9" h="4912">
                    <a:moveTo>
                      <a:pt x="2700" y="4912"/>
                    </a:moveTo>
                    <a:cubicBezTo>
                      <a:pt x="2661" y="4912"/>
                      <a:pt x="2622" y="4905"/>
                      <a:pt x="2586" y="4891"/>
                    </a:cubicBezTo>
                    <a:lnTo>
                      <a:pt x="2901" y="4577"/>
                    </a:lnTo>
                    <a:lnTo>
                      <a:pt x="2972" y="4649"/>
                    </a:lnTo>
                    <a:cubicBezTo>
                      <a:pt x="2968" y="4648"/>
                      <a:pt x="2963" y="4648"/>
                      <a:pt x="2959" y="4647"/>
                    </a:cubicBezTo>
                    <a:cubicBezTo>
                      <a:pt x="2958" y="4662"/>
                      <a:pt x="2959" y="4677"/>
                      <a:pt x="2958" y="4692"/>
                    </a:cubicBezTo>
                    <a:cubicBezTo>
                      <a:pt x="2952" y="4839"/>
                      <a:pt x="2826" y="4912"/>
                      <a:pt x="2700" y="4912"/>
                    </a:cubicBezTo>
                    <a:close/>
                    <a:moveTo>
                      <a:pt x="2551" y="4874"/>
                    </a:moveTo>
                    <a:cubicBezTo>
                      <a:pt x="2487" y="4838"/>
                      <a:pt x="2441" y="4776"/>
                      <a:pt x="2439" y="4689"/>
                    </a:cubicBezTo>
                    <a:cubicBezTo>
                      <a:pt x="2435" y="4565"/>
                      <a:pt x="2428" y="4441"/>
                      <a:pt x="2417" y="4317"/>
                    </a:cubicBezTo>
                    <a:lnTo>
                      <a:pt x="2529" y="4205"/>
                    </a:lnTo>
                    <a:lnTo>
                      <a:pt x="2875" y="4551"/>
                    </a:lnTo>
                    <a:lnTo>
                      <a:pt x="2551" y="4874"/>
                    </a:lnTo>
                    <a:close/>
                    <a:moveTo>
                      <a:pt x="3027" y="4650"/>
                    </a:moveTo>
                    <a:lnTo>
                      <a:pt x="2927" y="4551"/>
                    </a:lnTo>
                    <a:lnTo>
                      <a:pt x="3272" y="4205"/>
                    </a:lnTo>
                    <a:lnTo>
                      <a:pt x="3470" y="4403"/>
                    </a:lnTo>
                    <a:cubicBezTo>
                      <a:pt x="3441" y="4434"/>
                      <a:pt x="3408" y="4463"/>
                      <a:pt x="3372" y="4489"/>
                    </a:cubicBezTo>
                    <a:cubicBezTo>
                      <a:pt x="3314" y="4532"/>
                      <a:pt x="3251" y="4567"/>
                      <a:pt x="3187" y="4600"/>
                    </a:cubicBezTo>
                    <a:cubicBezTo>
                      <a:pt x="3143" y="4624"/>
                      <a:pt x="3101" y="4642"/>
                      <a:pt x="3051" y="4648"/>
                    </a:cubicBezTo>
                    <a:cubicBezTo>
                      <a:pt x="3043" y="4649"/>
                      <a:pt x="3035" y="4650"/>
                      <a:pt x="3027" y="4650"/>
                    </a:cubicBezTo>
                    <a:close/>
                    <a:moveTo>
                      <a:pt x="2901" y="4524"/>
                    </a:moveTo>
                    <a:lnTo>
                      <a:pt x="2556" y="4179"/>
                    </a:lnTo>
                    <a:lnTo>
                      <a:pt x="2901" y="3834"/>
                    </a:lnTo>
                    <a:lnTo>
                      <a:pt x="2939" y="3872"/>
                    </a:lnTo>
                    <a:cubicBezTo>
                      <a:pt x="2943" y="3925"/>
                      <a:pt x="2947" y="3979"/>
                      <a:pt x="2950" y="4033"/>
                    </a:cubicBezTo>
                    <a:cubicBezTo>
                      <a:pt x="2966" y="4026"/>
                      <a:pt x="2981" y="4019"/>
                      <a:pt x="2996" y="4012"/>
                    </a:cubicBezTo>
                    <a:cubicBezTo>
                      <a:pt x="3012" y="4001"/>
                      <a:pt x="3029" y="3990"/>
                      <a:pt x="3046" y="3979"/>
                    </a:cubicBezTo>
                    <a:lnTo>
                      <a:pt x="3246" y="4179"/>
                    </a:lnTo>
                    <a:lnTo>
                      <a:pt x="2901" y="4524"/>
                    </a:lnTo>
                    <a:close/>
                    <a:moveTo>
                      <a:pt x="3496" y="4376"/>
                    </a:moveTo>
                    <a:lnTo>
                      <a:pt x="3299" y="4179"/>
                    </a:lnTo>
                    <a:lnTo>
                      <a:pt x="3644" y="3834"/>
                    </a:lnTo>
                    <a:lnTo>
                      <a:pt x="3699" y="3888"/>
                    </a:lnTo>
                    <a:cubicBezTo>
                      <a:pt x="3698" y="3915"/>
                      <a:pt x="3696" y="3942"/>
                      <a:pt x="3692" y="3969"/>
                    </a:cubicBezTo>
                    <a:cubicBezTo>
                      <a:pt x="3684" y="4030"/>
                      <a:pt x="3673" y="4107"/>
                      <a:pt x="3644" y="4160"/>
                    </a:cubicBezTo>
                    <a:cubicBezTo>
                      <a:pt x="3602" y="4238"/>
                      <a:pt x="3554" y="4311"/>
                      <a:pt x="3496" y="4376"/>
                    </a:cubicBezTo>
                    <a:close/>
                    <a:moveTo>
                      <a:pt x="2413" y="4269"/>
                    </a:moveTo>
                    <a:cubicBezTo>
                      <a:pt x="2407" y="4202"/>
                      <a:pt x="2400" y="4135"/>
                      <a:pt x="2392" y="4068"/>
                    </a:cubicBezTo>
                    <a:lnTo>
                      <a:pt x="2503" y="4179"/>
                    </a:lnTo>
                    <a:lnTo>
                      <a:pt x="2413" y="4269"/>
                    </a:lnTo>
                    <a:close/>
                    <a:moveTo>
                      <a:pt x="2529" y="4153"/>
                    </a:moveTo>
                    <a:lnTo>
                      <a:pt x="2385" y="4008"/>
                    </a:lnTo>
                    <a:cubicBezTo>
                      <a:pt x="2370" y="3890"/>
                      <a:pt x="2354" y="3773"/>
                      <a:pt x="2336" y="3655"/>
                    </a:cubicBezTo>
                    <a:lnTo>
                      <a:pt x="2529" y="3462"/>
                    </a:lnTo>
                    <a:lnTo>
                      <a:pt x="2875" y="3808"/>
                    </a:lnTo>
                    <a:lnTo>
                      <a:pt x="2529" y="4153"/>
                    </a:lnTo>
                    <a:close/>
                    <a:moveTo>
                      <a:pt x="3272" y="4153"/>
                    </a:moveTo>
                    <a:lnTo>
                      <a:pt x="3078" y="3958"/>
                    </a:lnTo>
                    <a:cubicBezTo>
                      <a:pt x="3082" y="3956"/>
                      <a:pt x="3086" y="3953"/>
                      <a:pt x="3091" y="3950"/>
                    </a:cubicBezTo>
                    <a:cubicBezTo>
                      <a:pt x="3133" y="3924"/>
                      <a:pt x="3175" y="3896"/>
                      <a:pt x="3213" y="3863"/>
                    </a:cubicBezTo>
                    <a:cubicBezTo>
                      <a:pt x="3234" y="3846"/>
                      <a:pt x="3252" y="3830"/>
                      <a:pt x="3275" y="3816"/>
                    </a:cubicBezTo>
                    <a:cubicBezTo>
                      <a:pt x="3296" y="3804"/>
                      <a:pt x="3315" y="3791"/>
                      <a:pt x="3335" y="3777"/>
                    </a:cubicBezTo>
                    <a:cubicBezTo>
                      <a:pt x="3353" y="3763"/>
                      <a:pt x="3371" y="3749"/>
                      <a:pt x="3389" y="3734"/>
                    </a:cubicBezTo>
                    <a:cubicBezTo>
                      <a:pt x="3398" y="3727"/>
                      <a:pt x="3406" y="3720"/>
                      <a:pt x="3415" y="3712"/>
                    </a:cubicBezTo>
                    <a:cubicBezTo>
                      <a:pt x="3419" y="3709"/>
                      <a:pt x="3423" y="3705"/>
                      <a:pt x="3427" y="3701"/>
                    </a:cubicBezTo>
                    <a:cubicBezTo>
                      <a:pt x="3431" y="3698"/>
                      <a:pt x="3432" y="3697"/>
                      <a:pt x="3432" y="3697"/>
                    </a:cubicBezTo>
                    <a:cubicBezTo>
                      <a:pt x="3432" y="3697"/>
                      <a:pt x="3428" y="3700"/>
                      <a:pt x="3424" y="3705"/>
                    </a:cubicBezTo>
                    <a:cubicBezTo>
                      <a:pt x="3441" y="3689"/>
                      <a:pt x="3459" y="3677"/>
                      <a:pt x="3478" y="3668"/>
                    </a:cubicBezTo>
                    <a:lnTo>
                      <a:pt x="3618" y="3808"/>
                    </a:lnTo>
                    <a:lnTo>
                      <a:pt x="3272" y="4153"/>
                    </a:lnTo>
                    <a:moveTo>
                      <a:pt x="3414" y="3714"/>
                    </a:moveTo>
                    <a:lnTo>
                      <a:pt x="3414" y="3714"/>
                    </a:lnTo>
                    <a:lnTo>
                      <a:pt x="3414" y="3714"/>
                    </a:lnTo>
                    <a:close/>
                    <a:moveTo>
                      <a:pt x="3699" y="3836"/>
                    </a:moveTo>
                    <a:lnTo>
                      <a:pt x="3670" y="3808"/>
                    </a:lnTo>
                    <a:lnTo>
                      <a:pt x="3696" y="3782"/>
                    </a:lnTo>
                    <a:cubicBezTo>
                      <a:pt x="3696" y="3785"/>
                      <a:pt x="3697" y="3789"/>
                      <a:pt x="3697" y="3793"/>
                    </a:cubicBezTo>
                    <a:cubicBezTo>
                      <a:pt x="3698" y="3807"/>
                      <a:pt x="3698" y="3821"/>
                      <a:pt x="3699" y="3836"/>
                    </a:cubicBezTo>
                    <a:close/>
                    <a:moveTo>
                      <a:pt x="2934" y="3815"/>
                    </a:moveTo>
                    <a:lnTo>
                      <a:pt x="2927" y="3808"/>
                    </a:lnTo>
                    <a:lnTo>
                      <a:pt x="2933" y="3801"/>
                    </a:lnTo>
                    <a:cubicBezTo>
                      <a:pt x="2934" y="3806"/>
                      <a:pt x="2934" y="3810"/>
                      <a:pt x="2934" y="3815"/>
                    </a:cubicBezTo>
                    <a:moveTo>
                      <a:pt x="2901" y="3781"/>
                    </a:moveTo>
                    <a:lnTo>
                      <a:pt x="2556" y="3436"/>
                    </a:lnTo>
                    <a:lnTo>
                      <a:pt x="2854" y="3138"/>
                    </a:lnTo>
                    <a:cubicBezTo>
                      <a:pt x="2884" y="3343"/>
                      <a:pt x="2910" y="3548"/>
                      <a:pt x="2929" y="3753"/>
                    </a:cubicBezTo>
                    <a:lnTo>
                      <a:pt x="2901" y="3781"/>
                    </a:lnTo>
                    <a:close/>
                    <a:moveTo>
                      <a:pt x="3644" y="3781"/>
                    </a:moveTo>
                    <a:lnTo>
                      <a:pt x="3518" y="3656"/>
                    </a:lnTo>
                    <a:cubicBezTo>
                      <a:pt x="3525" y="3655"/>
                      <a:pt x="3532" y="3654"/>
                      <a:pt x="3539" y="3654"/>
                    </a:cubicBezTo>
                    <a:cubicBezTo>
                      <a:pt x="3552" y="3654"/>
                      <a:pt x="3566" y="3656"/>
                      <a:pt x="3580" y="3660"/>
                    </a:cubicBezTo>
                    <a:cubicBezTo>
                      <a:pt x="3622" y="3671"/>
                      <a:pt x="3662" y="3702"/>
                      <a:pt x="3683" y="3742"/>
                    </a:cubicBezTo>
                    <a:lnTo>
                      <a:pt x="3644" y="3781"/>
                    </a:lnTo>
                    <a:close/>
                    <a:moveTo>
                      <a:pt x="2329" y="3609"/>
                    </a:moveTo>
                    <a:cubicBezTo>
                      <a:pt x="2309" y="3472"/>
                      <a:pt x="2286" y="3334"/>
                      <a:pt x="2264" y="3197"/>
                    </a:cubicBezTo>
                    <a:lnTo>
                      <a:pt x="2503" y="3436"/>
                    </a:lnTo>
                    <a:lnTo>
                      <a:pt x="2329" y="3609"/>
                    </a:lnTo>
                    <a:close/>
                    <a:moveTo>
                      <a:pt x="2529" y="3410"/>
                    </a:moveTo>
                    <a:lnTo>
                      <a:pt x="2253" y="3134"/>
                    </a:lnTo>
                    <a:cubicBezTo>
                      <a:pt x="2247" y="3094"/>
                      <a:pt x="2240" y="3054"/>
                      <a:pt x="2234" y="3014"/>
                    </a:cubicBezTo>
                    <a:lnTo>
                      <a:pt x="2529" y="2719"/>
                    </a:lnTo>
                    <a:lnTo>
                      <a:pt x="2837" y="3027"/>
                    </a:lnTo>
                    <a:cubicBezTo>
                      <a:pt x="2840" y="3048"/>
                      <a:pt x="2843" y="3070"/>
                      <a:pt x="2847" y="3092"/>
                    </a:cubicBezTo>
                    <a:lnTo>
                      <a:pt x="2529" y="3410"/>
                    </a:lnTo>
                    <a:moveTo>
                      <a:pt x="2227" y="2969"/>
                    </a:moveTo>
                    <a:cubicBezTo>
                      <a:pt x="2199" y="2800"/>
                      <a:pt x="2173" y="2630"/>
                      <a:pt x="2150" y="2460"/>
                    </a:cubicBezTo>
                    <a:cubicBezTo>
                      <a:pt x="2146" y="2429"/>
                      <a:pt x="2142" y="2398"/>
                      <a:pt x="2138" y="2367"/>
                    </a:cubicBezTo>
                    <a:lnTo>
                      <a:pt x="2158" y="2348"/>
                    </a:lnTo>
                    <a:lnTo>
                      <a:pt x="2503" y="2693"/>
                    </a:lnTo>
                    <a:lnTo>
                      <a:pt x="2227" y="2969"/>
                    </a:lnTo>
                    <a:moveTo>
                      <a:pt x="2827" y="2964"/>
                    </a:moveTo>
                    <a:lnTo>
                      <a:pt x="2556" y="2693"/>
                    </a:lnTo>
                    <a:lnTo>
                      <a:pt x="2747" y="2501"/>
                    </a:lnTo>
                    <a:cubicBezTo>
                      <a:pt x="2775" y="2655"/>
                      <a:pt x="2802" y="2810"/>
                      <a:pt x="2827" y="2964"/>
                    </a:cubicBezTo>
                    <a:close/>
                    <a:moveTo>
                      <a:pt x="2529" y="2667"/>
                    </a:moveTo>
                    <a:lnTo>
                      <a:pt x="2184" y="2321"/>
                    </a:lnTo>
                    <a:lnTo>
                      <a:pt x="2529" y="1976"/>
                    </a:lnTo>
                    <a:lnTo>
                      <a:pt x="2679" y="2126"/>
                    </a:lnTo>
                    <a:cubicBezTo>
                      <a:pt x="2695" y="2214"/>
                      <a:pt x="2711" y="2302"/>
                      <a:pt x="2727" y="2389"/>
                    </a:cubicBezTo>
                    <a:cubicBezTo>
                      <a:pt x="2731" y="2412"/>
                      <a:pt x="2735" y="2434"/>
                      <a:pt x="2739" y="2456"/>
                    </a:cubicBezTo>
                    <a:lnTo>
                      <a:pt x="2529" y="2667"/>
                    </a:lnTo>
                    <a:moveTo>
                      <a:pt x="2158" y="2295"/>
                    </a:moveTo>
                    <a:lnTo>
                      <a:pt x="2123" y="2261"/>
                    </a:lnTo>
                    <a:cubicBezTo>
                      <a:pt x="2099" y="2078"/>
                      <a:pt x="2073" y="1895"/>
                      <a:pt x="2050" y="1712"/>
                    </a:cubicBezTo>
                    <a:lnTo>
                      <a:pt x="2158" y="1605"/>
                    </a:lnTo>
                    <a:lnTo>
                      <a:pt x="2503" y="1950"/>
                    </a:lnTo>
                    <a:lnTo>
                      <a:pt x="2158" y="2295"/>
                    </a:lnTo>
                    <a:close/>
                    <a:moveTo>
                      <a:pt x="2667" y="2062"/>
                    </a:moveTo>
                    <a:lnTo>
                      <a:pt x="2556" y="1950"/>
                    </a:lnTo>
                    <a:lnTo>
                      <a:pt x="2633" y="1873"/>
                    </a:lnTo>
                    <a:cubicBezTo>
                      <a:pt x="2644" y="1936"/>
                      <a:pt x="2656" y="1999"/>
                      <a:pt x="2667" y="2062"/>
                    </a:cubicBezTo>
                    <a:close/>
                    <a:moveTo>
                      <a:pt x="2529" y="1924"/>
                    </a:moveTo>
                    <a:lnTo>
                      <a:pt x="2184" y="1578"/>
                    </a:lnTo>
                    <a:lnTo>
                      <a:pt x="2529" y="1233"/>
                    </a:lnTo>
                    <a:lnTo>
                      <a:pt x="2749" y="1452"/>
                    </a:lnTo>
                    <a:cubicBezTo>
                      <a:pt x="2740" y="1459"/>
                      <a:pt x="2732" y="1465"/>
                      <a:pt x="2723" y="1470"/>
                    </a:cubicBezTo>
                    <a:cubicBezTo>
                      <a:pt x="2691" y="1493"/>
                      <a:pt x="2655" y="1507"/>
                      <a:pt x="2616" y="1512"/>
                    </a:cubicBezTo>
                    <a:cubicBezTo>
                      <a:pt x="2612" y="1513"/>
                      <a:pt x="2608" y="1513"/>
                      <a:pt x="2605" y="1513"/>
                    </a:cubicBezTo>
                    <a:cubicBezTo>
                      <a:pt x="2591" y="1513"/>
                      <a:pt x="2577" y="1510"/>
                      <a:pt x="2563" y="1507"/>
                    </a:cubicBezTo>
                    <a:cubicBezTo>
                      <a:pt x="2584" y="1614"/>
                      <a:pt x="2604" y="1721"/>
                      <a:pt x="2624" y="1829"/>
                    </a:cubicBezTo>
                    <a:lnTo>
                      <a:pt x="2529" y="1924"/>
                    </a:lnTo>
                    <a:moveTo>
                      <a:pt x="2044" y="1666"/>
                    </a:moveTo>
                    <a:cubicBezTo>
                      <a:pt x="2036" y="1599"/>
                      <a:pt x="2028" y="1533"/>
                      <a:pt x="2020" y="1467"/>
                    </a:cubicBezTo>
                    <a:lnTo>
                      <a:pt x="2131" y="1578"/>
                    </a:lnTo>
                    <a:lnTo>
                      <a:pt x="2044" y="1666"/>
                    </a:lnTo>
                    <a:close/>
                    <a:moveTo>
                      <a:pt x="563" y="1594"/>
                    </a:moveTo>
                    <a:cubicBezTo>
                      <a:pt x="547" y="1594"/>
                      <a:pt x="531" y="1593"/>
                      <a:pt x="518" y="1591"/>
                    </a:cubicBezTo>
                    <a:cubicBezTo>
                      <a:pt x="463" y="1583"/>
                      <a:pt x="408" y="1555"/>
                      <a:pt x="357" y="1534"/>
                    </a:cubicBezTo>
                    <a:cubicBezTo>
                      <a:pt x="277" y="1502"/>
                      <a:pt x="198" y="1470"/>
                      <a:pt x="118" y="1439"/>
                    </a:cubicBezTo>
                    <a:cubicBezTo>
                      <a:pt x="99" y="1431"/>
                      <a:pt x="83" y="1421"/>
                      <a:pt x="68" y="1408"/>
                    </a:cubicBezTo>
                    <a:lnTo>
                      <a:pt x="243" y="1233"/>
                    </a:lnTo>
                    <a:lnTo>
                      <a:pt x="588" y="1578"/>
                    </a:lnTo>
                    <a:lnTo>
                      <a:pt x="573" y="1594"/>
                    </a:lnTo>
                    <a:cubicBezTo>
                      <a:pt x="569" y="1594"/>
                      <a:pt x="566" y="1594"/>
                      <a:pt x="563" y="1594"/>
                    </a:cubicBezTo>
                    <a:moveTo>
                      <a:pt x="650" y="1587"/>
                    </a:moveTo>
                    <a:lnTo>
                      <a:pt x="641" y="1578"/>
                    </a:lnTo>
                    <a:lnTo>
                      <a:pt x="804" y="1415"/>
                    </a:lnTo>
                    <a:cubicBezTo>
                      <a:pt x="803" y="1425"/>
                      <a:pt x="801" y="1436"/>
                      <a:pt x="799" y="1446"/>
                    </a:cubicBezTo>
                    <a:cubicBezTo>
                      <a:pt x="780" y="1514"/>
                      <a:pt x="720" y="1571"/>
                      <a:pt x="650" y="1587"/>
                    </a:cubicBezTo>
                    <a:moveTo>
                      <a:pt x="2158" y="1552"/>
                    </a:moveTo>
                    <a:lnTo>
                      <a:pt x="2013" y="1408"/>
                    </a:lnTo>
                    <a:cubicBezTo>
                      <a:pt x="2010" y="1378"/>
                      <a:pt x="2007" y="1348"/>
                      <a:pt x="2004" y="1317"/>
                    </a:cubicBezTo>
                    <a:cubicBezTo>
                      <a:pt x="1995" y="1232"/>
                      <a:pt x="1983" y="1141"/>
                      <a:pt x="1972" y="1047"/>
                    </a:cubicBezTo>
                    <a:lnTo>
                      <a:pt x="2158" y="861"/>
                    </a:lnTo>
                    <a:lnTo>
                      <a:pt x="2503" y="1207"/>
                    </a:lnTo>
                    <a:lnTo>
                      <a:pt x="2158" y="1552"/>
                    </a:lnTo>
                    <a:close/>
                    <a:moveTo>
                      <a:pt x="615" y="1552"/>
                    </a:moveTo>
                    <a:lnTo>
                      <a:pt x="269" y="1207"/>
                    </a:lnTo>
                    <a:lnTo>
                      <a:pt x="615" y="861"/>
                    </a:lnTo>
                    <a:lnTo>
                      <a:pt x="794" y="1041"/>
                    </a:lnTo>
                    <a:cubicBezTo>
                      <a:pt x="787" y="1041"/>
                      <a:pt x="780" y="1042"/>
                      <a:pt x="773" y="1042"/>
                    </a:cubicBezTo>
                    <a:cubicBezTo>
                      <a:pt x="763" y="1042"/>
                      <a:pt x="754" y="1041"/>
                      <a:pt x="744" y="1040"/>
                    </a:cubicBezTo>
                    <a:cubicBezTo>
                      <a:pt x="719" y="1040"/>
                      <a:pt x="697" y="1034"/>
                      <a:pt x="676" y="1026"/>
                    </a:cubicBezTo>
                    <a:cubicBezTo>
                      <a:pt x="677" y="1052"/>
                      <a:pt x="674" y="1079"/>
                      <a:pt x="664" y="1104"/>
                    </a:cubicBezTo>
                    <a:lnTo>
                      <a:pt x="640" y="1144"/>
                    </a:lnTo>
                    <a:cubicBezTo>
                      <a:pt x="633" y="1155"/>
                      <a:pt x="621" y="1161"/>
                      <a:pt x="611" y="1169"/>
                    </a:cubicBezTo>
                    <a:cubicBezTo>
                      <a:pt x="618" y="1171"/>
                      <a:pt x="625" y="1172"/>
                      <a:pt x="631" y="1174"/>
                    </a:cubicBezTo>
                    <a:cubicBezTo>
                      <a:pt x="662" y="1185"/>
                      <a:pt x="698" y="1211"/>
                      <a:pt x="726" y="1233"/>
                    </a:cubicBezTo>
                    <a:cubicBezTo>
                      <a:pt x="768" y="1264"/>
                      <a:pt x="795" y="1313"/>
                      <a:pt x="803" y="1364"/>
                    </a:cubicBezTo>
                    <a:lnTo>
                      <a:pt x="615" y="1552"/>
                    </a:lnTo>
                    <a:moveTo>
                      <a:pt x="2776" y="1427"/>
                    </a:moveTo>
                    <a:lnTo>
                      <a:pt x="2556" y="1207"/>
                    </a:lnTo>
                    <a:lnTo>
                      <a:pt x="2901" y="861"/>
                    </a:lnTo>
                    <a:lnTo>
                      <a:pt x="2991" y="951"/>
                    </a:lnTo>
                    <a:cubicBezTo>
                      <a:pt x="2964" y="1010"/>
                      <a:pt x="2941" y="1071"/>
                      <a:pt x="2917" y="1130"/>
                    </a:cubicBezTo>
                    <a:cubicBezTo>
                      <a:pt x="2898" y="1175"/>
                      <a:pt x="2882" y="1220"/>
                      <a:pt x="2862" y="1264"/>
                    </a:cubicBezTo>
                    <a:cubicBezTo>
                      <a:pt x="2852" y="1287"/>
                      <a:pt x="2842" y="1310"/>
                      <a:pt x="2833" y="1333"/>
                    </a:cubicBezTo>
                    <a:cubicBezTo>
                      <a:pt x="2820" y="1367"/>
                      <a:pt x="2801" y="1400"/>
                      <a:pt x="2776" y="1427"/>
                    </a:cubicBezTo>
                    <a:moveTo>
                      <a:pt x="43" y="1380"/>
                    </a:moveTo>
                    <a:cubicBezTo>
                      <a:pt x="11" y="1337"/>
                      <a:pt x="0" y="1279"/>
                      <a:pt x="14" y="1225"/>
                    </a:cubicBezTo>
                    <a:cubicBezTo>
                      <a:pt x="28" y="1173"/>
                      <a:pt x="67" y="1128"/>
                      <a:pt x="116" y="1106"/>
                    </a:cubicBezTo>
                    <a:lnTo>
                      <a:pt x="217" y="1207"/>
                    </a:lnTo>
                    <a:lnTo>
                      <a:pt x="43" y="1380"/>
                    </a:lnTo>
                    <a:close/>
                    <a:moveTo>
                      <a:pt x="2529" y="1180"/>
                    </a:moveTo>
                    <a:lnTo>
                      <a:pt x="2184" y="835"/>
                    </a:lnTo>
                    <a:lnTo>
                      <a:pt x="2529" y="490"/>
                    </a:lnTo>
                    <a:lnTo>
                      <a:pt x="2875" y="835"/>
                    </a:lnTo>
                    <a:lnTo>
                      <a:pt x="2529" y="1180"/>
                    </a:lnTo>
                    <a:close/>
                    <a:moveTo>
                      <a:pt x="243" y="1180"/>
                    </a:moveTo>
                    <a:lnTo>
                      <a:pt x="155" y="1093"/>
                    </a:lnTo>
                    <a:cubicBezTo>
                      <a:pt x="165" y="1091"/>
                      <a:pt x="175" y="1090"/>
                      <a:pt x="184" y="1090"/>
                    </a:cubicBezTo>
                    <a:cubicBezTo>
                      <a:pt x="193" y="1090"/>
                      <a:pt x="202" y="1091"/>
                      <a:pt x="211" y="1093"/>
                    </a:cubicBezTo>
                    <a:cubicBezTo>
                      <a:pt x="231" y="1096"/>
                      <a:pt x="250" y="1100"/>
                      <a:pt x="270" y="1103"/>
                    </a:cubicBezTo>
                    <a:cubicBezTo>
                      <a:pt x="249" y="1084"/>
                      <a:pt x="228" y="1066"/>
                      <a:pt x="210" y="1045"/>
                    </a:cubicBezTo>
                    <a:cubicBezTo>
                      <a:pt x="190" y="1022"/>
                      <a:pt x="175" y="992"/>
                      <a:pt x="159" y="966"/>
                    </a:cubicBezTo>
                    <a:cubicBezTo>
                      <a:pt x="136" y="927"/>
                      <a:pt x="114" y="888"/>
                      <a:pt x="93" y="848"/>
                    </a:cubicBezTo>
                    <a:cubicBezTo>
                      <a:pt x="84" y="827"/>
                      <a:pt x="80" y="806"/>
                      <a:pt x="82" y="784"/>
                    </a:cubicBezTo>
                    <a:cubicBezTo>
                      <a:pt x="80" y="761"/>
                      <a:pt x="84" y="740"/>
                      <a:pt x="94" y="719"/>
                    </a:cubicBezTo>
                    <a:cubicBezTo>
                      <a:pt x="107" y="691"/>
                      <a:pt x="126" y="667"/>
                      <a:pt x="150" y="647"/>
                    </a:cubicBezTo>
                    <a:cubicBezTo>
                      <a:pt x="178" y="624"/>
                      <a:pt x="217" y="615"/>
                      <a:pt x="252" y="615"/>
                    </a:cubicBezTo>
                    <a:lnTo>
                      <a:pt x="253" y="615"/>
                    </a:lnTo>
                    <a:lnTo>
                      <a:pt x="255" y="615"/>
                    </a:lnTo>
                    <a:cubicBezTo>
                      <a:pt x="252" y="608"/>
                      <a:pt x="247" y="601"/>
                      <a:pt x="245" y="593"/>
                    </a:cubicBezTo>
                    <a:cubicBezTo>
                      <a:pt x="234" y="558"/>
                      <a:pt x="232" y="523"/>
                      <a:pt x="243" y="490"/>
                    </a:cubicBezTo>
                    <a:lnTo>
                      <a:pt x="243" y="490"/>
                    </a:lnTo>
                    <a:lnTo>
                      <a:pt x="588" y="835"/>
                    </a:lnTo>
                    <a:lnTo>
                      <a:pt x="243" y="1180"/>
                    </a:lnTo>
                    <a:close/>
                    <a:moveTo>
                      <a:pt x="1506" y="1068"/>
                    </a:moveTo>
                    <a:cubicBezTo>
                      <a:pt x="1451" y="1068"/>
                      <a:pt x="1395" y="1062"/>
                      <a:pt x="1339" y="1052"/>
                    </a:cubicBezTo>
                    <a:cubicBezTo>
                      <a:pt x="1307" y="1046"/>
                      <a:pt x="1276" y="1039"/>
                      <a:pt x="1245" y="1031"/>
                    </a:cubicBezTo>
                    <a:lnTo>
                      <a:pt x="1386" y="890"/>
                    </a:lnTo>
                    <a:lnTo>
                      <a:pt x="1386" y="890"/>
                    </a:lnTo>
                    <a:lnTo>
                      <a:pt x="1562" y="1066"/>
                    </a:lnTo>
                    <a:cubicBezTo>
                      <a:pt x="1543" y="1067"/>
                      <a:pt x="1525" y="1068"/>
                      <a:pt x="1506" y="1068"/>
                    </a:cubicBezTo>
                    <a:close/>
                    <a:moveTo>
                      <a:pt x="1610" y="1061"/>
                    </a:moveTo>
                    <a:lnTo>
                      <a:pt x="1412" y="864"/>
                    </a:lnTo>
                    <a:lnTo>
                      <a:pt x="1415" y="861"/>
                    </a:lnTo>
                    <a:lnTo>
                      <a:pt x="1614" y="1061"/>
                    </a:lnTo>
                    <a:cubicBezTo>
                      <a:pt x="1613" y="1061"/>
                      <a:pt x="1611" y="1061"/>
                      <a:pt x="1610" y="1061"/>
                    </a:cubicBezTo>
                    <a:close/>
                    <a:moveTo>
                      <a:pt x="1660" y="1054"/>
                    </a:moveTo>
                    <a:lnTo>
                      <a:pt x="1441" y="835"/>
                    </a:lnTo>
                    <a:lnTo>
                      <a:pt x="1786" y="490"/>
                    </a:lnTo>
                    <a:lnTo>
                      <a:pt x="2131" y="835"/>
                    </a:lnTo>
                    <a:lnTo>
                      <a:pt x="1967" y="1000"/>
                    </a:lnTo>
                    <a:cubicBezTo>
                      <a:pt x="1964" y="979"/>
                      <a:pt x="1962" y="957"/>
                      <a:pt x="1960" y="936"/>
                    </a:cubicBezTo>
                    <a:cubicBezTo>
                      <a:pt x="1945" y="947"/>
                      <a:pt x="1931" y="957"/>
                      <a:pt x="1909" y="969"/>
                    </a:cubicBezTo>
                    <a:cubicBezTo>
                      <a:pt x="1874" y="988"/>
                      <a:pt x="1840" y="1003"/>
                      <a:pt x="1802" y="1016"/>
                    </a:cubicBezTo>
                    <a:cubicBezTo>
                      <a:pt x="1755" y="1033"/>
                      <a:pt x="1707" y="1045"/>
                      <a:pt x="1660" y="1054"/>
                    </a:cubicBezTo>
                    <a:close/>
                    <a:moveTo>
                      <a:pt x="837" y="1032"/>
                    </a:moveTo>
                    <a:lnTo>
                      <a:pt x="641" y="835"/>
                    </a:lnTo>
                    <a:lnTo>
                      <a:pt x="986" y="490"/>
                    </a:lnTo>
                    <a:lnTo>
                      <a:pt x="1331" y="835"/>
                    </a:lnTo>
                    <a:lnTo>
                      <a:pt x="1161" y="1006"/>
                    </a:lnTo>
                    <a:cubicBezTo>
                      <a:pt x="1093" y="982"/>
                      <a:pt x="1028" y="953"/>
                      <a:pt x="965" y="916"/>
                    </a:cubicBezTo>
                    <a:cubicBezTo>
                      <a:pt x="958" y="931"/>
                      <a:pt x="950" y="946"/>
                      <a:pt x="939" y="961"/>
                    </a:cubicBezTo>
                    <a:cubicBezTo>
                      <a:pt x="915" y="991"/>
                      <a:pt x="886" y="1013"/>
                      <a:pt x="851" y="1027"/>
                    </a:cubicBezTo>
                    <a:cubicBezTo>
                      <a:pt x="846" y="1029"/>
                      <a:pt x="842" y="1030"/>
                      <a:pt x="837" y="1032"/>
                    </a:cubicBezTo>
                    <a:close/>
                    <a:moveTo>
                      <a:pt x="1204" y="1019"/>
                    </a:moveTo>
                    <a:cubicBezTo>
                      <a:pt x="1203" y="1019"/>
                      <a:pt x="1202" y="1019"/>
                      <a:pt x="1201" y="1018"/>
                    </a:cubicBezTo>
                    <a:lnTo>
                      <a:pt x="1358" y="861"/>
                    </a:lnTo>
                    <a:lnTo>
                      <a:pt x="1360" y="864"/>
                    </a:lnTo>
                    <a:lnTo>
                      <a:pt x="1204" y="1019"/>
                    </a:lnTo>
                    <a:close/>
                    <a:moveTo>
                      <a:pt x="3007" y="915"/>
                    </a:moveTo>
                    <a:lnTo>
                      <a:pt x="2927" y="835"/>
                    </a:lnTo>
                    <a:lnTo>
                      <a:pt x="3019" y="743"/>
                    </a:lnTo>
                    <a:cubicBezTo>
                      <a:pt x="3042" y="783"/>
                      <a:pt x="3049" y="835"/>
                      <a:pt x="3028" y="873"/>
                    </a:cubicBezTo>
                    <a:cubicBezTo>
                      <a:pt x="3021" y="887"/>
                      <a:pt x="3014" y="901"/>
                      <a:pt x="3007" y="915"/>
                    </a:cubicBezTo>
                    <a:moveTo>
                      <a:pt x="1386" y="837"/>
                    </a:moveTo>
                    <a:lnTo>
                      <a:pt x="1384" y="835"/>
                    </a:lnTo>
                    <a:lnTo>
                      <a:pt x="1386" y="833"/>
                    </a:lnTo>
                    <a:lnTo>
                      <a:pt x="1386" y="833"/>
                    </a:lnTo>
                    <a:lnTo>
                      <a:pt x="1388" y="835"/>
                    </a:lnTo>
                    <a:lnTo>
                      <a:pt x="1386" y="837"/>
                    </a:lnTo>
                    <a:lnTo>
                      <a:pt x="1386" y="837"/>
                    </a:lnTo>
                    <a:close/>
                    <a:moveTo>
                      <a:pt x="1415" y="809"/>
                    </a:moveTo>
                    <a:lnTo>
                      <a:pt x="1412" y="807"/>
                    </a:lnTo>
                    <a:lnTo>
                      <a:pt x="1729" y="490"/>
                    </a:lnTo>
                    <a:lnTo>
                      <a:pt x="1731" y="492"/>
                    </a:lnTo>
                    <a:lnTo>
                      <a:pt x="1415" y="809"/>
                    </a:lnTo>
                    <a:close/>
                    <a:moveTo>
                      <a:pt x="1358" y="809"/>
                    </a:moveTo>
                    <a:lnTo>
                      <a:pt x="1041" y="492"/>
                    </a:lnTo>
                    <a:lnTo>
                      <a:pt x="1043" y="490"/>
                    </a:lnTo>
                    <a:lnTo>
                      <a:pt x="1360" y="807"/>
                    </a:lnTo>
                    <a:lnTo>
                      <a:pt x="1358" y="809"/>
                    </a:lnTo>
                    <a:close/>
                    <a:moveTo>
                      <a:pt x="2158" y="809"/>
                    </a:moveTo>
                    <a:lnTo>
                      <a:pt x="1812" y="464"/>
                    </a:lnTo>
                    <a:lnTo>
                      <a:pt x="1868" y="408"/>
                    </a:lnTo>
                    <a:cubicBezTo>
                      <a:pt x="1880" y="407"/>
                      <a:pt x="1892" y="406"/>
                      <a:pt x="1904" y="406"/>
                    </a:cubicBezTo>
                    <a:cubicBezTo>
                      <a:pt x="1920" y="406"/>
                      <a:pt x="1936" y="407"/>
                      <a:pt x="1952" y="410"/>
                    </a:cubicBezTo>
                    <a:cubicBezTo>
                      <a:pt x="1956" y="376"/>
                      <a:pt x="1960" y="342"/>
                      <a:pt x="1966" y="310"/>
                    </a:cubicBezTo>
                    <a:lnTo>
                      <a:pt x="2124" y="152"/>
                    </a:lnTo>
                    <a:cubicBezTo>
                      <a:pt x="2151" y="156"/>
                      <a:pt x="2177" y="171"/>
                      <a:pt x="2196" y="202"/>
                    </a:cubicBezTo>
                    <a:cubicBezTo>
                      <a:pt x="2237" y="266"/>
                      <a:pt x="2272" y="338"/>
                      <a:pt x="2302" y="414"/>
                    </a:cubicBezTo>
                    <a:cubicBezTo>
                      <a:pt x="2304" y="412"/>
                      <a:pt x="2305" y="410"/>
                      <a:pt x="2307" y="408"/>
                    </a:cubicBezTo>
                    <a:cubicBezTo>
                      <a:pt x="2328" y="383"/>
                      <a:pt x="2351" y="359"/>
                      <a:pt x="2376" y="336"/>
                    </a:cubicBezTo>
                    <a:lnTo>
                      <a:pt x="2503" y="464"/>
                    </a:lnTo>
                    <a:lnTo>
                      <a:pt x="2158" y="809"/>
                    </a:lnTo>
                    <a:moveTo>
                      <a:pt x="615" y="809"/>
                    </a:moveTo>
                    <a:lnTo>
                      <a:pt x="269" y="464"/>
                    </a:lnTo>
                    <a:lnTo>
                      <a:pt x="332" y="401"/>
                    </a:lnTo>
                    <a:cubicBezTo>
                      <a:pt x="351" y="394"/>
                      <a:pt x="372" y="392"/>
                      <a:pt x="394" y="392"/>
                    </a:cubicBezTo>
                    <a:cubicBezTo>
                      <a:pt x="397" y="392"/>
                      <a:pt x="399" y="392"/>
                      <a:pt x="402" y="392"/>
                    </a:cubicBezTo>
                    <a:cubicBezTo>
                      <a:pt x="422" y="393"/>
                      <a:pt x="443" y="398"/>
                      <a:pt x="463" y="402"/>
                    </a:cubicBezTo>
                    <a:cubicBezTo>
                      <a:pt x="500" y="409"/>
                      <a:pt x="525" y="418"/>
                      <a:pt x="556" y="435"/>
                    </a:cubicBezTo>
                    <a:cubicBezTo>
                      <a:pt x="575" y="445"/>
                      <a:pt x="594" y="455"/>
                      <a:pt x="614" y="466"/>
                    </a:cubicBezTo>
                    <a:cubicBezTo>
                      <a:pt x="635" y="405"/>
                      <a:pt x="692" y="356"/>
                      <a:pt x="757" y="345"/>
                    </a:cubicBezTo>
                    <a:cubicBezTo>
                      <a:pt x="781" y="341"/>
                      <a:pt x="805" y="339"/>
                      <a:pt x="828" y="339"/>
                    </a:cubicBezTo>
                    <a:cubicBezTo>
                      <a:pt x="831" y="339"/>
                      <a:pt x="833" y="339"/>
                      <a:pt x="836" y="340"/>
                    </a:cubicBezTo>
                    <a:lnTo>
                      <a:pt x="960" y="464"/>
                    </a:lnTo>
                    <a:lnTo>
                      <a:pt x="615" y="809"/>
                    </a:lnTo>
                    <a:close/>
                    <a:moveTo>
                      <a:pt x="2901" y="809"/>
                    </a:moveTo>
                    <a:lnTo>
                      <a:pt x="2556" y="464"/>
                    </a:lnTo>
                    <a:lnTo>
                      <a:pt x="2901" y="118"/>
                    </a:lnTo>
                    <a:lnTo>
                      <a:pt x="3133" y="351"/>
                    </a:lnTo>
                    <a:cubicBezTo>
                      <a:pt x="3117" y="379"/>
                      <a:pt x="3094" y="403"/>
                      <a:pt x="3070" y="427"/>
                    </a:cubicBezTo>
                    <a:lnTo>
                      <a:pt x="3102" y="395"/>
                    </a:lnTo>
                    <a:cubicBezTo>
                      <a:pt x="3015" y="481"/>
                      <a:pt x="2937" y="575"/>
                      <a:pt x="2867" y="675"/>
                    </a:cubicBezTo>
                    <a:cubicBezTo>
                      <a:pt x="2877" y="673"/>
                      <a:pt x="2888" y="671"/>
                      <a:pt x="2899" y="671"/>
                    </a:cubicBezTo>
                    <a:cubicBezTo>
                      <a:pt x="2903" y="671"/>
                      <a:pt x="2908" y="671"/>
                      <a:pt x="2913" y="672"/>
                    </a:cubicBezTo>
                    <a:cubicBezTo>
                      <a:pt x="2938" y="677"/>
                      <a:pt x="2962" y="687"/>
                      <a:pt x="2983" y="702"/>
                    </a:cubicBezTo>
                    <a:cubicBezTo>
                      <a:pt x="2988" y="705"/>
                      <a:pt x="2993" y="709"/>
                      <a:pt x="2997" y="713"/>
                    </a:cubicBezTo>
                    <a:lnTo>
                      <a:pt x="2901" y="809"/>
                    </a:lnTo>
                    <a:moveTo>
                      <a:pt x="1386" y="780"/>
                    </a:moveTo>
                    <a:lnTo>
                      <a:pt x="1069" y="464"/>
                    </a:lnTo>
                    <a:lnTo>
                      <a:pt x="1143" y="390"/>
                    </a:lnTo>
                    <a:cubicBezTo>
                      <a:pt x="1190" y="399"/>
                      <a:pt x="1237" y="409"/>
                      <a:pt x="1284" y="423"/>
                    </a:cubicBezTo>
                    <a:cubicBezTo>
                      <a:pt x="1297" y="426"/>
                      <a:pt x="1309" y="429"/>
                      <a:pt x="1322" y="432"/>
                    </a:cubicBezTo>
                    <a:cubicBezTo>
                      <a:pt x="1347" y="437"/>
                      <a:pt x="1373" y="442"/>
                      <a:pt x="1399" y="445"/>
                    </a:cubicBezTo>
                    <a:cubicBezTo>
                      <a:pt x="1424" y="449"/>
                      <a:pt x="1448" y="450"/>
                      <a:pt x="1473" y="452"/>
                    </a:cubicBezTo>
                    <a:cubicBezTo>
                      <a:pt x="1485" y="452"/>
                      <a:pt x="1497" y="451"/>
                      <a:pt x="1508" y="450"/>
                    </a:cubicBezTo>
                    <a:cubicBezTo>
                      <a:pt x="1561" y="447"/>
                      <a:pt x="1613" y="445"/>
                      <a:pt x="1665" y="436"/>
                    </a:cubicBezTo>
                    <a:cubicBezTo>
                      <a:pt x="1668" y="435"/>
                      <a:pt x="1671" y="435"/>
                      <a:pt x="1673" y="434"/>
                    </a:cubicBezTo>
                    <a:lnTo>
                      <a:pt x="1703" y="464"/>
                    </a:lnTo>
                    <a:lnTo>
                      <a:pt x="1386" y="780"/>
                    </a:lnTo>
                    <a:lnTo>
                      <a:pt x="1386" y="780"/>
                    </a:lnTo>
                    <a:close/>
                    <a:moveTo>
                      <a:pt x="1758" y="466"/>
                    </a:moveTo>
                    <a:lnTo>
                      <a:pt x="1755" y="464"/>
                    </a:lnTo>
                    <a:lnTo>
                      <a:pt x="1756" y="463"/>
                    </a:lnTo>
                    <a:lnTo>
                      <a:pt x="1730" y="437"/>
                    </a:lnTo>
                    <a:lnTo>
                      <a:pt x="1729" y="437"/>
                    </a:lnTo>
                    <a:lnTo>
                      <a:pt x="1716" y="424"/>
                    </a:lnTo>
                    <a:cubicBezTo>
                      <a:pt x="1718" y="424"/>
                      <a:pt x="1719" y="424"/>
                      <a:pt x="1720" y="424"/>
                    </a:cubicBezTo>
                    <a:lnTo>
                      <a:pt x="1760" y="464"/>
                    </a:lnTo>
                    <a:lnTo>
                      <a:pt x="1758" y="466"/>
                    </a:lnTo>
                    <a:moveTo>
                      <a:pt x="1015" y="466"/>
                    </a:moveTo>
                    <a:lnTo>
                      <a:pt x="1012" y="464"/>
                    </a:lnTo>
                    <a:lnTo>
                      <a:pt x="1095" y="381"/>
                    </a:lnTo>
                    <a:cubicBezTo>
                      <a:pt x="1096" y="381"/>
                      <a:pt x="1097" y="382"/>
                      <a:pt x="1099" y="382"/>
                    </a:cubicBezTo>
                    <a:lnTo>
                      <a:pt x="1043" y="437"/>
                    </a:lnTo>
                    <a:lnTo>
                      <a:pt x="1042" y="437"/>
                    </a:lnTo>
                    <a:lnTo>
                      <a:pt x="1016" y="463"/>
                    </a:lnTo>
                    <a:lnTo>
                      <a:pt x="1017" y="464"/>
                    </a:lnTo>
                    <a:lnTo>
                      <a:pt x="1015" y="466"/>
                    </a:lnTo>
                    <a:moveTo>
                      <a:pt x="1786" y="437"/>
                    </a:moveTo>
                    <a:lnTo>
                      <a:pt x="1768" y="419"/>
                    </a:lnTo>
                    <a:lnTo>
                      <a:pt x="1768" y="419"/>
                    </a:lnTo>
                    <a:cubicBezTo>
                      <a:pt x="1779" y="419"/>
                      <a:pt x="1790" y="420"/>
                      <a:pt x="1800" y="420"/>
                    </a:cubicBezTo>
                    <a:cubicBezTo>
                      <a:pt x="1801" y="420"/>
                      <a:pt x="1803" y="419"/>
                      <a:pt x="1804" y="419"/>
                    </a:cubicBezTo>
                    <a:lnTo>
                      <a:pt x="1786" y="437"/>
                    </a:lnTo>
                    <a:close/>
                    <a:moveTo>
                      <a:pt x="986" y="437"/>
                    </a:moveTo>
                    <a:lnTo>
                      <a:pt x="892" y="343"/>
                    </a:lnTo>
                    <a:cubicBezTo>
                      <a:pt x="945" y="349"/>
                      <a:pt x="998" y="361"/>
                      <a:pt x="1051" y="372"/>
                    </a:cubicBezTo>
                    <a:lnTo>
                      <a:pt x="986" y="437"/>
                    </a:lnTo>
                    <a:close/>
                    <a:moveTo>
                      <a:pt x="2529" y="437"/>
                    </a:moveTo>
                    <a:lnTo>
                      <a:pt x="2403" y="311"/>
                    </a:lnTo>
                    <a:cubicBezTo>
                      <a:pt x="2455" y="266"/>
                      <a:pt x="2511" y="224"/>
                      <a:pt x="2566" y="185"/>
                    </a:cubicBezTo>
                    <a:cubicBezTo>
                      <a:pt x="2645" y="128"/>
                      <a:pt x="2729" y="79"/>
                      <a:pt x="2815" y="32"/>
                    </a:cubicBezTo>
                    <a:lnTo>
                      <a:pt x="2875" y="92"/>
                    </a:lnTo>
                    <a:lnTo>
                      <a:pt x="2529" y="437"/>
                    </a:lnTo>
                    <a:moveTo>
                      <a:pt x="3150" y="315"/>
                    </a:moveTo>
                    <a:lnTo>
                      <a:pt x="2927" y="92"/>
                    </a:lnTo>
                    <a:lnTo>
                      <a:pt x="3003" y="17"/>
                    </a:lnTo>
                    <a:cubicBezTo>
                      <a:pt x="3057" y="38"/>
                      <a:pt x="3104" y="79"/>
                      <a:pt x="3130" y="126"/>
                    </a:cubicBezTo>
                    <a:cubicBezTo>
                      <a:pt x="3156" y="172"/>
                      <a:pt x="3165" y="220"/>
                      <a:pt x="3160" y="272"/>
                    </a:cubicBezTo>
                    <a:cubicBezTo>
                      <a:pt x="3158" y="287"/>
                      <a:pt x="3155" y="302"/>
                      <a:pt x="3150" y="315"/>
                    </a:cubicBezTo>
                    <a:close/>
                    <a:moveTo>
                      <a:pt x="1984" y="239"/>
                    </a:moveTo>
                    <a:cubicBezTo>
                      <a:pt x="1999" y="205"/>
                      <a:pt x="2028" y="177"/>
                      <a:pt x="2062" y="162"/>
                    </a:cubicBezTo>
                    <a:lnTo>
                      <a:pt x="1984" y="239"/>
                    </a:lnTo>
                    <a:close/>
                    <a:moveTo>
                      <a:pt x="2901" y="66"/>
                    </a:moveTo>
                    <a:lnTo>
                      <a:pt x="2849" y="14"/>
                    </a:lnTo>
                    <a:cubicBezTo>
                      <a:pt x="2872" y="4"/>
                      <a:pt x="2896" y="0"/>
                      <a:pt x="2920" y="0"/>
                    </a:cubicBezTo>
                    <a:cubicBezTo>
                      <a:pt x="2934" y="0"/>
                      <a:pt x="2948" y="1"/>
                      <a:pt x="2962" y="4"/>
                    </a:cubicBezTo>
                    <a:lnTo>
                      <a:pt x="2901" y="66"/>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8" name="Freeform 70">
                <a:extLst>
                  <a:ext uri="{FF2B5EF4-FFF2-40B4-BE49-F238E27FC236}">
                    <a16:creationId xmlns:a16="http://schemas.microsoft.com/office/drawing/2014/main" id="{C83ACFAE-0519-4452-32A4-8A692006A190}"/>
                  </a:ext>
                </a:extLst>
              </p:cNvPr>
              <p:cNvSpPr>
                <a:spLocks noEditPoints="1"/>
              </p:cNvSpPr>
              <p:nvPr/>
            </p:nvSpPr>
            <p:spPr bwMode="auto">
              <a:xfrm>
                <a:off x="3950" y="3059"/>
                <a:ext cx="107" cy="67"/>
              </a:xfrm>
              <a:custGeom>
                <a:avLst/>
                <a:gdLst>
                  <a:gd name="T0" fmla="*/ 150 w 832"/>
                  <a:gd name="T1" fmla="*/ 516 h 516"/>
                  <a:gd name="T2" fmla="*/ 5 w 832"/>
                  <a:gd name="T3" fmla="*/ 397 h 516"/>
                  <a:gd name="T4" fmla="*/ 0 w 832"/>
                  <a:gd name="T5" fmla="*/ 364 h 516"/>
                  <a:gd name="T6" fmla="*/ 11 w 832"/>
                  <a:gd name="T7" fmla="*/ 353 h 516"/>
                  <a:gd name="T8" fmla="*/ 171 w 832"/>
                  <a:gd name="T9" fmla="*/ 514 h 516"/>
                  <a:gd name="T10" fmla="*/ 150 w 832"/>
                  <a:gd name="T11" fmla="*/ 516 h 516"/>
                  <a:gd name="T12" fmla="*/ 215 w 832"/>
                  <a:gd name="T13" fmla="*/ 505 h 516"/>
                  <a:gd name="T14" fmla="*/ 37 w 832"/>
                  <a:gd name="T15" fmla="*/ 327 h 516"/>
                  <a:gd name="T16" fmla="*/ 11 w 832"/>
                  <a:gd name="T17" fmla="*/ 301 h 516"/>
                  <a:gd name="T18" fmla="*/ 10 w 832"/>
                  <a:gd name="T19" fmla="*/ 302 h 516"/>
                  <a:gd name="T20" fmla="*/ 11 w 832"/>
                  <a:gd name="T21" fmla="*/ 299 h 516"/>
                  <a:gd name="T22" fmla="*/ 12 w 832"/>
                  <a:gd name="T23" fmla="*/ 295 h 516"/>
                  <a:gd name="T24" fmla="*/ 37 w 832"/>
                  <a:gd name="T25" fmla="*/ 270 h 516"/>
                  <a:gd name="T26" fmla="*/ 37 w 832"/>
                  <a:gd name="T27" fmla="*/ 270 h 516"/>
                  <a:gd name="T28" fmla="*/ 89 w 832"/>
                  <a:gd name="T29" fmla="*/ 218 h 516"/>
                  <a:gd name="T30" fmla="*/ 97 w 832"/>
                  <a:gd name="T31" fmla="*/ 214 h 516"/>
                  <a:gd name="T32" fmla="*/ 345 w 832"/>
                  <a:gd name="T33" fmla="*/ 85 h 516"/>
                  <a:gd name="T34" fmla="*/ 474 w 832"/>
                  <a:gd name="T35" fmla="*/ 27 h 516"/>
                  <a:gd name="T36" fmla="*/ 481 w 832"/>
                  <a:gd name="T37" fmla="*/ 24 h 516"/>
                  <a:gd name="T38" fmla="*/ 754 w 832"/>
                  <a:gd name="T39" fmla="*/ 296 h 516"/>
                  <a:gd name="T40" fmla="*/ 780 w 832"/>
                  <a:gd name="T41" fmla="*/ 270 h 516"/>
                  <a:gd name="T42" fmla="*/ 780 w 832"/>
                  <a:gd name="T43" fmla="*/ 270 h 516"/>
                  <a:gd name="T44" fmla="*/ 829 w 832"/>
                  <a:gd name="T45" fmla="*/ 221 h 516"/>
                  <a:gd name="T46" fmla="*/ 796 w 832"/>
                  <a:gd name="T47" fmla="*/ 288 h 516"/>
                  <a:gd name="T48" fmla="*/ 769 w 832"/>
                  <a:gd name="T49" fmla="*/ 316 h 516"/>
                  <a:gd name="T50" fmla="*/ 754 w 832"/>
                  <a:gd name="T51" fmla="*/ 301 h 516"/>
                  <a:gd name="T52" fmla="*/ 648 w 832"/>
                  <a:gd name="T53" fmla="*/ 406 h 516"/>
                  <a:gd name="T54" fmla="*/ 617 w 832"/>
                  <a:gd name="T55" fmla="*/ 416 h 516"/>
                  <a:gd name="T56" fmla="*/ 446 w 832"/>
                  <a:gd name="T57" fmla="*/ 460 h 516"/>
                  <a:gd name="T58" fmla="*/ 215 w 832"/>
                  <a:gd name="T59" fmla="*/ 505 h 516"/>
                  <a:gd name="T60" fmla="*/ 754 w 832"/>
                  <a:gd name="T61" fmla="*/ 244 h 516"/>
                  <a:gd name="T62" fmla="*/ 521 w 832"/>
                  <a:gd name="T63" fmla="*/ 11 h 516"/>
                  <a:gd name="T64" fmla="*/ 595 w 832"/>
                  <a:gd name="T65" fmla="*/ 0 h 516"/>
                  <a:gd name="T66" fmla="*/ 618 w 832"/>
                  <a:gd name="T67" fmla="*/ 1 h 516"/>
                  <a:gd name="T68" fmla="*/ 683 w 832"/>
                  <a:gd name="T69" fmla="*/ 10 h 516"/>
                  <a:gd name="T70" fmla="*/ 821 w 832"/>
                  <a:gd name="T71" fmla="*/ 117 h 516"/>
                  <a:gd name="T72" fmla="*/ 832 w 832"/>
                  <a:gd name="T73" fmla="*/ 166 h 516"/>
                  <a:gd name="T74" fmla="*/ 754 w 832"/>
                  <a:gd name="T75" fmla="*/ 24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2" h="516">
                    <a:moveTo>
                      <a:pt x="150" y="516"/>
                    </a:moveTo>
                    <a:cubicBezTo>
                      <a:pt x="82" y="516"/>
                      <a:pt x="21" y="460"/>
                      <a:pt x="5" y="397"/>
                    </a:cubicBezTo>
                    <a:cubicBezTo>
                      <a:pt x="2" y="386"/>
                      <a:pt x="0" y="375"/>
                      <a:pt x="0" y="364"/>
                    </a:cubicBezTo>
                    <a:lnTo>
                      <a:pt x="11" y="353"/>
                    </a:lnTo>
                    <a:lnTo>
                      <a:pt x="171" y="514"/>
                    </a:lnTo>
                    <a:cubicBezTo>
                      <a:pt x="164" y="515"/>
                      <a:pt x="157" y="516"/>
                      <a:pt x="150" y="516"/>
                    </a:cubicBezTo>
                    <a:close/>
                    <a:moveTo>
                      <a:pt x="215" y="505"/>
                    </a:moveTo>
                    <a:lnTo>
                      <a:pt x="37" y="327"/>
                    </a:lnTo>
                    <a:lnTo>
                      <a:pt x="11" y="301"/>
                    </a:lnTo>
                    <a:lnTo>
                      <a:pt x="10" y="302"/>
                    </a:lnTo>
                    <a:lnTo>
                      <a:pt x="11" y="299"/>
                    </a:lnTo>
                    <a:lnTo>
                      <a:pt x="12" y="295"/>
                    </a:lnTo>
                    <a:lnTo>
                      <a:pt x="37" y="270"/>
                    </a:lnTo>
                    <a:lnTo>
                      <a:pt x="37" y="270"/>
                    </a:lnTo>
                    <a:lnTo>
                      <a:pt x="89" y="218"/>
                    </a:lnTo>
                    <a:cubicBezTo>
                      <a:pt x="91" y="217"/>
                      <a:pt x="94" y="215"/>
                      <a:pt x="97" y="214"/>
                    </a:cubicBezTo>
                    <a:cubicBezTo>
                      <a:pt x="179" y="171"/>
                      <a:pt x="262" y="128"/>
                      <a:pt x="345" y="85"/>
                    </a:cubicBezTo>
                    <a:cubicBezTo>
                      <a:pt x="387" y="63"/>
                      <a:pt x="429" y="44"/>
                      <a:pt x="474" y="27"/>
                    </a:cubicBezTo>
                    <a:cubicBezTo>
                      <a:pt x="476" y="26"/>
                      <a:pt x="479" y="25"/>
                      <a:pt x="481" y="24"/>
                    </a:cubicBezTo>
                    <a:lnTo>
                      <a:pt x="754" y="296"/>
                    </a:lnTo>
                    <a:lnTo>
                      <a:pt x="780" y="270"/>
                    </a:lnTo>
                    <a:lnTo>
                      <a:pt x="780" y="270"/>
                    </a:lnTo>
                    <a:lnTo>
                      <a:pt x="829" y="221"/>
                    </a:lnTo>
                    <a:cubicBezTo>
                      <a:pt x="824" y="246"/>
                      <a:pt x="814" y="270"/>
                      <a:pt x="796" y="288"/>
                    </a:cubicBezTo>
                    <a:cubicBezTo>
                      <a:pt x="787" y="297"/>
                      <a:pt x="778" y="307"/>
                      <a:pt x="769" y="316"/>
                    </a:cubicBezTo>
                    <a:lnTo>
                      <a:pt x="754" y="301"/>
                    </a:lnTo>
                    <a:lnTo>
                      <a:pt x="648" y="406"/>
                    </a:lnTo>
                    <a:cubicBezTo>
                      <a:pt x="638" y="410"/>
                      <a:pt x="628" y="413"/>
                      <a:pt x="617" y="416"/>
                    </a:cubicBezTo>
                    <a:cubicBezTo>
                      <a:pt x="561" y="434"/>
                      <a:pt x="504" y="448"/>
                      <a:pt x="446" y="460"/>
                    </a:cubicBezTo>
                    <a:lnTo>
                      <a:pt x="215" y="505"/>
                    </a:lnTo>
                    <a:moveTo>
                      <a:pt x="754" y="244"/>
                    </a:moveTo>
                    <a:lnTo>
                      <a:pt x="521" y="11"/>
                    </a:lnTo>
                    <a:cubicBezTo>
                      <a:pt x="545" y="4"/>
                      <a:pt x="569" y="0"/>
                      <a:pt x="595" y="0"/>
                    </a:cubicBezTo>
                    <a:cubicBezTo>
                      <a:pt x="602" y="0"/>
                      <a:pt x="610" y="1"/>
                      <a:pt x="618" y="1"/>
                    </a:cubicBezTo>
                    <a:cubicBezTo>
                      <a:pt x="640" y="3"/>
                      <a:pt x="661" y="7"/>
                      <a:pt x="683" y="10"/>
                    </a:cubicBezTo>
                    <a:cubicBezTo>
                      <a:pt x="744" y="18"/>
                      <a:pt x="798" y="60"/>
                      <a:pt x="821" y="117"/>
                    </a:cubicBezTo>
                    <a:cubicBezTo>
                      <a:pt x="826" y="132"/>
                      <a:pt x="830" y="149"/>
                      <a:pt x="832" y="166"/>
                    </a:cubicBezTo>
                    <a:lnTo>
                      <a:pt x="754" y="244"/>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19" name="Freeform 71">
                <a:extLst>
                  <a:ext uri="{FF2B5EF4-FFF2-40B4-BE49-F238E27FC236}">
                    <a16:creationId xmlns:a16="http://schemas.microsoft.com/office/drawing/2014/main" id="{BA31133A-87B5-8D3E-EC11-9B9F7BBBA4A9}"/>
                  </a:ext>
                </a:extLst>
              </p:cNvPr>
              <p:cNvSpPr>
                <a:spLocks noEditPoints="1"/>
              </p:cNvSpPr>
              <p:nvPr/>
            </p:nvSpPr>
            <p:spPr bwMode="auto">
              <a:xfrm>
                <a:off x="3645" y="3064"/>
                <a:ext cx="85" cy="70"/>
              </a:xfrm>
              <a:custGeom>
                <a:avLst/>
                <a:gdLst>
                  <a:gd name="T0" fmla="*/ 491 w 658"/>
                  <a:gd name="T1" fmla="*/ 541 h 541"/>
                  <a:gd name="T2" fmla="*/ 427 w 658"/>
                  <a:gd name="T3" fmla="*/ 529 h 541"/>
                  <a:gd name="T4" fmla="*/ 349 w 658"/>
                  <a:gd name="T5" fmla="*/ 480 h 541"/>
                  <a:gd name="T6" fmla="*/ 304 w 658"/>
                  <a:gd name="T7" fmla="*/ 435 h 541"/>
                  <a:gd name="T8" fmla="*/ 236 w 658"/>
                  <a:gd name="T9" fmla="*/ 382 h 541"/>
                  <a:gd name="T10" fmla="*/ 164 w 658"/>
                  <a:gd name="T11" fmla="*/ 351 h 541"/>
                  <a:gd name="T12" fmla="*/ 105 w 658"/>
                  <a:gd name="T13" fmla="*/ 292 h 541"/>
                  <a:gd name="T14" fmla="*/ 105 w 658"/>
                  <a:gd name="T15" fmla="*/ 292 h 541"/>
                  <a:gd name="T16" fmla="*/ 79 w 658"/>
                  <a:gd name="T17" fmla="*/ 266 h 541"/>
                  <a:gd name="T18" fmla="*/ 49 w 658"/>
                  <a:gd name="T19" fmla="*/ 296 h 541"/>
                  <a:gd name="T20" fmla="*/ 33 w 658"/>
                  <a:gd name="T21" fmla="*/ 279 h 541"/>
                  <a:gd name="T22" fmla="*/ 0 w 658"/>
                  <a:gd name="T23" fmla="*/ 182 h 541"/>
                  <a:gd name="T24" fmla="*/ 79 w 658"/>
                  <a:gd name="T25" fmla="*/ 261 h 541"/>
                  <a:gd name="T26" fmla="*/ 105 w 658"/>
                  <a:gd name="T27" fmla="*/ 235 h 541"/>
                  <a:gd name="T28" fmla="*/ 105 w 658"/>
                  <a:gd name="T29" fmla="*/ 235 h 541"/>
                  <a:gd name="T30" fmla="*/ 313 w 658"/>
                  <a:gd name="T31" fmla="*/ 27 h 541"/>
                  <a:gd name="T32" fmla="*/ 340 w 658"/>
                  <a:gd name="T33" fmla="*/ 36 h 541"/>
                  <a:gd name="T34" fmla="*/ 468 w 658"/>
                  <a:gd name="T35" fmla="*/ 102 h 541"/>
                  <a:gd name="T36" fmla="*/ 550 w 658"/>
                  <a:gd name="T37" fmla="*/ 166 h 541"/>
                  <a:gd name="T38" fmla="*/ 633 w 658"/>
                  <a:gd name="T39" fmla="*/ 275 h 541"/>
                  <a:gd name="T40" fmla="*/ 642 w 658"/>
                  <a:gd name="T41" fmla="*/ 297 h 541"/>
                  <a:gd name="T42" fmla="*/ 645 w 658"/>
                  <a:gd name="T43" fmla="*/ 309 h 541"/>
                  <a:gd name="T44" fmla="*/ 656 w 658"/>
                  <a:gd name="T45" fmla="*/ 372 h 541"/>
                  <a:gd name="T46" fmla="*/ 656 w 658"/>
                  <a:gd name="T47" fmla="*/ 398 h 541"/>
                  <a:gd name="T48" fmla="*/ 644 w 658"/>
                  <a:gd name="T49" fmla="*/ 444 h 541"/>
                  <a:gd name="T50" fmla="*/ 564 w 658"/>
                  <a:gd name="T51" fmla="*/ 523 h 541"/>
                  <a:gd name="T52" fmla="*/ 491 w 658"/>
                  <a:gd name="T53" fmla="*/ 541 h 541"/>
                  <a:gd name="T54" fmla="*/ 83 w 658"/>
                  <a:gd name="T55" fmla="*/ 323 h 541"/>
                  <a:gd name="T56" fmla="*/ 78 w 658"/>
                  <a:gd name="T57" fmla="*/ 319 h 541"/>
                  <a:gd name="T58" fmla="*/ 79 w 658"/>
                  <a:gd name="T59" fmla="*/ 318 h 541"/>
                  <a:gd name="T60" fmla="*/ 83 w 658"/>
                  <a:gd name="T61" fmla="*/ 323 h 541"/>
                  <a:gd name="T62" fmla="*/ 79 w 658"/>
                  <a:gd name="T63" fmla="*/ 209 h 541"/>
                  <a:gd name="T64" fmla="*/ 3 w 658"/>
                  <a:gd name="T65" fmla="*/ 133 h 541"/>
                  <a:gd name="T66" fmla="*/ 69 w 658"/>
                  <a:gd name="T67" fmla="*/ 34 h 541"/>
                  <a:gd name="T68" fmla="*/ 176 w 658"/>
                  <a:gd name="T69" fmla="*/ 0 h 541"/>
                  <a:gd name="T70" fmla="*/ 197 w 658"/>
                  <a:gd name="T71" fmla="*/ 2 h 541"/>
                  <a:gd name="T72" fmla="*/ 272 w 658"/>
                  <a:gd name="T73" fmla="*/ 16 h 541"/>
                  <a:gd name="T74" fmla="*/ 79 w 658"/>
                  <a:gd name="T75" fmla="*/ 209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41">
                    <a:moveTo>
                      <a:pt x="491" y="541"/>
                    </a:moveTo>
                    <a:cubicBezTo>
                      <a:pt x="470" y="541"/>
                      <a:pt x="448" y="537"/>
                      <a:pt x="427" y="529"/>
                    </a:cubicBezTo>
                    <a:cubicBezTo>
                      <a:pt x="401" y="520"/>
                      <a:pt x="372" y="497"/>
                      <a:pt x="349" y="480"/>
                    </a:cubicBezTo>
                    <a:cubicBezTo>
                      <a:pt x="332" y="467"/>
                      <a:pt x="318" y="451"/>
                      <a:pt x="304" y="435"/>
                    </a:cubicBezTo>
                    <a:cubicBezTo>
                      <a:pt x="283" y="415"/>
                      <a:pt x="260" y="398"/>
                      <a:pt x="236" y="382"/>
                    </a:cubicBezTo>
                    <a:cubicBezTo>
                      <a:pt x="213" y="370"/>
                      <a:pt x="189" y="359"/>
                      <a:pt x="164" y="351"/>
                    </a:cubicBezTo>
                    <a:lnTo>
                      <a:pt x="105" y="292"/>
                    </a:lnTo>
                    <a:lnTo>
                      <a:pt x="105" y="292"/>
                    </a:lnTo>
                    <a:lnTo>
                      <a:pt x="79" y="266"/>
                    </a:lnTo>
                    <a:lnTo>
                      <a:pt x="49" y="296"/>
                    </a:lnTo>
                    <a:cubicBezTo>
                      <a:pt x="43" y="290"/>
                      <a:pt x="38" y="285"/>
                      <a:pt x="33" y="279"/>
                    </a:cubicBezTo>
                    <a:cubicBezTo>
                      <a:pt x="11" y="251"/>
                      <a:pt x="1" y="217"/>
                      <a:pt x="0" y="182"/>
                    </a:cubicBezTo>
                    <a:lnTo>
                      <a:pt x="79" y="261"/>
                    </a:lnTo>
                    <a:lnTo>
                      <a:pt x="105" y="235"/>
                    </a:lnTo>
                    <a:lnTo>
                      <a:pt x="105" y="235"/>
                    </a:lnTo>
                    <a:lnTo>
                      <a:pt x="313" y="27"/>
                    </a:lnTo>
                    <a:cubicBezTo>
                      <a:pt x="322" y="30"/>
                      <a:pt x="331" y="33"/>
                      <a:pt x="340" y="36"/>
                    </a:cubicBezTo>
                    <a:cubicBezTo>
                      <a:pt x="385" y="53"/>
                      <a:pt x="427" y="77"/>
                      <a:pt x="468" y="102"/>
                    </a:cubicBezTo>
                    <a:cubicBezTo>
                      <a:pt x="498" y="120"/>
                      <a:pt x="526" y="141"/>
                      <a:pt x="550" y="166"/>
                    </a:cubicBezTo>
                    <a:cubicBezTo>
                      <a:pt x="586" y="200"/>
                      <a:pt x="615" y="228"/>
                      <a:pt x="633" y="275"/>
                    </a:cubicBezTo>
                    <a:cubicBezTo>
                      <a:pt x="636" y="282"/>
                      <a:pt x="639" y="289"/>
                      <a:pt x="642" y="297"/>
                    </a:cubicBezTo>
                    <a:cubicBezTo>
                      <a:pt x="643" y="301"/>
                      <a:pt x="644" y="305"/>
                      <a:pt x="645" y="309"/>
                    </a:cubicBezTo>
                    <a:cubicBezTo>
                      <a:pt x="654" y="329"/>
                      <a:pt x="658" y="350"/>
                      <a:pt x="656" y="372"/>
                    </a:cubicBezTo>
                    <a:cubicBezTo>
                      <a:pt x="656" y="381"/>
                      <a:pt x="656" y="389"/>
                      <a:pt x="656" y="398"/>
                    </a:cubicBezTo>
                    <a:cubicBezTo>
                      <a:pt x="655" y="414"/>
                      <a:pt x="650" y="429"/>
                      <a:pt x="644" y="444"/>
                    </a:cubicBezTo>
                    <a:lnTo>
                      <a:pt x="564" y="523"/>
                    </a:lnTo>
                    <a:cubicBezTo>
                      <a:pt x="540" y="535"/>
                      <a:pt x="516" y="541"/>
                      <a:pt x="491" y="541"/>
                    </a:cubicBezTo>
                    <a:close/>
                    <a:moveTo>
                      <a:pt x="83" y="323"/>
                    </a:moveTo>
                    <a:cubicBezTo>
                      <a:pt x="81" y="322"/>
                      <a:pt x="79" y="321"/>
                      <a:pt x="78" y="319"/>
                    </a:cubicBezTo>
                    <a:lnTo>
                      <a:pt x="79" y="318"/>
                    </a:lnTo>
                    <a:lnTo>
                      <a:pt x="83" y="323"/>
                    </a:lnTo>
                    <a:close/>
                    <a:moveTo>
                      <a:pt x="79" y="209"/>
                    </a:moveTo>
                    <a:lnTo>
                      <a:pt x="3" y="133"/>
                    </a:lnTo>
                    <a:cubicBezTo>
                      <a:pt x="12" y="95"/>
                      <a:pt x="39" y="57"/>
                      <a:pt x="69" y="34"/>
                    </a:cubicBezTo>
                    <a:cubicBezTo>
                      <a:pt x="99" y="12"/>
                      <a:pt x="138" y="0"/>
                      <a:pt x="176" y="0"/>
                    </a:cubicBezTo>
                    <a:cubicBezTo>
                      <a:pt x="183" y="0"/>
                      <a:pt x="190" y="1"/>
                      <a:pt x="197" y="2"/>
                    </a:cubicBezTo>
                    <a:cubicBezTo>
                      <a:pt x="222" y="5"/>
                      <a:pt x="247" y="9"/>
                      <a:pt x="272" y="16"/>
                    </a:cubicBezTo>
                    <a:lnTo>
                      <a:pt x="79" y="209"/>
                    </a:lnTo>
                    <a:close/>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0" name="Freeform 72">
                <a:extLst>
                  <a:ext uri="{FF2B5EF4-FFF2-40B4-BE49-F238E27FC236}">
                    <a16:creationId xmlns:a16="http://schemas.microsoft.com/office/drawing/2014/main" id="{70D2F605-361E-7530-7763-900807296370}"/>
                  </a:ext>
                </a:extLst>
              </p:cNvPr>
              <p:cNvSpPr>
                <a:spLocks noEditPoints="1"/>
              </p:cNvSpPr>
              <p:nvPr/>
            </p:nvSpPr>
            <p:spPr bwMode="auto">
              <a:xfrm>
                <a:off x="3685" y="3682"/>
                <a:ext cx="57" cy="48"/>
              </a:xfrm>
              <a:custGeom>
                <a:avLst/>
                <a:gdLst>
                  <a:gd name="T0" fmla="*/ 251 w 437"/>
                  <a:gd name="T1" fmla="*/ 370 h 370"/>
                  <a:gd name="T2" fmla="*/ 226 w 437"/>
                  <a:gd name="T3" fmla="*/ 369 h 370"/>
                  <a:gd name="T4" fmla="*/ 184 w 437"/>
                  <a:gd name="T5" fmla="*/ 357 h 370"/>
                  <a:gd name="T6" fmla="*/ 167 w 437"/>
                  <a:gd name="T7" fmla="*/ 349 h 370"/>
                  <a:gd name="T8" fmla="*/ 164 w 437"/>
                  <a:gd name="T9" fmla="*/ 348 h 370"/>
                  <a:gd name="T10" fmla="*/ 163 w 437"/>
                  <a:gd name="T11" fmla="*/ 347 h 370"/>
                  <a:gd name="T12" fmla="*/ 395 w 437"/>
                  <a:gd name="T13" fmla="*/ 115 h 370"/>
                  <a:gd name="T14" fmla="*/ 402 w 437"/>
                  <a:gd name="T15" fmla="*/ 124 h 370"/>
                  <a:gd name="T16" fmla="*/ 433 w 437"/>
                  <a:gd name="T17" fmla="*/ 203 h 370"/>
                  <a:gd name="T18" fmla="*/ 428 w 437"/>
                  <a:gd name="T19" fmla="*/ 258 h 370"/>
                  <a:gd name="T20" fmla="*/ 414 w 437"/>
                  <a:gd name="T21" fmla="*/ 293 h 370"/>
                  <a:gd name="T22" fmla="*/ 376 w 437"/>
                  <a:gd name="T23" fmla="*/ 337 h 370"/>
                  <a:gd name="T24" fmla="*/ 343 w 437"/>
                  <a:gd name="T25" fmla="*/ 355 h 370"/>
                  <a:gd name="T26" fmla="*/ 319 w 437"/>
                  <a:gd name="T27" fmla="*/ 363 h 370"/>
                  <a:gd name="T28" fmla="*/ 293 w 437"/>
                  <a:gd name="T29" fmla="*/ 368 h 370"/>
                  <a:gd name="T30" fmla="*/ 279 w 437"/>
                  <a:gd name="T31" fmla="*/ 369 h 370"/>
                  <a:gd name="T32" fmla="*/ 271 w 437"/>
                  <a:gd name="T33" fmla="*/ 369 h 370"/>
                  <a:gd name="T34" fmla="*/ 251 w 437"/>
                  <a:gd name="T35" fmla="*/ 370 h 370"/>
                  <a:gd name="T36" fmla="*/ 137 w 437"/>
                  <a:gd name="T37" fmla="*/ 321 h 370"/>
                  <a:gd name="T38" fmla="*/ 1 w 437"/>
                  <a:gd name="T39" fmla="*/ 185 h 370"/>
                  <a:gd name="T40" fmla="*/ 2 w 437"/>
                  <a:gd name="T41" fmla="*/ 143 h 370"/>
                  <a:gd name="T42" fmla="*/ 13 w 437"/>
                  <a:gd name="T43" fmla="*/ 101 h 370"/>
                  <a:gd name="T44" fmla="*/ 51 w 437"/>
                  <a:gd name="T45" fmla="*/ 48 h 370"/>
                  <a:gd name="T46" fmla="*/ 104 w 437"/>
                  <a:gd name="T47" fmla="*/ 11 h 370"/>
                  <a:gd name="T48" fmla="*/ 155 w 437"/>
                  <a:gd name="T49" fmla="*/ 0 h 370"/>
                  <a:gd name="T50" fmla="*/ 166 w 437"/>
                  <a:gd name="T51" fmla="*/ 1 h 370"/>
                  <a:gd name="T52" fmla="*/ 176 w 437"/>
                  <a:gd name="T53" fmla="*/ 1 h 370"/>
                  <a:gd name="T54" fmla="*/ 229 w 437"/>
                  <a:gd name="T55" fmla="*/ 12 h 370"/>
                  <a:gd name="T56" fmla="*/ 297 w 437"/>
                  <a:gd name="T57" fmla="*/ 40 h 370"/>
                  <a:gd name="T58" fmla="*/ 352 w 437"/>
                  <a:gd name="T59" fmla="*/ 69 h 370"/>
                  <a:gd name="T60" fmla="*/ 371 w 437"/>
                  <a:gd name="T61" fmla="*/ 87 h 370"/>
                  <a:gd name="T62" fmla="*/ 137 w 437"/>
                  <a:gd name="T63" fmla="*/ 32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7" h="370">
                    <a:moveTo>
                      <a:pt x="251" y="370"/>
                    </a:moveTo>
                    <a:cubicBezTo>
                      <a:pt x="243" y="370"/>
                      <a:pt x="234" y="369"/>
                      <a:pt x="226" y="369"/>
                    </a:cubicBezTo>
                    <a:lnTo>
                      <a:pt x="184" y="357"/>
                    </a:lnTo>
                    <a:cubicBezTo>
                      <a:pt x="178" y="355"/>
                      <a:pt x="173" y="352"/>
                      <a:pt x="167" y="349"/>
                    </a:cubicBezTo>
                    <a:cubicBezTo>
                      <a:pt x="166" y="349"/>
                      <a:pt x="165" y="348"/>
                      <a:pt x="164" y="348"/>
                    </a:cubicBezTo>
                    <a:lnTo>
                      <a:pt x="163" y="347"/>
                    </a:lnTo>
                    <a:lnTo>
                      <a:pt x="395" y="115"/>
                    </a:lnTo>
                    <a:cubicBezTo>
                      <a:pt x="397" y="118"/>
                      <a:pt x="400" y="121"/>
                      <a:pt x="402" y="124"/>
                    </a:cubicBezTo>
                    <a:cubicBezTo>
                      <a:pt x="421" y="149"/>
                      <a:pt x="427" y="173"/>
                      <a:pt x="433" y="203"/>
                    </a:cubicBezTo>
                    <a:cubicBezTo>
                      <a:pt x="437" y="222"/>
                      <a:pt x="435" y="240"/>
                      <a:pt x="428" y="258"/>
                    </a:cubicBezTo>
                    <a:cubicBezTo>
                      <a:pt x="427" y="271"/>
                      <a:pt x="422" y="282"/>
                      <a:pt x="414" y="293"/>
                    </a:cubicBezTo>
                    <a:cubicBezTo>
                      <a:pt x="405" y="311"/>
                      <a:pt x="393" y="325"/>
                      <a:pt x="376" y="337"/>
                    </a:cubicBezTo>
                    <a:cubicBezTo>
                      <a:pt x="365" y="343"/>
                      <a:pt x="354" y="349"/>
                      <a:pt x="343" y="355"/>
                    </a:cubicBezTo>
                    <a:cubicBezTo>
                      <a:pt x="335" y="360"/>
                      <a:pt x="332" y="360"/>
                      <a:pt x="319" y="363"/>
                    </a:cubicBezTo>
                    <a:cubicBezTo>
                      <a:pt x="308" y="366"/>
                      <a:pt x="303" y="368"/>
                      <a:pt x="293" y="368"/>
                    </a:cubicBezTo>
                    <a:cubicBezTo>
                      <a:pt x="289" y="368"/>
                      <a:pt x="284" y="369"/>
                      <a:pt x="279" y="369"/>
                    </a:cubicBezTo>
                    <a:cubicBezTo>
                      <a:pt x="277" y="369"/>
                      <a:pt x="274" y="369"/>
                      <a:pt x="271" y="369"/>
                    </a:cubicBezTo>
                    <a:cubicBezTo>
                      <a:pt x="265" y="370"/>
                      <a:pt x="258" y="370"/>
                      <a:pt x="251" y="370"/>
                    </a:cubicBezTo>
                    <a:moveTo>
                      <a:pt x="137" y="321"/>
                    </a:moveTo>
                    <a:lnTo>
                      <a:pt x="1" y="185"/>
                    </a:lnTo>
                    <a:cubicBezTo>
                      <a:pt x="0" y="171"/>
                      <a:pt x="0" y="157"/>
                      <a:pt x="2" y="143"/>
                    </a:cubicBezTo>
                    <a:cubicBezTo>
                      <a:pt x="5" y="129"/>
                      <a:pt x="9" y="115"/>
                      <a:pt x="13" y="101"/>
                    </a:cubicBezTo>
                    <a:cubicBezTo>
                      <a:pt x="21" y="80"/>
                      <a:pt x="34" y="62"/>
                      <a:pt x="51" y="48"/>
                    </a:cubicBezTo>
                    <a:cubicBezTo>
                      <a:pt x="65" y="31"/>
                      <a:pt x="83" y="19"/>
                      <a:pt x="104" y="11"/>
                    </a:cubicBezTo>
                    <a:cubicBezTo>
                      <a:pt x="121" y="4"/>
                      <a:pt x="138" y="0"/>
                      <a:pt x="155" y="0"/>
                    </a:cubicBezTo>
                    <a:cubicBezTo>
                      <a:pt x="159" y="0"/>
                      <a:pt x="162" y="1"/>
                      <a:pt x="166" y="1"/>
                    </a:cubicBezTo>
                    <a:cubicBezTo>
                      <a:pt x="170" y="1"/>
                      <a:pt x="173" y="1"/>
                      <a:pt x="176" y="1"/>
                    </a:cubicBezTo>
                    <a:cubicBezTo>
                      <a:pt x="194" y="1"/>
                      <a:pt x="212" y="4"/>
                      <a:pt x="229" y="12"/>
                    </a:cubicBezTo>
                    <a:lnTo>
                      <a:pt x="297" y="40"/>
                    </a:lnTo>
                    <a:cubicBezTo>
                      <a:pt x="317" y="48"/>
                      <a:pt x="333" y="55"/>
                      <a:pt x="352" y="69"/>
                    </a:cubicBezTo>
                    <a:cubicBezTo>
                      <a:pt x="359" y="75"/>
                      <a:pt x="365" y="81"/>
                      <a:pt x="371" y="87"/>
                    </a:cubicBezTo>
                    <a:lnTo>
                      <a:pt x="137" y="321"/>
                    </a:lnTo>
                  </a:path>
                </a:pathLst>
              </a:custGeom>
              <a:solidFill>
                <a:srgbClr val="F9C9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1" name="Freeform 73">
                <a:extLst>
                  <a:ext uri="{FF2B5EF4-FFF2-40B4-BE49-F238E27FC236}">
                    <a16:creationId xmlns:a16="http://schemas.microsoft.com/office/drawing/2014/main" id="{D5924DC9-26D5-4323-332F-BD23CFEAB431}"/>
                  </a:ext>
                </a:extLst>
              </p:cNvPr>
              <p:cNvSpPr>
                <a:spLocks noEditPoints="1"/>
              </p:cNvSpPr>
              <p:nvPr/>
            </p:nvSpPr>
            <p:spPr bwMode="auto">
              <a:xfrm>
                <a:off x="4043" y="2997"/>
                <a:ext cx="104" cy="101"/>
              </a:xfrm>
              <a:custGeom>
                <a:avLst/>
                <a:gdLst>
                  <a:gd name="T0" fmla="*/ 773 w 799"/>
                  <a:gd name="T1" fmla="*/ 777 h 777"/>
                  <a:gd name="T2" fmla="*/ 401 w 799"/>
                  <a:gd name="T3" fmla="*/ 406 h 777"/>
                  <a:gd name="T4" fmla="*/ 428 w 799"/>
                  <a:gd name="T5" fmla="*/ 380 h 777"/>
                  <a:gd name="T6" fmla="*/ 773 w 799"/>
                  <a:gd name="T7" fmla="*/ 725 h 777"/>
                  <a:gd name="T8" fmla="*/ 747 w 799"/>
                  <a:gd name="T9" fmla="*/ 751 h 777"/>
                  <a:gd name="T10" fmla="*/ 773 w 799"/>
                  <a:gd name="T11" fmla="*/ 777 h 777"/>
                  <a:gd name="T12" fmla="*/ 773 w 799"/>
                  <a:gd name="T13" fmla="*/ 777 h 777"/>
                  <a:gd name="T14" fmla="*/ 799 w 799"/>
                  <a:gd name="T15" fmla="*/ 751 h 777"/>
                  <a:gd name="T16" fmla="*/ 799 w 799"/>
                  <a:gd name="T17" fmla="*/ 751 h 777"/>
                  <a:gd name="T18" fmla="*/ 773 w 799"/>
                  <a:gd name="T19" fmla="*/ 777 h 777"/>
                  <a:gd name="T20" fmla="*/ 375 w 799"/>
                  <a:gd name="T21" fmla="*/ 380 h 777"/>
                  <a:gd name="T22" fmla="*/ 30 w 799"/>
                  <a:gd name="T23" fmla="*/ 34 h 777"/>
                  <a:gd name="T24" fmla="*/ 56 w 799"/>
                  <a:gd name="T25" fmla="*/ 8 h 777"/>
                  <a:gd name="T26" fmla="*/ 401 w 799"/>
                  <a:gd name="T27" fmla="*/ 353 h 777"/>
                  <a:gd name="T28" fmla="*/ 375 w 799"/>
                  <a:gd name="T29" fmla="*/ 380 h 777"/>
                  <a:gd name="T30" fmla="*/ 4 w 799"/>
                  <a:gd name="T31" fmla="*/ 8 h 777"/>
                  <a:gd name="T32" fmla="*/ 0 w 799"/>
                  <a:gd name="T33" fmla="*/ 4 h 777"/>
                  <a:gd name="T34" fmla="*/ 12 w 799"/>
                  <a:gd name="T35" fmla="*/ 0 h 777"/>
                  <a:gd name="T36" fmla="*/ 4 w 799"/>
                  <a:gd name="T37" fmla="*/ 8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777">
                    <a:moveTo>
                      <a:pt x="773" y="777"/>
                    </a:moveTo>
                    <a:lnTo>
                      <a:pt x="401" y="406"/>
                    </a:lnTo>
                    <a:lnTo>
                      <a:pt x="428" y="380"/>
                    </a:lnTo>
                    <a:lnTo>
                      <a:pt x="773" y="725"/>
                    </a:lnTo>
                    <a:lnTo>
                      <a:pt x="747" y="751"/>
                    </a:lnTo>
                    <a:lnTo>
                      <a:pt x="773" y="777"/>
                    </a:lnTo>
                    <a:moveTo>
                      <a:pt x="773" y="777"/>
                    </a:moveTo>
                    <a:lnTo>
                      <a:pt x="799" y="751"/>
                    </a:lnTo>
                    <a:lnTo>
                      <a:pt x="799" y="751"/>
                    </a:lnTo>
                    <a:lnTo>
                      <a:pt x="773" y="777"/>
                    </a:lnTo>
                    <a:close/>
                    <a:moveTo>
                      <a:pt x="375" y="380"/>
                    </a:moveTo>
                    <a:lnTo>
                      <a:pt x="30" y="34"/>
                    </a:lnTo>
                    <a:lnTo>
                      <a:pt x="56" y="8"/>
                    </a:lnTo>
                    <a:lnTo>
                      <a:pt x="401" y="353"/>
                    </a:lnTo>
                    <a:lnTo>
                      <a:pt x="375" y="380"/>
                    </a:lnTo>
                    <a:close/>
                    <a:moveTo>
                      <a:pt x="4" y="8"/>
                    </a:moveTo>
                    <a:lnTo>
                      <a:pt x="0" y="4"/>
                    </a:lnTo>
                    <a:cubicBezTo>
                      <a:pt x="4" y="3"/>
                      <a:pt x="8" y="2"/>
                      <a:pt x="12" y="0"/>
                    </a:cubicBezTo>
                    <a:lnTo>
                      <a:pt x="4" y="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2" name="Freeform 74">
                <a:extLst>
                  <a:ext uri="{FF2B5EF4-FFF2-40B4-BE49-F238E27FC236}">
                    <a16:creationId xmlns:a16="http://schemas.microsoft.com/office/drawing/2014/main" id="{0A467103-3BAF-3979-BFEB-B7DA7114B2E7}"/>
                  </a:ext>
                </a:extLst>
              </p:cNvPr>
              <p:cNvSpPr>
                <a:spLocks/>
              </p:cNvSpPr>
              <p:nvPr/>
            </p:nvSpPr>
            <p:spPr bwMode="auto">
              <a:xfrm>
                <a:off x="3999" y="3046"/>
                <a:ext cx="18" cy="17"/>
              </a:xfrm>
              <a:custGeom>
                <a:avLst/>
                <a:gdLst>
                  <a:gd name="T0" fmla="*/ 99 w 139"/>
                  <a:gd name="T1" fmla="*/ 125 h 125"/>
                  <a:gd name="T2" fmla="*/ 0 w 139"/>
                  <a:gd name="T3" fmla="*/ 26 h 125"/>
                  <a:gd name="T4" fmla="*/ 27 w 139"/>
                  <a:gd name="T5" fmla="*/ 0 h 125"/>
                  <a:gd name="T6" fmla="*/ 139 w 139"/>
                  <a:gd name="T7" fmla="*/ 112 h 125"/>
                  <a:gd name="T8" fmla="*/ 99 w 139"/>
                  <a:gd name="T9" fmla="*/ 125 h 125"/>
                </a:gdLst>
                <a:ahLst/>
                <a:cxnLst>
                  <a:cxn ang="0">
                    <a:pos x="T0" y="T1"/>
                  </a:cxn>
                  <a:cxn ang="0">
                    <a:pos x="T2" y="T3"/>
                  </a:cxn>
                  <a:cxn ang="0">
                    <a:pos x="T4" y="T5"/>
                  </a:cxn>
                  <a:cxn ang="0">
                    <a:pos x="T6" y="T7"/>
                  </a:cxn>
                  <a:cxn ang="0">
                    <a:pos x="T8" y="T9"/>
                  </a:cxn>
                </a:cxnLst>
                <a:rect l="0" t="0" r="r" b="b"/>
                <a:pathLst>
                  <a:path w="139" h="125">
                    <a:moveTo>
                      <a:pt x="99" y="125"/>
                    </a:moveTo>
                    <a:lnTo>
                      <a:pt x="0" y="26"/>
                    </a:lnTo>
                    <a:lnTo>
                      <a:pt x="27" y="0"/>
                    </a:lnTo>
                    <a:lnTo>
                      <a:pt x="139" y="112"/>
                    </a:lnTo>
                    <a:cubicBezTo>
                      <a:pt x="126" y="116"/>
                      <a:pt x="113" y="120"/>
                      <a:pt x="99" y="12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3" name="Freeform 75">
                <a:extLst>
                  <a:ext uri="{FF2B5EF4-FFF2-40B4-BE49-F238E27FC236}">
                    <a16:creationId xmlns:a16="http://schemas.microsoft.com/office/drawing/2014/main" id="{6596A473-4767-CBC7-FC92-43219FE1805C}"/>
                  </a:ext>
                </a:extLst>
              </p:cNvPr>
              <p:cNvSpPr>
                <a:spLocks noEditPoints="1"/>
              </p:cNvSpPr>
              <p:nvPr/>
            </p:nvSpPr>
            <p:spPr bwMode="auto">
              <a:xfrm>
                <a:off x="4012" y="3061"/>
                <a:ext cx="39" cy="37"/>
              </a:xfrm>
              <a:custGeom>
                <a:avLst/>
                <a:gdLst>
                  <a:gd name="T0" fmla="*/ 273 w 299"/>
                  <a:gd name="T1" fmla="*/ 285 h 285"/>
                  <a:gd name="T2" fmla="*/ 0 w 299"/>
                  <a:gd name="T3" fmla="*/ 13 h 285"/>
                  <a:gd name="T4" fmla="*/ 40 w 299"/>
                  <a:gd name="T5" fmla="*/ 0 h 285"/>
                  <a:gd name="T6" fmla="*/ 273 w 299"/>
                  <a:gd name="T7" fmla="*/ 233 h 285"/>
                  <a:gd name="T8" fmla="*/ 247 w 299"/>
                  <a:gd name="T9" fmla="*/ 259 h 285"/>
                  <a:gd name="T10" fmla="*/ 273 w 299"/>
                  <a:gd name="T11" fmla="*/ 285 h 285"/>
                  <a:gd name="T12" fmla="*/ 273 w 299"/>
                  <a:gd name="T13" fmla="*/ 285 h 285"/>
                  <a:gd name="T14" fmla="*/ 299 w 299"/>
                  <a:gd name="T15" fmla="*/ 259 h 285"/>
                  <a:gd name="T16" fmla="*/ 299 w 299"/>
                  <a:gd name="T17" fmla="*/ 259 h 285"/>
                  <a:gd name="T18" fmla="*/ 273 w 299"/>
                  <a:gd name="T1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9" h="285">
                    <a:moveTo>
                      <a:pt x="273" y="285"/>
                    </a:moveTo>
                    <a:lnTo>
                      <a:pt x="0" y="13"/>
                    </a:lnTo>
                    <a:cubicBezTo>
                      <a:pt x="14" y="8"/>
                      <a:pt x="27" y="4"/>
                      <a:pt x="40" y="0"/>
                    </a:cubicBezTo>
                    <a:lnTo>
                      <a:pt x="273" y="233"/>
                    </a:lnTo>
                    <a:lnTo>
                      <a:pt x="247" y="259"/>
                    </a:lnTo>
                    <a:lnTo>
                      <a:pt x="273" y="285"/>
                    </a:lnTo>
                    <a:moveTo>
                      <a:pt x="273" y="285"/>
                    </a:moveTo>
                    <a:lnTo>
                      <a:pt x="299" y="259"/>
                    </a:lnTo>
                    <a:lnTo>
                      <a:pt x="299" y="259"/>
                    </a:lnTo>
                    <a:lnTo>
                      <a:pt x="273" y="28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4" name="Freeform 76">
                <a:extLst>
                  <a:ext uri="{FF2B5EF4-FFF2-40B4-BE49-F238E27FC236}">
                    <a16:creationId xmlns:a16="http://schemas.microsoft.com/office/drawing/2014/main" id="{8E769C7F-A593-6C2A-CBBC-7D71464CAB0A}"/>
                  </a:ext>
                </a:extLst>
              </p:cNvPr>
              <p:cNvSpPr>
                <a:spLocks/>
              </p:cNvSpPr>
              <p:nvPr/>
            </p:nvSpPr>
            <p:spPr bwMode="auto">
              <a:xfrm>
                <a:off x="3973" y="3022"/>
                <a:ext cx="26" cy="24"/>
              </a:xfrm>
              <a:custGeom>
                <a:avLst/>
                <a:gdLst>
                  <a:gd name="T0" fmla="*/ 23 w 26"/>
                  <a:gd name="T1" fmla="*/ 24 h 24"/>
                  <a:gd name="T2" fmla="*/ 0 w 26"/>
                  <a:gd name="T3" fmla="*/ 1 h 24"/>
                  <a:gd name="T4" fmla="*/ 5 w 26"/>
                  <a:gd name="T5" fmla="*/ 0 h 24"/>
                  <a:gd name="T6" fmla="*/ 26 w 26"/>
                  <a:gd name="T7" fmla="*/ 21 h 24"/>
                  <a:gd name="T8" fmla="*/ 23 w 26"/>
                  <a:gd name="T9" fmla="*/ 24 h 24"/>
                </a:gdLst>
                <a:ahLst/>
                <a:cxnLst>
                  <a:cxn ang="0">
                    <a:pos x="T0" y="T1"/>
                  </a:cxn>
                  <a:cxn ang="0">
                    <a:pos x="T2" y="T3"/>
                  </a:cxn>
                  <a:cxn ang="0">
                    <a:pos x="T4" y="T5"/>
                  </a:cxn>
                  <a:cxn ang="0">
                    <a:pos x="T6" y="T7"/>
                  </a:cxn>
                  <a:cxn ang="0">
                    <a:pos x="T8" y="T9"/>
                  </a:cxn>
                </a:cxnLst>
                <a:rect l="0" t="0" r="r" b="b"/>
                <a:pathLst>
                  <a:path w="26" h="24">
                    <a:moveTo>
                      <a:pt x="23" y="24"/>
                    </a:moveTo>
                    <a:lnTo>
                      <a:pt x="0" y="1"/>
                    </a:lnTo>
                    <a:lnTo>
                      <a:pt x="5" y="0"/>
                    </a:lnTo>
                    <a:lnTo>
                      <a:pt x="26" y="21"/>
                    </a:lnTo>
                    <a:lnTo>
                      <a:pt x="23" y="2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5" name="Freeform 77">
                <a:extLst>
                  <a:ext uri="{FF2B5EF4-FFF2-40B4-BE49-F238E27FC236}">
                    <a16:creationId xmlns:a16="http://schemas.microsoft.com/office/drawing/2014/main" id="{CC82BFCA-8EA7-8383-73B1-CA5E0DFD2EAC}"/>
                  </a:ext>
                </a:extLst>
              </p:cNvPr>
              <p:cNvSpPr>
                <a:spLocks/>
              </p:cNvSpPr>
              <p:nvPr/>
            </p:nvSpPr>
            <p:spPr bwMode="auto">
              <a:xfrm>
                <a:off x="3951" y="3094"/>
                <a:ext cx="3" cy="4"/>
              </a:xfrm>
              <a:custGeom>
                <a:avLst/>
                <a:gdLst>
                  <a:gd name="T0" fmla="*/ 0 w 3"/>
                  <a:gd name="T1" fmla="*/ 4 h 4"/>
                  <a:gd name="T2" fmla="*/ 0 w 3"/>
                  <a:gd name="T3" fmla="*/ 4 h 4"/>
                  <a:gd name="T4" fmla="*/ 3 w 3"/>
                  <a:gd name="T5" fmla="*/ 0 h 4"/>
                  <a:gd name="T6" fmla="*/ 3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lnTo>
                      <a:pt x="0" y="4"/>
                    </a:lnTo>
                    <a:lnTo>
                      <a:pt x="3" y="0"/>
                    </a:lnTo>
                    <a:lnTo>
                      <a:pt x="3" y="0"/>
                    </a:lnTo>
                    <a:lnTo>
                      <a:pt x="0"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6" name="Freeform 78">
                <a:extLst>
                  <a:ext uri="{FF2B5EF4-FFF2-40B4-BE49-F238E27FC236}">
                    <a16:creationId xmlns:a16="http://schemas.microsoft.com/office/drawing/2014/main" id="{00522FCC-BCD5-0846-4174-A9CBB86DC520}"/>
                  </a:ext>
                </a:extLst>
              </p:cNvPr>
              <p:cNvSpPr>
                <a:spLocks noEditPoints="1"/>
              </p:cNvSpPr>
              <p:nvPr/>
            </p:nvSpPr>
            <p:spPr bwMode="auto">
              <a:xfrm>
                <a:off x="3897" y="3042"/>
                <a:ext cx="54" cy="52"/>
              </a:xfrm>
              <a:custGeom>
                <a:avLst/>
                <a:gdLst>
                  <a:gd name="T0" fmla="*/ 390 w 417"/>
                  <a:gd name="T1" fmla="*/ 404 h 404"/>
                  <a:gd name="T2" fmla="*/ 45 w 417"/>
                  <a:gd name="T3" fmla="*/ 59 h 404"/>
                  <a:gd name="T4" fmla="*/ 71 w 417"/>
                  <a:gd name="T5" fmla="*/ 33 h 404"/>
                  <a:gd name="T6" fmla="*/ 417 w 417"/>
                  <a:gd name="T7" fmla="*/ 378 h 404"/>
                  <a:gd name="T8" fmla="*/ 390 w 417"/>
                  <a:gd name="T9" fmla="*/ 404 h 404"/>
                  <a:gd name="T10" fmla="*/ 19 w 417"/>
                  <a:gd name="T11" fmla="*/ 33 h 404"/>
                  <a:gd name="T12" fmla="*/ 17 w 417"/>
                  <a:gd name="T13" fmla="*/ 30 h 404"/>
                  <a:gd name="T14" fmla="*/ 20 w 417"/>
                  <a:gd name="T15" fmla="*/ 27 h 404"/>
                  <a:gd name="T16" fmla="*/ 0 w 417"/>
                  <a:gd name="T17" fmla="*/ 8 h 404"/>
                  <a:gd name="T18" fmla="*/ 39 w 417"/>
                  <a:gd name="T19" fmla="*/ 0 h 404"/>
                  <a:gd name="T20" fmla="*/ 45 w 417"/>
                  <a:gd name="T21" fmla="*/ 6 h 404"/>
                  <a:gd name="T22" fmla="*/ 19 w 417"/>
                  <a:gd name="T23" fmla="*/ 3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7" h="404">
                    <a:moveTo>
                      <a:pt x="390" y="404"/>
                    </a:moveTo>
                    <a:lnTo>
                      <a:pt x="45" y="59"/>
                    </a:lnTo>
                    <a:lnTo>
                      <a:pt x="71" y="33"/>
                    </a:lnTo>
                    <a:lnTo>
                      <a:pt x="417" y="378"/>
                    </a:lnTo>
                    <a:lnTo>
                      <a:pt x="390" y="404"/>
                    </a:lnTo>
                    <a:moveTo>
                      <a:pt x="19" y="33"/>
                    </a:moveTo>
                    <a:lnTo>
                      <a:pt x="17" y="30"/>
                    </a:lnTo>
                    <a:lnTo>
                      <a:pt x="20" y="27"/>
                    </a:lnTo>
                    <a:lnTo>
                      <a:pt x="0" y="8"/>
                    </a:lnTo>
                    <a:cubicBezTo>
                      <a:pt x="13" y="5"/>
                      <a:pt x="26" y="3"/>
                      <a:pt x="39" y="0"/>
                    </a:cubicBezTo>
                    <a:lnTo>
                      <a:pt x="45" y="6"/>
                    </a:lnTo>
                    <a:lnTo>
                      <a:pt x="19" y="3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7" name="Freeform 79">
                <a:extLst>
                  <a:ext uri="{FF2B5EF4-FFF2-40B4-BE49-F238E27FC236}">
                    <a16:creationId xmlns:a16="http://schemas.microsoft.com/office/drawing/2014/main" id="{A115D3DF-0BD9-5E13-B840-1B781C282E8F}"/>
                  </a:ext>
                </a:extLst>
              </p:cNvPr>
              <p:cNvSpPr>
                <a:spLocks noEditPoints="1"/>
              </p:cNvSpPr>
              <p:nvPr/>
            </p:nvSpPr>
            <p:spPr bwMode="auto">
              <a:xfrm>
                <a:off x="3851" y="3087"/>
                <a:ext cx="7" cy="11"/>
              </a:xfrm>
              <a:custGeom>
                <a:avLst/>
                <a:gdLst>
                  <a:gd name="T0" fmla="*/ 29 w 55"/>
                  <a:gd name="T1" fmla="*/ 81 h 81"/>
                  <a:gd name="T2" fmla="*/ 55 w 55"/>
                  <a:gd name="T3" fmla="*/ 55 h 81"/>
                  <a:gd name="T4" fmla="*/ 55 w 55"/>
                  <a:gd name="T5" fmla="*/ 55 h 81"/>
                  <a:gd name="T6" fmla="*/ 29 w 55"/>
                  <a:gd name="T7" fmla="*/ 81 h 81"/>
                  <a:gd name="T8" fmla="*/ 2 w 55"/>
                  <a:gd name="T9" fmla="*/ 55 h 81"/>
                  <a:gd name="T10" fmla="*/ 0 w 55"/>
                  <a:gd name="T11" fmla="*/ 53 h 81"/>
                  <a:gd name="T12" fmla="*/ 26 w 55"/>
                  <a:gd name="T13" fmla="*/ 27 h 81"/>
                  <a:gd name="T14" fmla="*/ 29 w 55"/>
                  <a:gd name="T15" fmla="*/ 29 h 81"/>
                  <a:gd name="T16" fmla="*/ 2 w 55"/>
                  <a:gd name="T17" fmla="*/ 55 h 81"/>
                  <a:gd name="T18" fmla="*/ 0 w 55"/>
                  <a:gd name="T19" fmla="*/ 0 h 81"/>
                  <a:gd name="T20" fmla="*/ 0 w 55"/>
                  <a:gd name="T21" fmla="*/ 0 h 81"/>
                  <a:gd name="T22" fmla="*/ 0 w 55"/>
                  <a:gd name="T23" fmla="*/ 0 h 81"/>
                  <a:gd name="T24" fmla="*/ 0 w 55"/>
                  <a:gd name="T25"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1">
                    <a:moveTo>
                      <a:pt x="29" y="81"/>
                    </a:moveTo>
                    <a:lnTo>
                      <a:pt x="55" y="55"/>
                    </a:lnTo>
                    <a:lnTo>
                      <a:pt x="55" y="55"/>
                    </a:lnTo>
                    <a:lnTo>
                      <a:pt x="29" y="81"/>
                    </a:lnTo>
                    <a:close/>
                    <a:moveTo>
                      <a:pt x="2" y="55"/>
                    </a:moveTo>
                    <a:lnTo>
                      <a:pt x="0" y="53"/>
                    </a:lnTo>
                    <a:lnTo>
                      <a:pt x="26" y="27"/>
                    </a:lnTo>
                    <a:lnTo>
                      <a:pt x="29" y="29"/>
                    </a:lnTo>
                    <a:lnTo>
                      <a:pt x="2" y="55"/>
                    </a:lnTo>
                    <a:close/>
                    <a:moveTo>
                      <a:pt x="0" y="0"/>
                    </a:moveTo>
                    <a:lnTo>
                      <a:pt x="0" y="0"/>
                    </a:lnTo>
                    <a:lnTo>
                      <a:pt x="0" y="0"/>
                    </a:lnTo>
                    <a:lnTo>
                      <a:pt x="0"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8" name="Freeform 80">
                <a:extLst>
                  <a:ext uri="{FF2B5EF4-FFF2-40B4-BE49-F238E27FC236}">
                    <a16:creationId xmlns:a16="http://schemas.microsoft.com/office/drawing/2014/main" id="{7B83D917-ADF2-F8BB-8577-B37A1E1E81A3}"/>
                  </a:ext>
                </a:extLst>
              </p:cNvPr>
              <p:cNvSpPr>
                <a:spLocks/>
              </p:cNvSpPr>
              <p:nvPr/>
            </p:nvSpPr>
            <p:spPr bwMode="auto">
              <a:xfrm>
                <a:off x="3851" y="3040"/>
                <a:ext cx="62" cy="58"/>
              </a:xfrm>
              <a:custGeom>
                <a:avLst/>
                <a:gdLst>
                  <a:gd name="T0" fmla="*/ 27 w 474"/>
                  <a:gd name="T1" fmla="*/ 447 h 447"/>
                  <a:gd name="T2" fmla="*/ 0 w 474"/>
                  <a:gd name="T3" fmla="*/ 421 h 447"/>
                  <a:gd name="T4" fmla="*/ 27 w 474"/>
                  <a:gd name="T5" fmla="*/ 395 h 447"/>
                  <a:gd name="T6" fmla="*/ 372 w 474"/>
                  <a:gd name="T7" fmla="*/ 50 h 447"/>
                  <a:gd name="T8" fmla="*/ 398 w 474"/>
                  <a:gd name="T9" fmla="*/ 23 h 447"/>
                  <a:gd name="T10" fmla="*/ 407 w 474"/>
                  <a:gd name="T11" fmla="*/ 14 h 447"/>
                  <a:gd name="T12" fmla="*/ 474 w 474"/>
                  <a:gd name="T13" fmla="*/ 0 h 447"/>
                  <a:gd name="T14" fmla="*/ 424 w 474"/>
                  <a:gd name="T15" fmla="*/ 50 h 447"/>
                  <a:gd name="T16" fmla="*/ 398 w 474"/>
                  <a:gd name="T17" fmla="*/ 76 h 447"/>
                  <a:gd name="T18" fmla="*/ 53 w 474"/>
                  <a:gd name="T19" fmla="*/ 421 h 447"/>
                  <a:gd name="T20" fmla="*/ 27 w 474"/>
                  <a:gd name="T2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447">
                    <a:moveTo>
                      <a:pt x="27" y="447"/>
                    </a:moveTo>
                    <a:lnTo>
                      <a:pt x="0" y="421"/>
                    </a:lnTo>
                    <a:lnTo>
                      <a:pt x="27" y="395"/>
                    </a:lnTo>
                    <a:lnTo>
                      <a:pt x="372" y="50"/>
                    </a:lnTo>
                    <a:lnTo>
                      <a:pt x="398" y="23"/>
                    </a:lnTo>
                    <a:lnTo>
                      <a:pt x="407" y="14"/>
                    </a:lnTo>
                    <a:cubicBezTo>
                      <a:pt x="430" y="10"/>
                      <a:pt x="452" y="5"/>
                      <a:pt x="474" y="0"/>
                    </a:cubicBezTo>
                    <a:lnTo>
                      <a:pt x="424" y="50"/>
                    </a:lnTo>
                    <a:lnTo>
                      <a:pt x="398" y="76"/>
                    </a:lnTo>
                    <a:lnTo>
                      <a:pt x="53" y="421"/>
                    </a:lnTo>
                    <a:lnTo>
                      <a:pt x="27" y="44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9" name="Freeform 81">
                <a:extLst>
                  <a:ext uri="{FF2B5EF4-FFF2-40B4-BE49-F238E27FC236}">
                    <a16:creationId xmlns:a16="http://schemas.microsoft.com/office/drawing/2014/main" id="{40C816F3-AAE6-8233-81A5-0704D7A5FA9F}"/>
                  </a:ext>
                </a:extLst>
              </p:cNvPr>
              <p:cNvSpPr>
                <a:spLocks/>
              </p:cNvSpPr>
              <p:nvPr/>
            </p:nvSpPr>
            <p:spPr bwMode="auto">
              <a:xfrm>
                <a:off x="3948" y="2993"/>
                <a:ext cx="108" cy="105"/>
              </a:xfrm>
              <a:custGeom>
                <a:avLst/>
                <a:gdLst>
                  <a:gd name="T0" fmla="*/ 27 w 838"/>
                  <a:gd name="T1" fmla="*/ 811 h 811"/>
                  <a:gd name="T2" fmla="*/ 0 w 838"/>
                  <a:gd name="T3" fmla="*/ 785 h 811"/>
                  <a:gd name="T4" fmla="*/ 27 w 838"/>
                  <a:gd name="T5" fmla="*/ 759 h 811"/>
                  <a:gd name="T6" fmla="*/ 372 w 838"/>
                  <a:gd name="T7" fmla="*/ 414 h 811"/>
                  <a:gd name="T8" fmla="*/ 398 w 838"/>
                  <a:gd name="T9" fmla="*/ 387 h 811"/>
                  <a:gd name="T10" fmla="*/ 744 w 838"/>
                  <a:gd name="T11" fmla="*/ 42 h 811"/>
                  <a:gd name="T12" fmla="*/ 752 w 838"/>
                  <a:gd name="T13" fmla="*/ 34 h 811"/>
                  <a:gd name="T14" fmla="*/ 838 w 838"/>
                  <a:gd name="T15" fmla="*/ 0 h 811"/>
                  <a:gd name="T16" fmla="*/ 796 w 838"/>
                  <a:gd name="T17" fmla="*/ 42 h 811"/>
                  <a:gd name="T18" fmla="*/ 770 w 838"/>
                  <a:gd name="T19" fmla="*/ 68 h 811"/>
                  <a:gd name="T20" fmla="*/ 425 w 838"/>
                  <a:gd name="T21" fmla="*/ 414 h 811"/>
                  <a:gd name="T22" fmla="*/ 398 w 838"/>
                  <a:gd name="T23" fmla="*/ 440 h 811"/>
                  <a:gd name="T24" fmla="*/ 105 w 838"/>
                  <a:gd name="T25" fmla="*/ 733 h 811"/>
                  <a:gd name="T26" fmla="*/ 28 w 838"/>
                  <a:gd name="T27" fmla="*/ 810 h 811"/>
                  <a:gd name="T28" fmla="*/ 27 w 838"/>
                  <a:gd name="T29" fmla="*/ 811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8" h="811">
                    <a:moveTo>
                      <a:pt x="27" y="811"/>
                    </a:moveTo>
                    <a:lnTo>
                      <a:pt x="0" y="785"/>
                    </a:lnTo>
                    <a:lnTo>
                      <a:pt x="27" y="759"/>
                    </a:lnTo>
                    <a:lnTo>
                      <a:pt x="372" y="414"/>
                    </a:lnTo>
                    <a:lnTo>
                      <a:pt x="398" y="387"/>
                    </a:lnTo>
                    <a:lnTo>
                      <a:pt x="744" y="42"/>
                    </a:lnTo>
                    <a:lnTo>
                      <a:pt x="752" y="34"/>
                    </a:lnTo>
                    <a:cubicBezTo>
                      <a:pt x="780" y="23"/>
                      <a:pt x="809" y="12"/>
                      <a:pt x="838" y="0"/>
                    </a:cubicBezTo>
                    <a:lnTo>
                      <a:pt x="796" y="42"/>
                    </a:lnTo>
                    <a:lnTo>
                      <a:pt x="770" y="68"/>
                    </a:lnTo>
                    <a:lnTo>
                      <a:pt x="425" y="414"/>
                    </a:lnTo>
                    <a:lnTo>
                      <a:pt x="398" y="440"/>
                    </a:lnTo>
                    <a:lnTo>
                      <a:pt x="105" y="733"/>
                    </a:lnTo>
                    <a:cubicBezTo>
                      <a:pt x="72" y="751"/>
                      <a:pt x="43" y="774"/>
                      <a:pt x="28" y="810"/>
                    </a:cubicBezTo>
                    <a:lnTo>
                      <a:pt x="27" y="81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0" name="Freeform 82">
                <a:extLst>
                  <a:ext uri="{FF2B5EF4-FFF2-40B4-BE49-F238E27FC236}">
                    <a16:creationId xmlns:a16="http://schemas.microsoft.com/office/drawing/2014/main" id="{D34A39A4-9D57-3175-9458-A4933E7A8A8E}"/>
                  </a:ext>
                </a:extLst>
              </p:cNvPr>
              <p:cNvSpPr>
                <a:spLocks/>
              </p:cNvSpPr>
              <p:nvPr/>
            </p:nvSpPr>
            <p:spPr bwMode="auto">
              <a:xfrm>
                <a:off x="3951" y="3088"/>
                <a:ext cx="10" cy="10"/>
              </a:xfrm>
              <a:custGeom>
                <a:avLst/>
                <a:gdLst>
                  <a:gd name="T0" fmla="*/ 0 w 77"/>
                  <a:gd name="T1" fmla="*/ 77 h 77"/>
                  <a:gd name="T2" fmla="*/ 77 w 77"/>
                  <a:gd name="T3" fmla="*/ 0 h 77"/>
                  <a:gd name="T4" fmla="*/ 25 w 77"/>
                  <a:gd name="T5" fmla="*/ 52 h 77"/>
                  <a:gd name="T6" fmla="*/ 0 w 77"/>
                  <a:gd name="T7" fmla="*/ 77 h 77"/>
                </a:gdLst>
                <a:ahLst/>
                <a:cxnLst>
                  <a:cxn ang="0">
                    <a:pos x="T0" y="T1"/>
                  </a:cxn>
                  <a:cxn ang="0">
                    <a:pos x="T2" y="T3"/>
                  </a:cxn>
                  <a:cxn ang="0">
                    <a:pos x="T4" y="T5"/>
                  </a:cxn>
                  <a:cxn ang="0">
                    <a:pos x="T6" y="T7"/>
                  </a:cxn>
                </a:cxnLst>
                <a:rect l="0" t="0" r="r" b="b"/>
                <a:pathLst>
                  <a:path w="77" h="77">
                    <a:moveTo>
                      <a:pt x="0" y="77"/>
                    </a:moveTo>
                    <a:cubicBezTo>
                      <a:pt x="15" y="41"/>
                      <a:pt x="44" y="18"/>
                      <a:pt x="77" y="0"/>
                    </a:cubicBezTo>
                    <a:lnTo>
                      <a:pt x="25" y="52"/>
                    </a:lnTo>
                    <a:lnTo>
                      <a:pt x="0" y="7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1" name="Freeform 83">
                <a:extLst>
                  <a:ext uri="{FF2B5EF4-FFF2-40B4-BE49-F238E27FC236}">
                    <a16:creationId xmlns:a16="http://schemas.microsoft.com/office/drawing/2014/main" id="{61E9F3E5-0EA1-B339-B9AF-B6795ED47366}"/>
                  </a:ext>
                </a:extLst>
              </p:cNvPr>
              <p:cNvSpPr>
                <a:spLocks/>
              </p:cNvSpPr>
              <p:nvPr/>
            </p:nvSpPr>
            <p:spPr bwMode="auto">
              <a:xfrm>
                <a:off x="4057" y="3023"/>
                <a:ext cx="60" cy="65"/>
              </a:xfrm>
              <a:custGeom>
                <a:avLst/>
                <a:gdLst>
                  <a:gd name="T0" fmla="*/ 0 w 465"/>
                  <a:gd name="T1" fmla="*/ 502 h 502"/>
                  <a:gd name="T2" fmla="*/ 3 w 465"/>
                  <a:gd name="T3" fmla="*/ 447 h 502"/>
                  <a:gd name="T4" fmla="*/ 270 w 465"/>
                  <a:gd name="T5" fmla="*/ 180 h 502"/>
                  <a:gd name="T6" fmla="*/ 296 w 465"/>
                  <a:gd name="T7" fmla="*/ 153 h 502"/>
                  <a:gd name="T8" fmla="*/ 450 w 465"/>
                  <a:gd name="T9" fmla="*/ 0 h 502"/>
                  <a:gd name="T10" fmla="*/ 465 w 465"/>
                  <a:gd name="T11" fmla="*/ 37 h 502"/>
                  <a:gd name="T12" fmla="*/ 323 w 465"/>
                  <a:gd name="T13" fmla="*/ 180 h 502"/>
                  <a:gd name="T14" fmla="*/ 296 w 465"/>
                  <a:gd name="T15" fmla="*/ 206 h 502"/>
                  <a:gd name="T16" fmla="*/ 0 w 465"/>
                  <a:gd name="T17"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5" h="502">
                    <a:moveTo>
                      <a:pt x="0" y="502"/>
                    </a:moveTo>
                    <a:cubicBezTo>
                      <a:pt x="4" y="484"/>
                      <a:pt x="5" y="465"/>
                      <a:pt x="3" y="447"/>
                    </a:cubicBezTo>
                    <a:lnTo>
                      <a:pt x="270" y="180"/>
                    </a:lnTo>
                    <a:lnTo>
                      <a:pt x="296" y="153"/>
                    </a:lnTo>
                    <a:lnTo>
                      <a:pt x="450" y="0"/>
                    </a:lnTo>
                    <a:cubicBezTo>
                      <a:pt x="455" y="13"/>
                      <a:pt x="460" y="25"/>
                      <a:pt x="465" y="37"/>
                    </a:cubicBezTo>
                    <a:lnTo>
                      <a:pt x="323" y="180"/>
                    </a:lnTo>
                    <a:lnTo>
                      <a:pt x="296" y="206"/>
                    </a:lnTo>
                    <a:lnTo>
                      <a:pt x="0" y="50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2" name="Freeform 84">
                <a:extLst>
                  <a:ext uri="{FF2B5EF4-FFF2-40B4-BE49-F238E27FC236}">
                    <a16:creationId xmlns:a16="http://schemas.microsoft.com/office/drawing/2014/main" id="{98A54C3B-5223-C750-0C93-FDDAE6D41F4E}"/>
                  </a:ext>
                </a:extLst>
              </p:cNvPr>
              <p:cNvSpPr>
                <a:spLocks/>
              </p:cNvSpPr>
              <p:nvPr/>
            </p:nvSpPr>
            <p:spPr bwMode="auto">
              <a:xfrm>
                <a:off x="4044" y="3081"/>
                <a:ext cx="14" cy="17"/>
              </a:xfrm>
              <a:custGeom>
                <a:avLst/>
                <a:gdLst>
                  <a:gd name="T0" fmla="*/ 26 w 106"/>
                  <a:gd name="T1" fmla="*/ 130 h 130"/>
                  <a:gd name="T2" fmla="*/ 26 w 106"/>
                  <a:gd name="T3" fmla="*/ 130 h 130"/>
                  <a:gd name="T4" fmla="*/ 0 w 106"/>
                  <a:gd name="T5" fmla="*/ 104 h 130"/>
                  <a:gd name="T6" fmla="*/ 26 w 106"/>
                  <a:gd name="T7" fmla="*/ 78 h 130"/>
                  <a:gd name="T8" fmla="*/ 104 w 106"/>
                  <a:gd name="T9" fmla="*/ 0 h 130"/>
                  <a:gd name="T10" fmla="*/ 101 w 106"/>
                  <a:gd name="T11" fmla="*/ 55 h 130"/>
                  <a:gd name="T12" fmla="*/ 52 w 106"/>
                  <a:gd name="T13" fmla="*/ 104 h 130"/>
                  <a:gd name="T14" fmla="*/ 26 w 106"/>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0">
                    <a:moveTo>
                      <a:pt x="26" y="130"/>
                    </a:moveTo>
                    <a:lnTo>
                      <a:pt x="26" y="130"/>
                    </a:lnTo>
                    <a:lnTo>
                      <a:pt x="0" y="104"/>
                    </a:lnTo>
                    <a:lnTo>
                      <a:pt x="26" y="78"/>
                    </a:lnTo>
                    <a:lnTo>
                      <a:pt x="104" y="0"/>
                    </a:lnTo>
                    <a:cubicBezTo>
                      <a:pt x="106" y="18"/>
                      <a:pt x="105" y="37"/>
                      <a:pt x="101" y="55"/>
                    </a:cubicBezTo>
                    <a:lnTo>
                      <a:pt x="52" y="104"/>
                    </a:lnTo>
                    <a:lnTo>
                      <a:pt x="26" y="13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3" name="Freeform 85">
                <a:extLst>
                  <a:ext uri="{FF2B5EF4-FFF2-40B4-BE49-F238E27FC236}">
                    <a16:creationId xmlns:a16="http://schemas.microsoft.com/office/drawing/2014/main" id="{CE4EE633-FA87-5B54-378D-9F68FE3B8757}"/>
                  </a:ext>
                </a:extLst>
              </p:cNvPr>
              <p:cNvSpPr>
                <a:spLocks/>
              </p:cNvSpPr>
              <p:nvPr/>
            </p:nvSpPr>
            <p:spPr bwMode="auto">
              <a:xfrm>
                <a:off x="4140" y="3088"/>
                <a:ext cx="9" cy="10"/>
              </a:xfrm>
              <a:custGeom>
                <a:avLst/>
                <a:gdLst>
                  <a:gd name="T0" fmla="*/ 26 w 72"/>
                  <a:gd name="T1" fmla="*/ 79 h 79"/>
                  <a:gd name="T2" fmla="*/ 26 w 72"/>
                  <a:gd name="T3" fmla="*/ 79 h 79"/>
                  <a:gd name="T4" fmla="*/ 0 w 72"/>
                  <a:gd name="T5" fmla="*/ 53 h 79"/>
                  <a:gd name="T6" fmla="*/ 26 w 72"/>
                  <a:gd name="T7" fmla="*/ 27 h 79"/>
                  <a:gd name="T8" fmla="*/ 52 w 72"/>
                  <a:gd name="T9" fmla="*/ 0 h 79"/>
                  <a:gd name="T10" fmla="*/ 70 w 72"/>
                  <a:gd name="T11" fmla="*/ 31 h 79"/>
                  <a:gd name="T12" fmla="*/ 72 w 72"/>
                  <a:gd name="T13" fmla="*/ 33 h 79"/>
                  <a:gd name="T14" fmla="*/ 52 w 72"/>
                  <a:gd name="T15" fmla="*/ 53 h 79"/>
                  <a:gd name="T16" fmla="*/ 26 w 72"/>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9">
                    <a:moveTo>
                      <a:pt x="26" y="79"/>
                    </a:moveTo>
                    <a:lnTo>
                      <a:pt x="26" y="79"/>
                    </a:lnTo>
                    <a:lnTo>
                      <a:pt x="0" y="53"/>
                    </a:lnTo>
                    <a:lnTo>
                      <a:pt x="26" y="27"/>
                    </a:lnTo>
                    <a:lnTo>
                      <a:pt x="52" y="0"/>
                    </a:lnTo>
                    <a:cubicBezTo>
                      <a:pt x="58" y="11"/>
                      <a:pt x="64" y="21"/>
                      <a:pt x="70" y="31"/>
                    </a:cubicBezTo>
                    <a:cubicBezTo>
                      <a:pt x="71" y="32"/>
                      <a:pt x="71" y="32"/>
                      <a:pt x="72" y="33"/>
                    </a:cubicBezTo>
                    <a:lnTo>
                      <a:pt x="52" y="53"/>
                    </a:lnTo>
                    <a:lnTo>
                      <a:pt x="26" y="7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4" name="Freeform 86">
                <a:extLst>
                  <a:ext uri="{FF2B5EF4-FFF2-40B4-BE49-F238E27FC236}">
                    <a16:creationId xmlns:a16="http://schemas.microsoft.com/office/drawing/2014/main" id="{F18D1D7C-FE2D-7609-5B3D-56CCF91FE085}"/>
                  </a:ext>
                </a:extLst>
              </p:cNvPr>
              <p:cNvSpPr>
                <a:spLocks noEditPoints="1"/>
              </p:cNvSpPr>
              <p:nvPr/>
            </p:nvSpPr>
            <p:spPr bwMode="auto">
              <a:xfrm>
                <a:off x="3890" y="3043"/>
                <a:ext cx="9" cy="7"/>
              </a:xfrm>
              <a:custGeom>
                <a:avLst/>
                <a:gdLst>
                  <a:gd name="T0" fmla="*/ 41 w 68"/>
                  <a:gd name="T1" fmla="*/ 48 h 48"/>
                  <a:gd name="T2" fmla="*/ 41 w 68"/>
                  <a:gd name="T3" fmla="*/ 48 h 48"/>
                  <a:gd name="T4" fmla="*/ 68 w 68"/>
                  <a:gd name="T5" fmla="*/ 22 h 48"/>
                  <a:gd name="T6" fmla="*/ 68 w 68"/>
                  <a:gd name="T7" fmla="*/ 22 h 48"/>
                  <a:gd name="T8" fmla="*/ 41 w 68"/>
                  <a:gd name="T9" fmla="*/ 48 h 48"/>
                  <a:gd name="T10" fmla="*/ 15 w 68"/>
                  <a:gd name="T11" fmla="*/ 22 h 48"/>
                  <a:gd name="T12" fmla="*/ 0 w 68"/>
                  <a:gd name="T13" fmla="*/ 6 h 48"/>
                  <a:gd name="T14" fmla="*/ 37 w 68"/>
                  <a:gd name="T15" fmla="*/ 0 h 48"/>
                  <a:gd name="T16" fmla="*/ 15 w 68"/>
                  <a:gd name="T17"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8">
                    <a:moveTo>
                      <a:pt x="41" y="48"/>
                    </a:moveTo>
                    <a:lnTo>
                      <a:pt x="41" y="48"/>
                    </a:lnTo>
                    <a:lnTo>
                      <a:pt x="68" y="22"/>
                    </a:lnTo>
                    <a:lnTo>
                      <a:pt x="68" y="22"/>
                    </a:lnTo>
                    <a:lnTo>
                      <a:pt x="41" y="48"/>
                    </a:lnTo>
                    <a:moveTo>
                      <a:pt x="15" y="22"/>
                    </a:moveTo>
                    <a:lnTo>
                      <a:pt x="0" y="6"/>
                    </a:lnTo>
                    <a:cubicBezTo>
                      <a:pt x="12" y="4"/>
                      <a:pt x="25" y="2"/>
                      <a:pt x="37" y="0"/>
                    </a:cubicBezTo>
                    <a:lnTo>
                      <a:pt x="15" y="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5" name="Freeform 87">
                <a:extLst>
                  <a:ext uri="{FF2B5EF4-FFF2-40B4-BE49-F238E27FC236}">
                    <a16:creationId xmlns:a16="http://schemas.microsoft.com/office/drawing/2014/main" id="{A2E5CF0E-760E-861B-9CEC-FE4AABE9F074}"/>
                  </a:ext>
                </a:extLst>
              </p:cNvPr>
              <p:cNvSpPr>
                <a:spLocks/>
              </p:cNvSpPr>
              <p:nvPr/>
            </p:nvSpPr>
            <p:spPr bwMode="auto">
              <a:xfrm>
                <a:off x="3851" y="3043"/>
                <a:ext cx="49" cy="51"/>
              </a:xfrm>
              <a:custGeom>
                <a:avLst/>
                <a:gdLst>
                  <a:gd name="T0" fmla="*/ 0 w 375"/>
                  <a:gd name="T1" fmla="*/ 394 h 394"/>
                  <a:gd name="T2" fmla="*/ 0 w 375"/>
                  <a:gd name="T3" fmla="*/ 341 h 394"/>
                  <a:gd name="T4" fmla="*/ 317 w 375"/>
                  <a:gd name="T5" fmla="*/ 25 h 394"/>
                  <a:gd name="T6" fmla="*/ 339 w 375"/>
                  <a:gd name="T7" fmla="*/ 3 h 394"/>
                  <a:gd name="T8" fmla="*/ 355 w 375"/>
                  <a:gd name="T9" fmla="*/ 0 h 394"/>
                  <a:gd name="T10" fmla="*/ 375 w 375"/>
                  <a:gd name="T11" fmla="*/ 19 h 394"/>
                  <a:gd name="T12" fmla="*/ 372 w 375"/>
                  <a:gd name="T13" fmla="*/ 22 h 394"/>
                  <a:gd name="T14" fmla="*/ 370 w 375"/>
                  <a:gd name="T15" fmla="*/ 25 h 394"/>
                  <a:gd name="T16" fmla="*/ 343 w 375"/>
                  <a:gd name="T17" fmla="*/ 51 h 394"/>
                  <a:gd name="T18" fmla="*/ 26 w 375"/>
                  <a:gd name="T19" fmla="*/ 368 h 394"/>
                  <a:gd name="T20" fmla="*/ 0 w 375"/>
                  <a:gd name="T21" fmla="*/ 394 h 394"/>
                  <a:gd name="T22" fmla="*/ 0 w 375"/>
                  <a:gd name="T23"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94">
                    <a:moveTo>
                      <a:pt x="0" y="394"/>
                    </a:moveTo>
                    <a:lnTo>
                      <a:pt x="0" y="341"/>
                    </a:lnTo>
                    <a:lnTo>
                      <a:pt x="317" y="25"/>
                    </a:lnTo>
                    <a:lnTo>
                      <a:pt x="339" y="3"/>
                    </a:lnTo>
                    <a:cubicBezTo>
                      <a:pt x="344" y="2"/>
                      <a:pt x="350" y="1"/>
                      <a:pt x="355" y="0"/>
                    </a:cubicBezTo>
                    <a:lnTo>
                      <a:pt x="375" y="19"/>
                    </a:lnTo>
                    <a:lnTo>
                      <a:pt x="372" y="22"/>
                    </a:lnTo>
                    <a:lnTo>
                      <a:pt x="370" y="25"/>
                    </a:lnTo>
                    <a:lnTo>
                      <a:pt x="343" y="51"/>
                    </a:lnTo>
                    <a:lnTo>
                      <a:pt x="26" y="368"/>
                    </a:lnTo>
                    <a:lnTo>
                      <a:pt x="0" y="394"/>
                    </a:lnTo>
                    <a:lnTo>
                      <a:pt x="0" y="3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6" name="Freeform 88">
                <a:extLst>
                  <a:ext uri="{FF2B5EF4-FFF2-40B4-BE49-F238E27FC236}">
                    <a16:creationId xmlns:a16="http://schemas.microsoft.com/office/drawing/2014/main" id="{B421E144-459D-9414-3A8D-5F176DCD559A}"/>
                  </a:ext>
                </a:extLst>
              </p:cNvPr>
              <p:cNvSpPr>
                <a:spLocks noEditPoints="1"/>
              </p:cNvSpPr>
              <p:nvPr/>
            </p:nvSpPr>
            <p:spPr bwMode="auto">
              <a:xfrm>
                <a:off x="4059" y="3305"/>
                <a:ext cx="192" cy="195"/>
              </a:xfrm>
              <a:custGeom>
                <a:avLst/>
                <a:gdLst>
                  <a:gd name="T0" fmla="*/ 1471 w 1483"/>
                  <a:gd name="T1" fmla="*/ 1507 h 1507"/>
                  <a:gd name="T2" fmla="*/ 1396 w 1483"/>
                  <a:gd name="T3" fmla="*/ 1433 h 1507"/>
                  <a:gd name="T4" fmla="*/ 1422 w 1483"/>
                  <a:gd name="T5" fmla="*/ 1406 h 1507"/>
                  <a:gd name="T6" fmla="*/ 1483 w 1483"/>
                  <a:gd name="T7" fmla="*/ 1467 h 1507"/>
                  <a:gd name="T8" fmla="*/ 1471 w 1483"/>
                  <a:gd name="T9" fmla="*/ 1507 h 1507"/>
                  <a:gd name="T10" fmla="*/ 1370 w 1483"/>
                  <a:gd name="T11" fmla="*/ 1406 h 1507"/>
                  <a:gd name="T12" fmla="*/ 1024 w 1483"/>
                  <a:gd name="T13" fmla="*/ 1061 h 1507"/>
                  <a:gd name="T14" fmla="*/ 1051 w 1483"/>
                  <a:gd name="T15" fmla="*/ 1035 h 1507"/>
                  <a:gd name="T16" fmla="*/ 1396 w 1483"/>
                  <a:gd name="T17" fmla="*/ 1380 h 1507"/>
                  <a:gd name="T18" fmla="*/ 1370 w 1483"/>
                  <a:gd name="T19" fmla="*/ 1406 h 1507"/>
                  <a:gd name="T20" fmla="*/ 998 w 1483"/>
                  <a:gd name="T21" fmla="*/ 1035 h 1507"/>
                  <a:gd name="T22" fmla="*/ 653 w 1483"/>
                  <a:gd name="T23" fmla="*/ 689 h 1507"/>
                  <a:gd name="T24" fmla="*/ 679 w 1483"/>
                  <a:gd name="T25" fmla="*/ 663 h 1507"/>
                  <a:gd name="T26" fmla="*/ 1024 w 1483"/>
                  <a:gd name="T27" fmla="*/ 1008 h 1507"/>
                  <a:gd name="T28" fmla="*/ 998 w 1483"/>
                  <a:gd name="T29" fmla="*/ 1035 h 1507"/>
                  <a:gd name="T30" fmla="*/ 627 w 1483"/>
                  <a:gd name="T31" fmla="*/ 663 h 1507"/>
                  <a:gd name="T32" fmla="*/ 281 w 1483"/>
                  <a:gd name="T33" fmla="*/ 318 h 1507"/>
                  <a:gd name="T34" fmla="*/ 308 w 1483"/>
                  <a:gd name="T35" fmla="*/ 292 h 1507"/>
                  <a:gd name="T36" fmla="*/ 653 w 1483"/>
                  <a:gd name="T37" fmla="*/ 637 h 1507"/>
                  <a:gd name="T38" fmla="*/ 627 w 1483"/>
                  <a:gd name="T39" fmla="*/ 663 h 1507"/>
                  <a:gd name="T40" fmla="*/ 255 w 1483"/>
                  <a:gd name="T41" fmla="*/ 292 h 1507"/>
                  <a:gd name="T42" fmla="*/ 0 w 1483"/>
                  <a:gd name="T43" fmla="*/ 36 h 1507"/>
                  <a:gd name="T44" fmla="*/ 16 w 1483"/>
                  <a:gd name="T45" fmla="*/ 0 h 1507"/>
                  <a:gd name="T46" fmla="*/ 281 w 1483"/>
                  <a:gd name="T47" fmla="*/ 265 h 1507"/>
                  <a:gd name="T48" fmla="*/ 255 w 1483"/>
                  <a:gd name="T49" fmla="*/ 292 h 1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3" h="1507">
                    <a:moveTo>
                      <a:pt x="1471" y="1507"/>
                    </a:moveTo>
                    <a:lnTo>
                      <a:pt x="1396" y="1433"/>
                    </a:lnTo>
                    <a:lnTo>
                      <a:pt x="1422" y="1406"/>
                    </a:lnTo>
                    <a:lnTo>
                      <a:pt x="1483" y="1467"/>
                    </a:lnTo>
                    <a:cubicBezTo>
                      <a:pt x="1479" y="1481"/>
                      <a:pt x="1475" y="1494"/>
                      <a:pt x="1471" y="1507"/>
                    </a:cubicBezTo>
                    <a:moveTo>
                      <a:pt x="1370" y="1406"/>
                    </a:moveTo>
                    <a:lnTo>
                      <a:pt x="1024" y="1061"/>
                    </a:lnTo>
                    <a:lnTo>
                      <a:pt x="1051" y="1035"/>
                    </a:lnTo>
                    <a:lnTo>
                      <a:pt x="1396" y="1380"/>
                    </a:lnTo>
                    <a:lnTo>
                      <a:pt x="1370" y="1406"/>
                    </a:lnTo>
                    <a:close/>
                    <a:moveTo>
                      <a:pt x="998" y="1035"/>
                    </a:moveTo>
                    <a:lnTo>
                      <a:pt x="653" y="689"/>
                    </a:lnTo>
                    <a:lnTo>
                      <a:pt x="679" y="663"/>
                    </a:lnTo>
                    <a:lnTo>
                      <a:pt x="1024" y="1008"/>
                    </a:lnTo>
                    <a:lnTo>
                      <a:pt x="998" y="1035"/>
                    </a:lnTo>
                    <a:moveTo>
                      <a:pt x="627" y="663"/>
                    </a:moveTo>
                    <a:lnTo>
                      <a:pt x="281" y="318"/>
                    </a:lnTo>
                    <a:lnTo>
                      <a:pt x="308" y="292"/>
                    </a:lnTo>
                    <a:lnTo>
                      <a:pt x="653" y="637"/>
                    </a:lnTo>
                    <a:lnTo>
                      <a:pt x="627" y="663"/>
                    </a:lnTo>
                    <a:moveTo>
                      <a:pt x="255" y="292"/>
                    </a:moveTo>
                    <a:lnTo>
                      <a:pt x="0" y="36"/>
                    </a:lnTo>
                    <a:cubicBezTo>
                      <a:pt x="5" y="24"/>
                      <a:pt x="11" y="12"/>
                      <a:pt x="16" y="0"/>
                    </a:cubicBezTo>
                    <a:lnTo>
                      <a:pt x="281" y="265"/>
                    </a:lnTo>
                    <a:lnTo>
                      <a:pt x="255" y="29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7" name="Freeform 89">
                <a:extLst>
                  <a:ext uri="{FF2B5EF4-FFF2-40B4-BE49-F238E27FC236}">
                    <a16:creationId xmlns:a16="http://schemas.microsoft.com/office/drawing/2014/main" id="{5FC94650-E720-99B4-C7E1-202705358AEA}"/>
                  </a:ext>
                </a:extLst>
              </p:cNvPr>
              <p:cNvSpPr>
                <a:spLocks noEditPoints="1"/>
              </p:cNvSpPr>
              <p:nvPr/>
            </p:nvSpPr>
            <p:spPr bwMode="auto">
              <a:xfrm>
                <a:off x="3999" y="3246"/>
                <a:ext cx="62" cy="63"/>
              </a:xfrm>
              <a:custGeom>
                <a:avLst/>
                <a:gdLst>
                  <a:gd name="T0" fmla="*/ 462 w 478"/>
                  <a:gd name="T1" fmla="*/ 487 h 487"/>
                  <a:gd name="T2" fmla="*/ 372 w 478"/>
                  <a:gd name="T3" fmla="*/ 397 h 487"/>
                  <a:gd name="T4" fmla="*/ 398 w 478"/>
                  <a:gd name="T5" fmla="*/ 371 h 487"/>
                  <a:gd name="T6" fmla="*/ 478 w 478"/>
                  <a:gd name="T7" fmla="*/ 451 h 487"/>
                  <a:gd name="T8" fmla="*/ 462 w 478"/>
                  <a:gd name="T9" fmla="*/ 487 h 487"/>
                  <a:gd name="T10" fmla="*/ 346 w 478"/>
                  <a:gd name="T11" fmla="*/ 371 h 487"/>
                  <a:gd name="T12" fmla="*/ 0 w 478"/>
                  <a:gd name="T13" fmla="*/ 26 h 487"/>
                  <a:gd name="T14" fmla="*/ 27 w 478"/>
                  <a:gd name="T15" fmla="*/ 0 h 487"/>
                  <a:gd name="T16" fmla="*/ 372 w 478"/>
                  <a:gd name="T17" fmla="*/ 345 h 487"/>
                  <a:gd name="T18" fmla="*/ 346 w 478"/>
                  <a:gd name="T19" fmla="*/ 37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487">
                    <a:moveTo>
                      <a:pt x="462" y="487"/>
                    </a:moveTo>
                    <a:lnTo>
                      <a:pt x="372" y="397"/>
                    </a:lnTo>
                    <a:lnTo>
                      <a:pt x="398" y="371"/>
                    </a:lnTo>
                    <a:lnTo>
                      <a:pt x="478" y="451"/>
                    </a:lnTo>
                    <a:cubicBezTo>
                      <a:pt x="473" y="463"/>
                      <a:pt x="467" y="475"/>
                      <a:pt x="462" y="487"/>
                    </a:cubicBezTo>
                    <a:moveTo>
                      <a:pt x="346" y="371"/>
                    </a:moveTo>
                    <a:lnTo>
                      <a:pt x="0" y="26"/>
                    </a:lnTo>
                    <a:lnTo>
                      <a:pt x="27" y="0"/>
                    </a:lnTo>
                    <a:lnTo>
                      <a:pt x="372" y="345"/>
                    </a:lnTo>
                    <a:lnTo>
                      <a:pt x="346"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8" name="Freeform 90">
                <a:extLst>
                  <a:ext uri="{FF2B5EF4-FFF2-40B4-BE49-F238E27FC236}">
                    <a16:creationId xmlns:a16="http://schemas.microsoft.com/office/drawing/2014/main" id="{2055108A-DB2F-754D-C0ED-BDFC3BAC0248}"/>
                  </a:ext>
                </a:extLst>
              </p:cNvPr>
              <p:cNvSpPr>
                <a:spLocks/>
              </p:cNvSpPr>
              <p:nvPr/>
            </p:nvSpPr>
            <p:spPr bwMode="auto">
              <a:xfrm>
                <a:off x="3951" y="3198"/>
                <a:ext cx="32" cy="32"/>
              </a:xfrm>
              <a:custGeom>
                <a:avLst/>
                <a:gdLst>
                  <a:gd name="T0" fmla="*/ 218 w 245"/>
                  <a:gd name="T1" fmla="*/ 244 h 244"/>
                  <a:gd name="T2" fmla="*/ 0 w 245"/>
                  <a:gd name="T3" fmla="*/ 26 h 244"/>
                  <a:gd name="T4" fmla="*/ 26 w 245"/>
                  <a:gd name="T5" fmla="*/ 0 h 244"/>
                  <a:gd name="T6" fmla="*/ 245 w 245"/>
                  <a:gd name="T7" fmla="*/ 219 h 244"/>
                  <a:gd name="T8" fmla="*/ 218 w 245"/>
                  <a:gd name="T9" fmla="*/ 244 h 244"/>
                </a:gdLst>
                <a:ahLst/>
                <a:cxnLst>
                  <a:cxn ang="0">
                    <a:pos x="T0" y="T1"/>
                  </a:cxn>
                  <a:cxn ang="0">
                    <a:pos x="T2" y="T3"/>
                  </a:cxn>
                  <a:cxn ang="0">
                    <a:pos x="T4" y="T5"/>
                  </a:cxn>
                  <a:cxn ang="0">
                    <a:pos x="T6" y="T7"/>
                  </a:cxn>
                  <a:cxn ang="0">
                    <a:pos x="T8" y="T9"/>
                  </a:cxn>
                </a:cxnLst>
                <a:rect l="0" t="0" r="r" b="b"/>
                <a:pathLst>
                  <a:path w="245" h="244">
                    <a:moveTo>
                      <a:pt x="218" y="244"/>
                    </a:moveTo>
                    <a:lnTo>
                      <a:pt x="0" y="26"/>
                    </a:lnTo>
                    <a:lnTo>
                      <a:pt x="26" y="0"/>
                    </a:lnTo>
                    <a:lnTo>
                      <a:pt x="245" y="219"/>
                    </a:lnTo>
                    <a:cubicBezTo>
                      <a:pt x="236" y="228"/>
                      <a:pt x="227" y="236"/>
                      <a:pt x="218" y="24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39" name="Freeform 91">
                <a:extLst>
                  <a:ext uri="{FF2B5EF4-FFF2-40B4-BE49-F238E27FC236}">
                    <a16:creationId xmlns:a16="http://schemas.microsoft.com/office/drawing/2014/main" id="{188245E7-4A55-DEBA-D731-9E76253F2EF2}"/>
                  </a:ext>
                </a:extLst>
              </p:cNvPr>
              <p:cNvSpPr>
                <a:spLocks/>
              </p:cNvSpPr>
              <p:nvPr/>
            </p:nvSpPr>
            <p:spPr bwMode="auto">
              <a:xfrm>
                <a:off x="3979" y="3226"/>
                <a:ext cx="20" cy="20"/>
              </a:xfrm>
              <a:custGeom>
                <a:avLst/>
                <a:gdLst>
                  <a:gd name="T0" fmla="*/ 127 w 153"/>
                  <a:gd name="T1" fmla="*/ 153 h 153"/>
                  <a:gd name="T2" fmla="*/ 0 w 153"/>
                  <a:gd name="T3" fmla="*/ 25 h 153"/>
                  <a:gd name="T4" fmla="*/ 27 w 153"/>
                  <a:gd name="T5" fmla="*/ 0 h 153"/>
                  <a:gd name="T6" fmla="*/ 153 w 153"/>
                  <a:gd name="T7" fmla="*/ 126 h 153"/>
                  <a:gd name="T8" fmla="*/ 127 w 153"/>
                  <a:gd name="T9" fmla="*/ 153 h 153"/>
                </a:gdLst>
                <a:ahLst/>
                <a:cxnLst>
                  <a:cxn ang="0">
                    <a:pos x="T0" y="T1"/>
                  </a:cxn>
                  <a:cxn ang="0">
                    <a:pos x="T2" y="T3"/>
                  </a:cxn>
                  <a:cxn ang="0">
                    <a:pos x="T4" y="T5"/>
                  </a:cxn>
                  <a:cxn ang="0">
                    <a:pos x="T6" y="T7"/>
                  </a:cxn>
                  <a:cxn ang="0">
                    <a:pos x="T8" y="T9"/>
                  </a:cxn>
                </a:cxnLst>
                <a:rect l="0" t="0" r="r" b="b"/>
                <a:pathLst>
                  <a:path w="153" h="153">
                    <a:moveTo>
                      <a:pt x="127" y="153"/>
                    </a:moveTo>
                    <a:lnTo>
                      <a:pt x="0" y="25"/>
                    </a:lnTo>
                    <a:cubicBezTo>
                      <a:pt x="9" y="17"/>
                      <a:pt x="18" y="9"/>
                      <a:pt x="27" y="0"/>
                    </a:cubicBezTo>
                    <a:lnTo>
                      <a:pt x="153" y="126"/>
                    </a:lnTo>
                    <a:lnTo>
                      <a:pt x="127" y="1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0" name="Freeform 92">
                <a:extLst>
                  <a:ext uri="{FF2B5EF4-FFF2-40B4-BE49-F238E27FC236}">
                    <a16:creationId xmlns:a16="http://schemas.microsoft.com/office/drawing/2014/main" id="{FB0F1380-B485-B759-7F58-727534429DB2}"/>
                  </a:ext>
                </a:extLst>
              </p:cNvPr>
              <p:cNvSpPr>
                <a:spLocks noEditPoints="1"/>
              </p:cNvSpPr>
              <p:nvPr/>
            </p:nvSpPr>
            <p:spPr bwMode="auto">
              <a:xfrm>
                <a:off x="3855" y="3098"/>
                <a:ext cx="96" cy="100"/>
              </a:xfrm>
              <a:custGeom>
                <a:avLst/>
                <a:gdLst>
                  <a:gd name="T0" fmla="*/ 716 w 743"/>
                  <a:gd name="T1" fmla="*/ 769 h 769"/>
                  <a:gd name="T2" fmla="*/ 371 w 743"/>
                  <a:gd name="T3" fmla="*/ 424 h 769"/>
                  <a:gd name="T4" fmla="*/ 397 w 743"/>
                  <a:gd name="T5" fmla="*/ 397 h 769"/>
                  <a:gd name="T6" fmla="*/ 743 w 743"/>
                  <a:gd name="T7" fmla="*/ 743 h 769"/>
                  <a:gd name="T8" fmla="*/ 716 w 743"/>
                  <a:gd name="T9" fmla="*/ 769 h 769"/>
                  <a:gd name="T10" fmla="*/ 345 w 743"/>
                  <a:gd name="T11" fmla="*/ 397 h 769"/>
                  <a:gd name="T12" fmla="*/ 0 w 743"/>
                  <a:gd name="T13" fmla="*/ 52 h 769"/>
                  <a:gd name="T14" fmla="*/ 26 w 743"/>
                  <a:gd name="T15" fmla="*/ 26 h 769"/>
                  <a:gd name="T16" fmla="*/ 0 w 743"/>
                  <a:gd name="T17" fmla="*/ 0 h 769"/>
                  <a:gd name="T18" fmla="*/ 371 w 743"/>
                  <a:gd name="T19" fmla="*/ 371 h 769"/>
                  <a:gd name="T20" fmla="*/ 345 w 743"/>
                  <a:gd name="T21" fmla="*/ 397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3" h="769">
                    <a:moveTo>
                      <a:pt x="716" y="769"/>
                    </a:moveTo>
                    <a:lnTo>
                      <a:pt x="371" y="424"/>
                    </a:lnTo>
                    <a:lnTo>
                      <a:pt x="397" y="397"/>
                    </a:lnTo>
                    <a:lnTo>
                      <a:pt x="743" y="743"/>
                    </a:lnTo>
                    <a:lnTo>
                      <a:pt x="716" y="769"/>
                    </a:lnTo>
                    <a:moveTo>
                      <a:pt x="345" y="397"/>
                    </a:moveTo>
                    <a:lnTo>
                      <a:pt x="0" y="52"/>
                    </a:lnTo>
                    <a:lnTo>
                      <a:pt x="26" y="26"/>
                    </a:lnTo>
                    <a:lnTo>
                      <a:pt x="0" y="0"/>
                    </a:lnTo>
                    <a:lnTo>
                      <a:pt x="371" y="371"/>
                    </a:lnTo>
                    <a:lnTo>
                      <a:pt x="345" y="3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1" name="Freeform 93">
                <a:extLst>
                  <a:ext uri="{FF2B5EF4-FFF2-40B4-BE49-F238E27FC236}">
                    <a16:creationId xmlns:a16="http://schemas.microsoft.com/office/drawing/2014/main" id="{044ACE12-F698-ED2D-CD75-94052B7B0881}"/>
                  </a:ext>
                </a:extLst>
              </p:cNvPr>
              <p:cNvSpPr>
                <a:spLocks noEditPoints="1"/>
              </p:cNvSpPr>
              <p:nvPr/>
            </p:nvSpPr>
            <p:spPr bwMode="auto">
              <a:xfrm>
                <a:off x="4028" y="3371"/>
                <a:ext cx="196" cy="197"/>
              </a:xfrm>
              <a:custGeom>
                <a:avLst/>
                <a:gdLst>
                  <a:gd name="T0" fmla="*/ 1498 w 1515"/>
                  <a:gd name="T1" fmla="*/ 1524 h 1524"/>
                  <a:gd name="T2" fmla="*/ 1266 w 1515"/>
                  <a:gd name="T3" fmla="*/ 1292 h 1524"/>
                  <a:gd name="T4" fmla="*/ 1293 w 1515"/>
                  <a:gd name="T5" fmla="*/ 1266 h 1524"/>
                  <a:gd name="T6" fmla="*/ 1515 w 1515"/>
                  <a:gd name="T7" fmla="*/ 1488 h 1524"/>
                  <a:gd name="T8" fmla="*/ 1498 w 1515"/>
                  <a:gd name="T9" fmla="*/ 1524 h 1524"/>
                  <a:gd name="T10" fmla="*/ 1240 w 1515"/>
                  <a:gd name="T11" fmla="*/ 1266 h 1524"/>
                  <a:gd name="T12" fmla="*/ 895 w 1515"/>
                  <a:gd name="T13" fmla="*/ 921 h 1524"/>
                  <a:gd name="T14" fmla="*/ 921 w 1515"/>
                  <a:gd name="T15" fmla="*/ 894 h 1524"/>
                  <a:gd name="T16" fmla="*/ 1266 w 1515"/>
                  <a:gd name="T17" fmla="*/ 1240 h 1524"/>
                  <a:gd name="T18" fmla="*/ 1240 w 1515"/>
                  <a:gd name="T19" fmla="*/ 1266 h 1524"/>
                  <a:gd name="T20" fmla="*/ 869 w 1515"/>
                  <a:gd name="T21" fmla="*/ 894 h 1524"/>
                  <a:gd name="T22" fmla="*/ 523 w 1515"/>
                  <a:gd name="T23" fmla="*/ 549 h 1524"/>
                  <a:gd name="T24" fmla="*/ 550 w 1515"/>
                  <a:gd name="T25" fmla="*/ 523 h 1524"/>
                  <a:gd name="T26" fmla="*/ 895 w 1515"/>
                  <a:gd name="T27" fmla="*/ 868 h 1524"/>
                  <a:gd name="T28" fmla="*/ 869 w 1515"/>
                  <a:gd name="T29" fmla="*/ 894 h 1524"/>
                  <a:gd name="T30" fmla="*/ 497 w 1515"/>
                  <a:gd name="T31" fmla="*/ 523 h 1524"/>
                  <a:gd name="T32" fmla="*/ 152 w 1515"/>
                  <a:gd name="T33" fmla="*/ 178 h 1524"/>
                  <a:gd name="T34" fmla="*/ 178 w 1515"/>
                  <a:gd name="T35" fmla="*/ 151 h 1524"/>
                  <a:gd name="T36" fmla="*/ 523 w 1515"/>
                  <a:gd name="T37" fmla="*/ 497 h 1524"/>
                  <a:gd name="T38" fmla="*/ 497 w 1515"/>
                  <a:gd name="T39" fmla="*/ 523 h 1524"/>
                  <a:gd name="T40" fmla="*/ 126 w 1515"/>
                  <a:gd name="T41" fmla="*/ 151 h 1524"/>
                  <a:gd name="T42" fmla="*/ 0 w 1515"/>
                  <a:gd name="T43" fmla="*/ 25 h 1524"/>
                  <a:gd name="T44" fmla="*/ 27 w 1515"/>
                  <a:gd name="T45" fmla="*/ 0 h 1524"/>
                  <a:gd name="T46" fmla="*/ 152 w 1515"/>
                  <a:gd name="T47" fmla="*/ 125 h 1524"/>
                  <a:gd name="T48" fmla="*/ 126 w 1515"/>
                  <a:gd name="T49" fmla="*/ 151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5" h="1524">
                    <a:moveTo>
                      <a:pt x="1498" y="1524"/>
                    </a:moveTo>
                    <a:lnTo>
                      <a:pt x="1266" y="1292"/>
                    </a:lnTo>
                    <a:lnTo>
                      <a:pt x="1293" y="1266"/>
                    </a:lnTo>
                    <a:lnTo>
                      <a:pt x="1515" y="1488"/>
                    </a:lnTo>
                    <a:lnTo>
                      <a:pt x="1498" y="1524"/>
                    </a:lnTo>
                    <a:moveTo>
                      <a:pt x="1240" y="1266"/>
                    </a:moveTo>
                    <a:lnTo>
                      <a:pt x="895" y="921"/>
                    </a:lnTo>
                    <a:lnTo>
                      <a:pt x="921" y="894"/>
                    </a:lnTo>
                    <a:lnTo>
                      <a:pt x="1266" y="1240"/>
                    </a:lnTo>
                    <a:lnTo>
                      <a:pt x="1240" y="1266"/>
                    </a:lnTo>
                    <a:moveTo>
                      <a:pt x="869" y="894"/>
                    </a:moveTo>
                    <a:lnTo>
                      <a:pt x="523" y="549"/>
                    </a:lnTo>
                    <a:lnTo>
                      <a:pt x="550" y="523"/>
                    </a:lnTo>
                    <a:lnTo>
                      <a:pt x="895" y="868"/>
                    </a:lnTo>
                    <a:lnTo>
                      <a:pt x="869" y="894"/>
                    </a:lnTo>
                    <a:moveTo>
                      <a:pt x="497" y="523"/>
                    </a:moveTo>
                    <a:lnTo>
                      <a:pt x="152" y="178"/>
                    </a:lnTo>
                    <a:lnTo>
                      <a:pt x="178" y="151"/>
                    </a:lnTo>
                    <a:lnTo>
                      <a:pt x="523" y="497"/>
                    </a:lnTo>
                    <a:lnTo>
                      <a:pt x="497" y="523"/>
                    </a:lnTo>
                    <a:close/>
                    <a:moveTo>
                      <a:pt x="126" y="151"/>
                    </a:moveTo>
                    <a:lnTo>
                      <a:pt x="0" y="25"/>
                    </a:lnTo>
                    <a:cubicBezTo>
                      <a:pt x="9" y="18"/>
                      <a:pt x="18" y="9"/>
                      <a:pt x="27" y="0"/>
                    </a:cubicBezTo>
                    <a:lnTo>
                      <a:pt x="152" y="125"/>
                    </a:lnTo>
                    <a:lnTo>
                      <a:pt x="126"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2" name="Freeform 94">
                <a:extLst>
                  <a:ext uri="{FF2B5EF4-FFF2-40B4-BE49-F238E27FC236}">
                    <a16:creationId xmlns:a16="http://schemas.microsoft.com/office/drawing/2014/main" id="{308D8619-1589-6A11-7B50-903A261735B7}"/>
                  </a:ext>
                </a:extLst>
              </p:cNvPr>
              <p:cNvSpPr>
                <a:spLocks noEditPoints="1"/>
              </p:cNvSpPr>
              <p:nvPr/>
            </p:nvSpPr>
            <p:spPr bwMode="auto">
              <a:xfrm>
                <a:off x="3903" y="3246"/>
                <a:ext cx="128" cy="128"/>
              </a:xfrm>
              <a:custGeom>
                <a:avLst/>
                <a:gdLst>
                  <a:gd name="T0" fmla="*/ 963 w 990"/>
                  <a:gd name="T1" fmla="*/ 988 h 988"/>
                  <a:gd name="T2" fmla="*/ 743 w 990"/>
                  <a:gd name="T3" fmla="*/ 769 h 988"/>
                  <a:gd name="T4" fmla="*/ 770 w 990"/>
                  <a:gd name="T5" fmla="*/ 743 h 988"/>
                  <a:gd name="T6" fmla="*/ 990 w 990"/>
                  <a:gd name="T7" fmla="*/ 963 h 988"/>
                  <a:gd name="T8" fmla="*/ 963 w 990"/>
                  <a:gd name="T9" fmla="*/ 988 h 988"/>
                  <a:gd name="T10" fmla="*/ 717 w 990"/>
                  <a:gd name="T11" fmla="*/ 743 h 988"/>
                  <a:gd name="T12" fmla="*/ 372 w 990"/>
                  <a:gd name="T13" fmla="*/ 397 h 988"/>
                  <a:gd name="T14" fmla="*/ 398 w 990"/>
                  <a:gd name="T15" fmla="*/ 371 h 988"/>
                  <a:gd name="T16" fmla="*/ 743 w 990"/>
                  <a:gd name="T17" fmla="*/ 716 h 988"/>
                  <a:gd name="T18" fmla="*/ 717 w 990"/>
                  <a:gd name="T19" fmla="*/ 743 h 988"/>
                  <a:gd name="T20" fmla="*/ 345 w 990"/>
                  <a:gd name="T21" fmla="*/ 371 h 988"/>
                  <a:gd name="T22" fmla="*/ 0 w 990"/>
                  <a:gd name="T23" fmla="*/ 26 h 988"/>
                  <a:gd name="T24" fmla="*/ 26 w 990"/>
                  <a:gd name="T25" fmla="*/ 0 h 988"/>
                  <a:gd name="T26" fmla="*/ 372 w 990"/>
                  <a:gd name="T27" fmla="*/ 345 h 988"/>
                  <a:gd name="T28" fmla="*/ 345 w 990"/>
                  <a:gd name="T29" fmla="*/ 371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0" h="988">
                    <a:moveTo>
                      <a:pt x="963" y="988"/>
                    </a:moveTo>
                    <a:lnTo>
                      <a:pt x="743" y="769"/>
                    </a:lnTo>
                    <a:lnTo>
                      <a:pt x="770" y="743"/>
                    </a:lnTo>
                    <a:lnTo>
                      <a:pt x="990" y="963"/>
                    </a:lnTo>
                    <a:cubicBezTo>
                      <a:pt x="981" y="972"/>
                      <a:pt x="972" y="981"/>
                      <a:pt x="963" y="988"/>
                    </a:cubicBezTo>
                    <a:close/>
                    <a:moveTo>
                      <a:pt x="717" y="743"/>
                    </a:moveTo>
                    <a:lnTo>
                      <a:pt x="372" y="397"/>
                    </a:lnTo>
                    <a:lnTo>
                      <a:pt x="398" y="371"/>
                    </a:lnTo>
                    <a:lnTo>
                      <a:pt x="743" y="716"/>
                    </a:lnTo>
                    <a:lnTo>
                      <a:pt x="717" y="743"/>
                    </a:ln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3" name="Freeform 95">
                <a:extLst>
                  <a:ext uri="{FF2B5EF4-FFF2-40B4-BE49-F238E27FC236}">
                    <a16:creationId xmlns:a16="http://schemas.microsoft.com/office/drawing/2014/main" id="{FC2C8D29-C14C-5E1A-3BBA-8BD5E4B1C15D}"/>
                  </a:ext>
                </a:extLst>
              </p:cNvPr>
              <p:cNvSpPr>
                <a:spLocks/>
              </p:cNvSpPr>
              <p:nvPr/>
            </p:nvSpPr>
            <p:spPr bwMode="auto">
              <a:xfrm>
                <a:off x="3855" y="3198"/>
                <a:ext cx="45" cy="43"/>
              </a:xfrm>
              <a:custGeom>
                <a:avLst/>
                <a:gdLst>
                  <a:gd name="T0" fmla="*/ 305 w 353"/>
                  <a:gd name="T1" fmla="*/ 332 h 332"/>
                  <a:gd name="T2" fmla="*/ 0 w 353"/>
                  <a:gd name="T3" fmla="*/ 26 h 332"/>
                  <a:gd name="T4" fmla="*/ 26 w 353"/>
                  <a:gd name="T5" fmla="*/ 0 h 332"/>
                  <a:gd name="T6" fmla="*/ 353 w 353"/>
                  <a:gd name="T7" fmla="*/ 327 h 332"/>
                  <a:gd name="T8" fmla="*/ 316 w 353"/>
                  <a:gd name="T9" fmla="*/ 330 h 332"/>
                  <a:gd name="T10" fmla="*/ 305 w 353"/>
                  <a:gd name="T11" fmla="*/ 332 h 332"/>
                </a:gdLst>
                <a:ahLst/>
                <a:cxnLst>
                  <a:cxn ang="0">
                    <a:pos x="T0" y="T1"/>
                  </a:cxn>
                  <a:cxn ang="0">
                    <a:pos x="T2" y="T3"/>
                  </a:cxn>
                  <a:cxn ang="0">
                    <a:pos x="T4" y="T5"/>
                  </a:cxn>
                  <a:cxn ang="0">
                    <a:pos x="T6" y="T7"/>
                  </a:cxn>
                  <a:cxn ang="0">
                    <a:pos x="T8" y="T9"/>
                  </a:cxn>
                  <a:cxn ang="0">
                    <a:pos x="T10" y="T11"/>
                  </a:cxn>
                </a:cxnLst>
                <a:rect l="0" t="0" r="r" b="b"/>
                <a:pathLst>
                  <a:path w="353" h="332">
                    <a:moveTo>
                      <a:pt x="305" y="332"/>
                    </a:moveTo>
                    <a:lnTo>
                      <a:pt x="0" y="26"/>
                    </a:lnTo>
                    <a:lnTo>
                      <a:pt x="26" y="0"/>
                    </a:lnTo>
                    <a:lnTo>
                      <a:pt x="353" y="327"/>
                    </a:lnTo>
                    <a:cubicBezTo>
                      <a:pt x="341" y="327"/>
                      <a:pt x="328" y="328"/>
                      <a:pt x="316" y="330"/>
                    </a:cubicBezTo>
                    <a:cubicBezTo>
                      <a:pt x="312" y="330"/>
                      <a:pt x="309" y="331"/>
                      <a:pt x="305" y="33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4" name="Freeform 96">
                <a:extLst>
                  <a:ext uri="{FF2B5EF4-FFF2-40B4-BE49-F238E27FC236}">
                    <a16:creationId xmlns:a16="http://schemas.microsoft.com/office/drawing/2014/main" id="{45B87617-2318-9ECB-A568-466ABBF77504}"/>
                  </a:ext>
                </a:extLst>
              </p:cNvPr>
              <p:cNvSpPr>
                <a:spLocks/>
              </p:cNvSpPr>
              <p:nvPr/>
            </p:nvSpPr>
            <p:spPr bwMode="auto">
              <a:xfrm>
                <a:off x="3894" y="3240"/>
                <a:ext cx="9" cy="6"/>
              </a:xfrm>
              <a:custGeom>
                <a:avLst/>
                <a:gdLst>
                  <a:gd name="T0" fmla="*/ 40 w 66"/>
                  <a:gd name="T1" fmla="*/ 45 h 45"/>
                  <a:gd name="T2" fmla="*/ 0 w 66"/>
                  <a:gd name="T3" fmla="*/ 5 h 45"/>
                  <a:gd name="T4" fmla="*/ 11 w 66"/>
                  <a:gd name="T5" fmla="*/ 3 h 45"/>
                  <a:gd name="T6" fmla="*/ 48 w 66"/>
                  <a:gd name="T7" fmla="*/ 0 h 45"/>
                  <a:gd name="T8" fmla="*/ 66 w 66"/>
                  <a:gd name="T9" fmla="*/ 18 h 45"/>
                  <a:gd name="T10" fmla="*/ 40 w 66"/>
                  <a:gd name="T11" fmla="*/ 45 h 45"/>
                </a:gdLst>
                <a:ahLst/>
                <a:cxnLst>
                  <a:cxn ang="0">
                    <a:pos x="T0" y="T1"/>
                  </a:cxn>
                  <a:cxn ang="0">
                    <a:pos x="T2" y="T3"/>
                  </a:cxn>
                  <a:cxn ang="0">
                    <a:pos x="T4" y="T5"/>
                  </a:cxn>
                  <a:cxn ang="0">
                    <a:pos x="T6" y="T7"/>
                  </a:cxn>
                  <a:cxn ang="0">
                    <a:pos x="T8" y="T9"/>
                  </a:cxn>
                  <a:cxn ang="0">
                    <a:pos x="T10" y="T11"/>
                  </a:cxn>
                </a:cxnLst>
                <a:rect l="0" t="0" r="r" b="b"/>
                <a:pathLst>
                  <a:path w="66" h="45">
                    <a:moveTo>
                      <a:pt x="40" y="45"/>
                    </a:moveTo>
                    <a:lnTo>
                      <a:pt x="0" y="5"/>
                    </a:lnTo>
                    <a:cubicBezTo>
                      <a:pt x="4" y="4"/>
                      <a:pt x="7" y="3"/>
                      <a:pt x="11" y="3"/>
                    </a:cubicBezTo>
                    <a:cubicBezTo>
                      <a:pt x="23" y="1"/>
                      <a:pt x="36" y="0"/>
                      <a:pt x="48" y="0"/>
                    </a:cubicBezTo>
                    <a:lnTo>
                      <a:pt x="66" y="18"/>
                    </a:lnTo>
                    <a:lnTo>
                      <a:pt x="40" y="45"/>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5" name="Freeform 97">
                <a:extLst>
                  <a:ext uri="{FF2B5EF4-FFF2-40B4-BE49-F238E27FC236}">
                    <a16:creationId xmlns:a16="http://schemas.microsoft.com/office/drawing/2014/main" id="{3E209FDD-EA8F-463D-ECF8-46B2444BF19D}"/>
                  </a:ext>
                </a:extLst>
              </p:cNvPr>
              <p:cNvSpPr>
                <a:spLocks/>
              </p:cNvSpPr>
              <p:nvPr/>
            </p:nvSpPr>
            <p:spPr bwMode="auto">
              <a:xfrm>
                <a:off x="3851" y="3194"/>
                <a:ext cx="4" cy="4"/>
              </a:xfrm>
              <a:custGeom>
                <a:avLst/>
                <a:gdLst>
                  <a:gd name="T0" fmla="*/ 0 w 4"/>
                  <a:gd name="T1" fmla="*/ 4 h 4"/>
                  <a:gd name="T2" fmla="*/ 0 w 4"/>
                  <a:gd name="T3" fmla="*/ 4 h 4"/>
                  <a:gd name="T4" fmla="*/ 0 w 4"/>
                  <a:gd name="T5" fmla="*/ 4 h 4"/>
                  <a:gd name="T6" fmla="*/ 3 w 4"/>
                  <a:gd name="T7" fmla="*/ 0 h 4"/>
                  <a:gd name="T8" fmla="*/ 4 w 4"/>
                  <a:gd name="T9" fmla="*/ 1 h 4"/>
                  <a:gd name="T10" fmla="*/ 0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0" y="4"/>
                    </a:moveTo>
                    <a:lnTo>
                      <a:pt x="0" y="4"/>
                    </a:lnTo>
                    <a:lnTo>
                      <a:pt x="0" y="4"/>
                    </a:lnTo>
                    <a:lnTo>
                      <a:pt x="3" y="0"/>
                    </a:lnTo>
                    <a:lnTo>
                      <a:pt x="4" y="1"/>
                    </a:lnTo>
                    <a:lnTo>
                      <a:pt x="0" y="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6" name="Freeform 98">
                <a:extLst>
                  <a:ext uri="{FF2B5EF4-FFF2-40B4-BE49-F238E27FC236}">
                    <a16:creationId xmlns:a16="http://schemas.microsoft.com/office/drawing/2014/main" id="{EE954659-F7D8-BDAC-BD45-E413DD178913}"/>
                  </a:ext>
                </a:extLst>
              </p:cNvPr>
              <p:cNvSpPr>
                <a:spLocks noEditPoints="1"/>
              </p:cNvSpPr>
              <p:nvPr/>
            </p:nvSpPr>
            <p:spPr bwMode="auto">
              <a:xfrm>
                <a:off x="4017" y="3453"/>
                <a:ext cx="175" cy="178"/>
              </a:xfrm>
              <a:custGeom>
                <a:avLst/>
                <a:gdLst>
                  <a:gd name="T0" fmla="*/ 1322 w 1348"/>
                  <a:gd name="T1" fmla="*/ 1374 h 1374"/>
                  <a:gd name="T2" fmla="*/ 977 w 1348"/>
                  <a:gd name="T3" fmla="*/ 1029 h 1374"/>
                  <a:gd name="T4" fmla="*/ 1003 w 1348"/>
                  <a:gd name="T5" fmla="*/ 1002 h 1374"/>
                  <a:gd name="T6" fmla="*/ 1348 w 1348"/>
                  <a:gd name="T7" fmla="*/ 1348 h 1374"/>
                  <a:gd name="T8" fmla="*/ 1322 w 1348"/>
                  <a:gd name="T9" fmla="*/ 1374 h 1374"/>
                  <a:gd name="T10" fmla="*/ 951 w 1348"/>
                  <a:gd name="T11" fmla="*/ 1002 h 1374"/>
                  <a:gd name="T12" fmla="*/ 605 w 1348"/>
                  <a:gd name="T13" fmla="*/ 657 h 1374"/>
                  <a:gd name="T14" fmla="*/ 632 w 1348"/>
                  <a:gd name="T15" fmla="*/ 631 h 1374"/>
                  <a:gd name="T16" fmla="*/ 977 w 1348"/>
                  <a:gd name="T17" fmla="*/ 976 h 1374"/>
                  <a:gd name="T18" fmla="*/ 951 w 1348"/>
                  <a:gd name="T19" fmla="*/ 1002 h 1374"/>
                  <a:gd name="T20" fmla="*/ 579 w 1348"/>
                  <a:gd name="T21" fmla="*/ 631 h 1374"/>
                  <a:gd name="T22" fmla="*/ 234 w 1348"/>
                  <a:gd name="T23" fmla="*/ 286 h 1374"/>
                  <a:gd name="T24" fmla="*/ 260 w 1348"/>
                  <a:gd name="T25" fmla="*/ 259 h 1374"/>
                  <a:gd name="T26" fmla="*/ 605 w 1348"/>
                  <a:gd name="T27" fmla="*/ 605 h 1374"/>
                  <a:gd name="T28" fmla="*/ 579 w 1348"/>
                  <a:gd name="T29" fmla="*/ 631 h 1374"/>
                  <a:gd name="T30" fmla="*/ 208 w 1348"/>
                  <a:gd name="T31" fmla="*/ 259 h 1374"/>
                  <a:gd name="T32" fmla="*/ 12 w 1348"/>
                  <a:gd name="T33" fmla="*/ 64 h 1374"/>
                  <a:gd name="T34" fmla="*/ 0 w 1348"/>
                  <a:gd name="T35" fmla="*/ 0 h 1374"/>
                  <a:gd name="T36" fmla="*/ 234 w 1348"/>
                  <a:gd name="T37" fmla="*/ 233 h 1374"/>
                  <a:gd name="T38" fmla="*/ 208 w 1348"/>
                  <a:gd name="T39" fmla="*/ 259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8" h="1374">
                    <a:moveTo>
                      <a:pt x="1322" y="1374"/>
                    </a:moveTo>
                    <a:lnTo>
                      <a:pt x="977" y="1029"/>
                    </a:lnTo>
                    <a:lnTo>
                      <a:pt x="1003" y="1002"/>
                    </a:lnTo>
                    <a:lnTo>
                      <a:pt x="1348" y="1348"/>
                    </a:lnTo>
                    <a:lnTo>
                      <a:pt x="1322" y="1374"/>
                    </a:lnTo>
                    <a:moveTo>
                      <a:pt x="951" y="1002"/>
                    </a:moveTo>
                    <a:lnTo>
                      <a:pt x="605" y="657"/>
                    </a:lnTo>
                    <a:lnTo>
                      <a:pt x="632" y="631"/>
                    </a:lnTo>
                    <a:lnTo>
                      <a:pt x="977" y="976"/>
                    </a:lnTo>
                    <a:lnTo>
                      <a:pt x="951" y="1002"/>
                    </a:lnTo>
                    <a:moveTo>
                      <a:pt x="579" y="631"/>
                    </a:moveTo>
                    <a:lnTo>
                      <a:pt x="234" y="286"/>
                    </a:lnTo>
                    <a:lnTo>
                      <a:pt x="260" y="259"/>
                    </a:lnTo>
                    <a:lnTo>
                      <a:pt x="605" y="605"/>
                    </a:lnTo>
                    <a:lnTo>
                      <a:pt x="579" y="631"/>
                    </a:lnTo>
                    <a:close/>
                    <a:moveTo>
                      <a:pt x="208" y="259"/>
                    </a:moveTo>
                    <a:lnTo>
                      <a:pt x="12" y="64"/>
                    </a:lnTo>
                    <a:cubicBezTo>
                      <a:pt x="8" y="42"/>
                      <a:pt x="4" y="21"/>
                      <a:pt x="0" y="0"/>
                    </a:cubicBezTo>
                    <a:lnTo>
                      <a:pt x="234" y="233"/>
                    </a:lnTo>
                    <a:lnTo>
                      <a:pt x="208" y="25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7" name="Freeform 99">
                <a:extLst>
                  <a:ext uri="{FF2B5EF4-FFF2-40B4-BE49-F238E27FC236}">
                    <a16:creationId xmlns:a16="http://schemas.microsoft.com/office/drawing/2014/main" id="{E187D571-39BC-BC35-3582-A86C6D48ABDF}"/>
                  </a:ext>
                </a:extLst>
              </p:cNvPr>
              <p:cNvSpPr>
                <a:spLocks noEditPoints="1"/>
              </p:cNvSpPr>
              <p:nvPr/>
            </p:nvSpPr>
            <p:spPr bwMode="auto">
              <a:xfrm>
                <a:off x="3951" y="3390"/>
                <a:ext cx="68" cy="71"/>
              </a:xfrm>
              <a:custGeom>
                <a:avLst/>
                <a:gdLst>
                  <a:gd name="T0" fmla="*/ 521 w 521"/>
                  <a:gd name="T1" fmla="*/ 548 h 548"/>
                  <a:gd name="T2" fmla="*/ 371 w 521"/>
                  <a:gd name="T3" fmla="*/ 398 h 548"/>
                  <a:gd name="T4" fmla="*/ 398 w 521"/>
                  <a:gd name="T5" fmla="*/ 372 h 548"/>
                  <a:gd name="T6" fmla="*/ 509 w 521"/>
                  <a:gd name="T7" fmla="*/ 484 h 548"/>
                  <a:gd name="T8" fmla="*/ 521 w 521"/>
                  <a:gd name="T9" fmla="*/ 548 h 548"/>
                  <a:gd name="T10" fmla="*/ 345 w 521"/>
                  <a:gd name="T11" fmla="*/ 372 h 548"/>
                  <a:gd name="T12" fmla="*/ 0 w 521"/>
                  <a:gd name="T13" fmla="*/ 27 h 548"/>
                  <a:gd name="T14" fmla="*/ 26 w 521"/>
                  <a:gd name="T15" fmla="*/ 0 h 548"/>
                  <a:gd name="T16" fmla="*/ 371 w 521"/>
                  <a:gd name="T17" fmla="*/ 346 h 548"/>
                  <a:gd name="T18" fmla="*/ 345 w 521"/>
                  <a:gd name="T19" fmla="*/ 37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548">
                    <a:moveTo>
                      <a:pt x="521" y="548"/>
                    </a:moveTo>
                    <a:lnTo>
                      <a:pt x="371" y="398"/>
                    </a:lnTo>
                    <a:lnTo>
                      <a:pt x="398" y="372"/>
                    </a:lnTo>
                    <a:lnTo>
                      <a:pt x="509" y="484"/>
                    </a:lnTo>
                    <a:cubicBezTo>
                      <a:pt x="513" y="505"/>
                      <a:pt x="517" y="526"/>
                      <a:pt x="521" y="548"/>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8" name="Freeform 100">
                <a:extLst>
                  <a:ext uri="{FF2B5EF4-FFF2-40B4-BE49-F238E27FC236}">
                    <a16:creationId xmlns:a16="http://schemas.microsoft.com/office/drawing/2014/main" id="{5B2F892A-5C6D-5D69-3027-7CBE1018000A}"/>
                  </a:ext>
                </a:extLst>
              </p:cNvPr>
              <p:cNvSpPr>
                <a:spLocks/>
              </p:cNvSpPr>
              <p:nvPr/>
            </p:nvSpPr>
            <p:spPr bwMode="auto">
              <a:xfrm>
                <a:off x="3903" y="3342"/>
                <a:ext cx="30" cy="34"/>
              </a:xfrm>
              <a:custGeom>
                <a:avLst/>
                <a:gdLst>
                  <a:gd name="T0" fmla="*/ 234 w 234"/>
                  <a:gd name="T1" fmla="*/ 260 h 260"/>
                  <a:gd name="T2" fmla="*/ 0 w 234"/>
                  <a:gd name="T3" fmla="*/ 26 h 260"/>
                  <a:gd name="T4" fmla="*/ 26 w 234"/>
                  <a:gd name="T5" fmla="*/ 0 h 260"/>
                  <a:gd name="T6" fmla="*/ 227 w 234"/>
                  <a:gd name="T7" fmla="*/ 201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1"/>
                    </a:lnTo>
                    <a:cubicBezTo>
                      <a:pt x="230" y="220"/>
                      <a:pt x="232" y="240"/>
                      <a:pt x="234" y="260"/>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49" name="Freeform 101">
                <a:extLst>
                  <a:ext uri="{FF2B5EF4-FFF2-40B4-BE49-F238E27FC236}">
                    <a16:creationId xmlns:a16="http://schemas.microsoft.com/office/drawing/2014/main" id="{9BBF90F4-20DB-A745-F165-89ECD84ECB04}"/>
                  </a:ext>
                </a:extLst>
              </p:cNvPr>
              <p:cNvSpPr>
                <a:spLocks/>
              </p:cNvSpPr>
              <p:nvPr/>
            </p:nvSpPr>
            <p:spPr bwMode="auto">
              <a:xfrm>
                <a:off x="3932" y="3368"/>
                <a:ext cx="19" cy="22"/>
              </a:xfrm>
              <a:custGeom>
                <a:avLst/>
                <a:gdLst>
                  <a:gd name="T0" fmla="*/ 118 w 145"/>
                  <a:gd name="T1" fmla="*/ 170 h 170"/>
                  <a:gd name="T2" fmla="*/ 7 w 145"/>
                  <a:gd name="T3" fmla="*/ 59 h 170"/>
                  <a:gd name="T4" fmla="*/ 0 w 145"/>
                  <a:gd name="T5" fmla="*/ 0 h 170"/>
                  <a:gd name="T6" fmla="*/ 145 w 145"/>
                  <a:gd name="T7" fmla="*/ 144 h 170"/>
                  <a:gd name="T8" fmla="*/ 118 w 145"/>
                  <a:gd name="T9" fmla="*/ 170 h 170"/>
                </a:gdLst>
                <a:ahLst/>
                <a:cxnLst>
                  <a:cxn ang="0">
                    <a:pos x="T0" y="T1"/>
                  </a:cxn>
                  <a:cxn ang="0">
                    <a:pos x="T2" y="T3"/>
                  </a:cxn>
                  <a:cxn ang="0">
                    <a:pos x="T4" y="T5"/>
                  </a:cxn>
                  <a:cxn ang="0">
                    <a:pos x="T6" y="T7"/>
                  </a:cxn>
                  <a:cxn ang="0">
                    <a:pos x="T8" y="T9"/>
                  </a:cxn>
                </a:cxnLst>
                <a:rect l="0" t="0" r="r" b="b"/>
                <a:pathLst>
                  <a:path w="145" h="170">
                    <a:moveTo>
                      <a:pt x="118" y="170"/>
                    </a:moveTo>
                    <a:lnTo>
                      <a:pt x="7" y="59"/>
                    </a:lnTo>
                    <a:cubicBezTo>
                      <a:pt x="5" y="39"/>
                      <a:pt x="3" y="19"/>
                      <a:pt x="0" y="0"/>
                    </a:cubicBezTo>
                    <a:lnTo>
                      <a:pt x="145" y="144"/>
                    </a:lnTo>
                    <a:lnTo>
                      <a:pt x="118" y="17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0" name="Freeform 102">
                <a:extLst>
                  <a:ext uri="{FF2B5EF4-FFF2-40B4-BE49-F238E27FC236}">
                    <a16:creationId xmlns:a16="http://schemas.microsoft.com/office/drawing/2014/main" id="{D9E74489-CF72-5E10-4DF1-15798EBBC891}"/>
                  </a:ext>
                </a:extLst>
              </p:cNvPr>
              <p:cNvSpPr>
                <a:spLocks/>
              </p:cNvSpPr>
              <p:nvPr/>
            </p:nvSpPr>
            <p:spPr bwMode="auto">
              <a:xfrm>
                <a:off x="3881" y="3323"/>
                <a:ext cx="22" cy="19"/>
              </a:xfrm>
              <a:custGeom>
                <a:avLst/>
                <a:gdLst>
                  <a:gd name="T0" fmla="*/ 146 w 172"/>
                  <a:gd name="T1" fmla="*/ 153 h 153"/>
                  <a:gd name="T2" fmla="*/ 0 w 172"/>
                  <a:gd name="T3" fmla="*/ 7 h 153"/>
                  <a:gd name="T4" fmla="*/ 46 w 172"/>
                  <a:gd name="T5" fmla="*/ 0 h 153"/>
                  <a:gd name="T6" fmla="*/ 172 w 172"/>
                  <a:gd name="T7" fmla="*/ 126 h 153"/>
                  <a:gd name="T8" fmla="*/ 146 w 172"/>
                  <a:gd name="T9" fmla="*/ 153 h 153"/>
                </a:gdLst>
                <a:ahLst/>
                <a:cxnLst>
                  <a:cxn ang="0">
                    <a:pos x="T0" y="T1"/>
                  </a:cxn>
                  <a:cxn ang="0">
                    <a:pos x="T2" y="T3"/>
                  </a:cxn>
                  <a:cxn ang="0">
                    <a:pos x="T4" y="T5"/>
                  </a:cxn>
                  <a:cxn ang="0">
                    <a:pos x="T6" y="T7"/>
                  </a:cxn>
                  <a:cxn ang="0">
                    <a:pos x="T8" y="T9"/>
                  </a:cxn>
                </a:cxnLst>
                <a:rect l="0" t="0" r="r" b="b"/>
                <a:pathLst>
                  <a:path w="172" h="153">
                    <a:moveTo>
                      <a:pt x="146" y="153"/>
                    </a:moveTo>
                    <a:lnTo>
                      <a:pt x="0" y="7"/>
                    </a:lnTo>
                    <a:cubicBezTo>
                      <a:pt x="15" y="5"/>
                      <a:pt x="30" y="3"/>
                      <a:pt x="46" y="0"/>
                    </a:cubicBezTo>
                    <a:lnTo>
                      <a:pt x="172" y="126"/>
                    </a:lnTo>
                    <a:lnTo>
                      <a:pt x="146" y="15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1" name="Freeform 103">
                <a:extLst>
                  <a:ext uri="{FF2B5EF4-FFF2-40B4-BE49-F238E27FC236}">
                    <a16:creationId xmlns:a16="http://schemas.microsoft.com/office/drawing/2014/main" id="{76F118AE-80D0-4B20-D2FC-5BDAE54AECAA}"/>
                  </a:ext>
                </a:extLst>
              </p:cNvPr>
              <p:cNvSpPr>
                <a:spLocks noEditPoints="1"/>
              </p:cNvSpPr>
              <p:nvPr/>
            </p:nvSpPr>
            <p:spPr bwMode="auto">
              <a:xfrm>
                <a:off x="3851" y="3291"/>
                <a:ext cx="36" cy="33"/>
              </a:xfrm>
              <a:custGeom>
                <a:avLst/>
                <a:gdLst>
                  <a:gd name="T0" fmla="*/ 228 w 274"/>
                  <a:gd name="T1" fmla="*/ 254 h 254"/>
                  <a:gd name="T2" fmla="*/ 29 w 274"/>
                  <a:gd name="T3" fmla="*/ 54 h 254"/>
                  <a:gd name="T4" fmla="*/ 55 w 274"/>
                  <a:gd name="T5" fmla="*/ 28 h 254"/>
                  <a:gd name="T6" fmla="*/ 274 w 274"/>
                  <a:gd name="T7" fmla="*/ 247 h 254"/>
                  <a:gd name="T8" fmla="*/ 228 w 274"/>
                  <a:gd name="T9" fmla="*/ 254 h 254"/>
                  <a:gd name="T10" fmla="*/ 2 w 274"/>
                  <a:gd name="T11" fmla="*/ 28 h 254"/>
                  <a:gd name="T12" fmla="*/ 0 w 274"/>
                  <a:gd name="T13" fmla="*/ 26 h 254"/>
                  <a:gd name="T14" fmla="*/ 0 w 274"/>
                  <a:gd name="T15" fmla="*/ 26 h 254"/>
                  <a:gd name="T16" fmla="*/ 26 w 274"/>
                  <a:gd name="T17" fmla="*/ 0 h 254"/>
                  <a:gd name="T18" fmla="*/ 29 w 274"/>
                  <a:gd name="T19" fmla="*/ 2 h 254"/>
                  <a:gd name="T20" fmla="*/ 2 w 274"/>
                  <a:gd name="T21" fmla="*/ 2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54">
                    <a:moveTo>
                      <a:pt x="228" y="254"/>
                    </a:moveTo>
                    <a:lnTo>
                      <a:pt x="29" y="54"/>
                    </a:lnTo>
                    <a:lnTo>
                      <a:pt x="55" y="28"/>
                    </a:lnTo>
                    <a:lnTo>
                      <a:pt x="274" y="247"/>
                    </a:lnTo>
                    <a:cubicBezTo>
                      <a:pt x="258" y="250"/>
                      <a:pt x="243" y="252"/>
                      <a:pt x="228" y="254"/>
                    </a:cubicBezTo>
                    <a:close/>
                    <a:moveTo>
                      <a:pt x="2" y="28"/>
                    </a:moveTo>
                    <a:lnTo>
                      <a:pt x="0" y="26"/>
                    </a:lnTo>
                    <a:lnTo>
                      <a:pt x="0" y="26"/>
                    </a:lnTo>
                    <a:lnTo>
                      <a:pt x="26" y="0"/>
                    </a:lnTo>
                    <a:lnTo>
                      <a:pt x="29" y="2"/>
                    </a:lnTo>
                    <a:lnTo>
                      <a:pt x="2" y="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2" name="Freeform 104">
                <a:extLst>
                  <a:ext uri="{FF2B5EF4-FFF2-40B4-BE49-F238E27FC236}">
                    <a16:creationId xmlns:a16="http://schemas.microsoft.com/office/drawing/2014/main" id="{1C4B1F89-669D-D7C8-F92C-DAFF3C460F82}"/>
                  </a:ext>
                </a:extLst>
              </p:cNvPr>
              <p:cNvSpPr>
                <a:spLocks/>
              </p:cNvSpPr>
              <p:nvPr/>
            </p:nvSpPr>
            <p:spPr bwMode="auto">
              <a:xfrm>
                <a:off x="4151" y="3683"/>
                <a:ext cx="10" cy="16"/>
              </a:xfrm>
              <a:custGeom>
                <a:avLst/>
                <a:gdLst>
                  <a:gd name="T0" fmla="*/ 72 w 81"/>
                  <a:gd name="T1" fmla="*/ 124 h 124"/>
                  <a:gd name="T2" fmla="*/ 0 w 81"/>
                  <a:gd name="T3" fmla="*/ 52 h 124"/>
                  <a:gd name="T4" fmla="*/ 0 w 81"/>
                  <a:gd name="T5" fmla="*/ 0 h 124"/>
                  <a:gd name="T6" fmla="*/ 81 w 81"/>
                  <a:gd name="T7" fmla="*/ 81 h 124"/>
                  <a:gd name="T8" fmla="*/ 72 w 81"/>
                  <a:gd name="T9" fmla="*/ 124 h 124"/>
                </a:gdLst>
                <a:ahLst/>
                <a:cxnLst>
                  <a:cxn ang="0">
                    <a:pos x="T0" y="T1"/>
                  </a:cxn>
                  <a:cxn ang="0">
                    <a:pos x="T2" y="T3"/>
                  </a:cxn>
                  <a:cxn ang="0">
                    <a:pos x="T4" y="T5"/>
                  </a:cxn>
                  <a:cxn ang="0">
                    <a:pos x="T6" y="T7"/>
                  </a:cxn>
                  <a:cxn ang="0">
                    <a:pos x="T8" y="T9"/>
                  </a:cxn>
                </a:cxnLst>
                <a:rect l="0" t="0" r="r" b="b"/>
                <a:pathLst>
                  <a:path w="81" h="124">
                    <a:moveTo>
                      <a:pt x="72" y="124"/>
                    </a:moveTo>
                    <a:lnTo>
                      <a:pt x="0" y="52"/>
                    </a:lnTo>
                    <a:cubicBezTo>
                      <a:pt x="0" y="35"/>
                      <a:pt x="0" y="17"/>
                      <a:pt x="0" y="0"/>
                    </a:cubicBezTo>
                    <a:lnTo>
                      <a:pt x="81" y="81"/>
                    </a:lnTo>
                    <a:cubicBezTo>
                      <a:pt x="77" y="96"/>
                      <a:pt x="74" y="110"/>
                      <a:pt x="72" y="12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3" name="Freeform 105">
                <a:extLst>
                  <a:ext uri="{FF2B5EF4-FFF2-40B4-BE49-F238E27FC236}">
                    <a16:creationId xmlns:a16="http://schemas.microsoft.com/office/drawing/2014/main" id="{9CD2BC60-A2DD-5E14-E9B9-47ABBC846A6E}"/>
                  </a:ext>
                </a:extLst>
              </p:cNvPr>
              <p:cNvSpPr>
                <a:spLocks/>
              </p:cNvSpPr>
              <p:nvPr/>
            </p:nvSpPr>
            <p:spPr bwMode="auto">
              <a:xfrm>
                <a:off x="4144" y="3679"/>
                <a:ext cx="7" cy="11"/>
              </a:xfrm>
              <a:custGeom>
                <a:avLst/>
                <a:gdLst>
                  <a:gd name="T0" fmla="*/ 55 w 55"/>
                  <a:gd name="T1" fmla="*/ 80 h 80"/>
                  <a:gd name="T2" fmla="*/ 0 w 55"/>
                  <a:gd name="T3" fmla="*/ 26 h 80"/>
                  <a:gd name="T4" fmla="*/ 26 w 55"/>
                  <a:gd name="T5" fmla="*/ 0 h 80"/>
                  <a:gd name="T6" fmla="*/ 55 w 55"/>
                  <a:gd name="T7" fmla="*/ 28 h 80"/>
                  <a:gd name="T8" fmla="*/ 55 w 55"/>
                  <a:gd name="T9" fmla="*/ 80 h 80"/>
                </a:gdLst>
                <a:ahLst/>
                <a:cxnLst>
                  <a:cxn ang="0">
                    <a:pos x="T0" y="T1"/>
                  </a:cxn>
                  <a:cxn ang="0">
                    <a:pos x="T2" y="T3"/>
                  </a:cxn>
                  <a:cxn ang="0">
                    <a:pos x="T4" y="T5"/>
                  </a:cxn>
                  <a:cxn ang="0">
                    <a:pos x="T6" y="T7"/>
                  </a:cxn>
                  <a:cxn ang="0">
                    <a:pos x="T8" y="T9"/>
                  </a:cxn>
                </a:cxnLst>
                <a:rect l="0" t="0" r="r" b="b"/>
                <a:pathLst>
                  <a:path w="55" h="80">
                    <a:moveTo>
                      <a:pt x="55" y="80"/>
                    </a:moveTo>
                    <a:lnTo>
                      <a:pt x="0" y="26"/>
                    </a:lnTo>
                    <a:lnTo>
                      <a:pt x="26" y="0"/>
                    </a:lnTo>
                    <a:lnTo>
                      <a:pt x="55" y="28"/>
                    </a:lnTo>
                    <a:cubicBezTo>
                      <a:pt x="55" y="45"/>
                      <a:pt x="55" y="63"/>
                      <a:pt x="55" y="80"/>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4" name="Freeform 106">
                <a:extLst>
                  <a:ext uri="{FF2B5EF4-FFF2-40B4-BE49-F238E27FC236}">
                    <a16:creationId xmlns:a16="http://schemas.microsoft.com/office/drawing/2014/main" id="{E4B3CD1F-EF18-7C78-8E9C-9B70B8DBFFBC}"/>
                  </a:ext>
                </a:extLst>
              </p:cNvPr>
              <p:cNvSpPr>
                <a:spLocks/>
              </p:cNvSpPr>
              <p:nvPr/>
            </p:nvSpPr>
            <p:spPr bwMode="auto">
              <a:xfrm>
                <a:off x="4095" y="3631"/>
                <a:ext cx="32" cy="30"/>
              </a:xfrm>
              <a:custGeom>
                <a:avLst/>
                <a:gdLst>
                  <a:gd name="T0" fmla="*/ 206 w 246"/>
                  <a:gd name="T1" fmla="*/ 232 h 232"/>
                  <a:gd name="T2" fmla="*/ 0 w 246"/>
                  <a:gd name="T3" fmla="*/ 26 h 232"/>
                  <a:gd name="T4" fmla="*/ 27 w 246"/>
                  <a:gd name="T5" fmla="*/ 0 h 232"/>
                  <a:gd name="T6" fmla="*/ 246 w 246"/>
                  <a:gd name="T7" fmla="*/ 220 h 232"/>
                  <a:gd name="T8" fmla="*/ 206 w 246"/>
                  <a:gd name="T9" fmla="*/ 232 h 232"/>
                </a:gdLst>
                <a:ahLst/>
                <a:cxnLst>
                  <a:cxn ang="0">
                    <a:pos x="T0" y="T1"/>
                  </a:cxn>
                  <a:cxn ang="0">
                    <a:pos x="T2" y="T3"/>
                  </a:cxn>
                  <a:cxn ang="0">
                    <a:pos x="T4" y="T5"/>
                  </a:cxn>
                  <a:cxn ang="0">
                    <a:pos x="T6" y="T7"/>
                  </a:cxn>
                  <a:cxn ang="0">
                    <a:pos x="T8" y="T9"/>
                  </a:cxn>
                </a:cxnLst>
                <a:rect l="0" t="0" r="r" b="b"/>
                <a:pathLst>
                  <a:path w="246" h="232">
                    <a:moveTo>
                      <a:pt x="206" y="232"/>
                    </a:moveTo>
                    <a:lnTo>
                      <a:pt x="0" y="26"/>
                    </a:lnTo>
                    <a:lnTo>
                      <a:pt x="27" y="0"/>
                    </a:lnTo>
                    <a:lnTo>
                      <a:pt x="246" y="220"/>
                    </a:lnTo>
                    <a:cubicBezTo>
                      <a:pt x="232" y="222"/>
                      <a:pt x="219" y="226"/>
                      <a:pt x="206" y="23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5" name="Freeform 107">
                <a:extLst>
                  <a:ext uri="{FF2B5EF4-FFF2-40B4-BE49-F238E27FC236}">
                    <a16:creationId xmlns:a16="http://schemas.microsoft.com/office/drawing/2014/main" id="{34EC23C1-F51A-2C93-2B46-349463082A67}"/>
                  </a:ext>
                </a:extLst>
              </p:cNvPr>
              <p:cNvSpPr>
                <a:spLocks/>
              </p:cNvSpPr>
              <p:nvPr/>
            </p:nvSpPr>
            <p:spPr bwMode="auto">
              <a:xfrm>
                <a:off x="4122" y="3660"/>
                <a:ext cx="22" cy="19"/>
              </a:xfrm>
              <a:custGeom>
                <a:avLst/>
                <a:gdLst>
                  <a:gd name="T0" fmla="*/ 140 w 166"/>
                  <a:gd name="T1" fmla="*/ 152 h 152"/>
                  <a:gd name="T2" fmla="*/ 0 w 166"/>
                  <a:gd name="T3" fmla="*/ 12 h 152"/>
                  <a:gd name="T4" fmla="*/ 40 w 166"/>
                  <a:gd name="T5" fmla="*/ 0 h 152"/>
                  <a:gd name="T6" fmla="*/ 166 w 166"/>
                  <a:gd name="T7" fmla="*/ 125 h 152"/>
                  <a:gd name="T8" fmla="*/ 140 w 166"/>
                  <a:gd name="T9" fmla="*/ 152 h 152"/>
                </a:gdLst>
                <a:ahLst/>
                <a:cxnLst>
                  <a:cxn ang="0">
                    <a:pos x="T0" y="T1"/>
                  </a:cxn>
                  <a:cxn ang="0">
                    <a:pos x="T2" y="T3"/>
                  </a:cxn>
                  <a:cxn ang="0">
                    <a:pos x="T4" y="T5"/>
                  </a:cxn>
                  <a:cxn ang="0">
                    <a:pos x="T6" y="T7"/>
                  </a:cxn>
                  <a:cxn ang="0">
                    <a:pos x="T8" y="T9"/>
                  </a:cxn>
                </a:cxnLst>
                <a:rect l="0" t="0" r="r" b="b"/>
                <a:pathLst>
                  <a:path w="166" h="152">
                    <a:moveTo>
                      <a:pt x="140" y="152"/>
                    </a:moveTo>
                    <a:lnTo>
                      <a:pt x="0" y="12"/>
                    </a:lnTo>
                    <a:cubicBezTo>
                      <a:pt x="13" y="6"/>
                      <a:pt x="26" y="2"/>
                      <a:pt x="40" y="0"/>
                    </a:cubicBezTo>
                    <a:lnTo>
                      <a:pt x="166" y="125"/>
                    </a:lnTo>
                    <a:lnTo>
                      <a:pt x="140" y="15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6" name="Freeform 108">
                <a:extLst>
                  <a:ext uri="{FF2B5EF4-FFF2-40B4-BE49-F238E27FC236}">
                    <a16:creationId xmlns:a16="http://schemas.microsoft.com/office/drawing/2014/main" id="{C56A3862-D11B-7E0A-CBA7-08445B605CFD}"/>
                  </a:ext>
                </a:extLst>
              </p:cNvPr>
              <p:cNvSpPr>
                <a:spLocks noEditPoints="1"/>
              </p:cNvSpPr>
              <p:nvPr/>
            </p:nvSpPr>
            <p:spPr bwMode="auto">
              <a:xfrm>
                <a:off x="4038" y="3570"/>
                <a:ext cx="57" cy="61"/>
              </a:xfrm>
              <a:custGeom>
                <a:avLst/>
                <a:gdLst>
                  <a:gd name="T0" fmla="*/ 419 w 445"/>
                  <a:gd name="T1" fmla="*/ 472 h 472"/>
                  <a:gd name="T2" fmla="*/ 74 w 445"/>
                  <a:gd name="T3" fmla="*/ 127 h 472"/>
                  <a:gd name="T4" fmla="*/ 100 w 445"/>
                  <a:gd name="T5" fmla="*/ 100 h 472"/>
                  <a:gd name="T6" fmla="*/ 445 w 445"/>
                  <a:gd name="T7" fmla="*/ 446 h 472"/>
                  <a:gd name="T8" fmla="*/ 419 w 445"/>
                  <a:gd name="T9" fmla="*/ 472 h 472"/>
                  <a:gd name="T10" fmla="*/ 48 w 445"/>
                  <a:gd name="T11" fmla="*/ 100 h 472"/>
                  <a:gd name="T12" fmla="*/ 10 w 445"/>
                  <a:gd name="T13" fmla="*/ 63 h 472"/>
                  <a:gd name="T14" fmla="*/ 0 w 445"/>
                  <a:gd name="T15" fmla="*/ 0 h 472"/>
                  <a:gd name="T16" fmla="*/ 74 w 445"/>
                  <a:gd name="T17" fmla="*/ 74 h 472"/>
                  <a:gd name="T18" fmla="*/ 48 w 445"/>
                  <a:gd name="T19" fmla="*/ 10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5" h="472">
                    <a:moveTo>
                      <a:pt x="419" y="472"/>
                    </a:moveTo>
                    <a:lnTo>
                      <a:pt x="74" y="127"/>
                    </a:lnTo>
                    <a:lnTo>
                      <a:pt x="100" y="100"/>
                    </a:lnTo>
                    <a:lnTo>
                      <a:pt x="445" y="446"/>
                    </a:lnTo>
                    <a:lnTo>
                      <a:pt x="419" y="472"/>
                    </a:lnTo>
                    <a:moveTo>
                      <a:pt x="48" y="100"/>
                    </a:moveTo>
                    <a:lnTo>
                      <a:pt x="10" y="63"/>
                    </a:lnTo>
                    <a:cubicBezTo>
                      <a:pt x="6" y="42"/>
                      <a:pt x="3" y="21"/>
                      <a:pt x="0" y="0"/>
                    </a:cubicBezTo>
                    <a:lnTo>
                      <a:pt x="74" y="74"/>
                    </a:lnTo>
                    <a:lnTo>
                      <a:pt x="48" y="10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7" name="Freeform 109">
                <a:extLst>
                  <a:ext uri="{FF2B5EF4-FFF2-40B4-BE49-F238E27FC236}">
                    <a16:creationId xmlns:a16="http://schemas.microsoft.com/office/drawing/2014/main" id="{E2CCB404-EE4E-4C00-671C-AA24EDAAB5CE}"/>
                  </a:ext>
                </a:extLst>
              </p:cNvPr>
              <p:cNvSpPr>
                <a:spLocks noEditPoints="1"/>
              </p:cNvSpPr>
              <p:nvPr/>
            </p:nvSpPr>
            <p:spPr bwMode="auto">
              <a:xfrm>
                <a:off x="3951" y="3487"/>
                <a:ext cx="88" cy="91"/>
              </a:xfrm>
              <a:custGeom>
                <a:avLst/>
                <a:gdLst>
                  <a:gd name="T0" fmla="*/ 679 w 679"/>
                  <a:gd name="T1" fmla="*/ 706 h 706"/>
                  <a:gd name="T2" fmla="*/ 371 w 679"/>
                  <a:gd name="T3" fmla="*/ 398 h 706"/>
                  <a:gd name="T4" fmla="*/ 398 w 679"/>
                  <a:gd name="T5" fmla="*/ 372 h 706"/>
                  <a:gd name="T6" fmla="*/ 669 w 679"/>
                  <a:gd name="T7" fmla="*/ 643 h 706"/>
                  <a:gd name="T8" fmla="*/ 679 w 679"/>
                  <a:gd name="T9" fmla="*/ 706 h 706"/>
                  <a:gd name="T10" fmla="*/ 345 w 679"/>
                  <a:gd name="T11" fmla="*/ 372 h 706"/>
                  <a:gd name="T12" fmla="*/ 0 w 679"/>
                  <a:gd name="T13" fmla="*/ 27 h 706"/>
                  <a:gd name="T14" fmla="*/ 26 w 679"/>
                  <a:gd name="T15" fmla="*/ 0 h 706"/>
                  <a:gd name="T16" fmla="*/ 371 w 679"/>
                  <a:gd name="T17" fmla="*/ 346 h 706"/>
                  <a:gd name="T18" fmla="*/ 345 w 679"/>
                  <a:gd name="T19" fmla="*/ 372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 h="706">
                    <a:moveTo>
                      <a:pt x="679" y="706"/>
                    </a:moveTo>
                    <a:lnTo>
                      <a:pt x="371" y="398"/>
                    </a:lnTo>
                    <a:lnTo>
                      <a:pt x="398" y="372"/>
                    </a:lnTo>
                    <a:lnTo>
                      <a:pt x="669" y="643"/>
                    </a:lnTo>
                    <a:cubicBezTo>
                      <a:pt x="672" y="664"/>
                      <a:pt x="675" y="685"/>
                      <a:pt x="679" y="706"/>
                    </a:cubicBezTo>
                    <a:close/>
                    <a:moveTo>
                      <a:pt x="345" y="372"/>
                    </a:moveTo>
                    <a:lnTo>
                      <a:pt x="0" y="27"/>
                    </a:lnTo>
                    <a:lnTo>
                      <a:pt x="26" y="0"/>
                    </a:lnTo>
                    <a:lnTo>
                      <a:pt x="371" y="346"/>
                    </a:lnTo>
                    <a:lnTo>
                      <a:pt x="345"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8" name="Freeform 110">
                <a:extLst>
                  <a:ext uri="{FF2B5EF4-FFF2-40B4-BE49-F238E27FC236}">
                    <a16:creationId xmlns:a16="http://schemas.microsoft.com/office/drawing/2014/main" id="{DEBA9C9C-1441-BA92-B058-94B9AC972CC5}"/>
                  </a:ext>
                </a:extLst>
              </p:cNvPr>
              <p:cNvSpPr>
                <a:spLocks/>
              </p:cNvSpPr>
              <p:nvPr/>
            </p:nvSpPr>
            <p:spPr bwMode="auto">
              <a:xfrm>
                <a:off x="3903" y="3439"/>
                <a:ext cx="45" cy="48"/>
              </a:xfrm>
              <a:custGeom>
                <a:avLst/>
                <a:gdLst>
                  <a:gd name="T0" fmla="*/ 345 w 346"/>
                  <a:gd name="T1" fmla="*/ 371 h 371"/>
                  <a:gd name="T2" fmla="*/ 0 w 346"/>
                  <a:gd name="T3" fmla="*/ 26 h 371"/>
                  <a:gd name="T4" fmla="*/ 27 w 346"/>
                  <a:gd name="T5" fmla="*/ 0 h 371"/>
                  <a:gd name="T6" fmla="*/ 337 w 346"/>
                  <a:gd name="T7" fmla="*/ 311 h 371"/>
                  <a:gd name="T8" fmla="*/ 346 w 346"/>
                  <a:gd name="T9" fmla="*/ 371 h 371"/>
                  <a:gd name="T10" fmla="*/ 345 w 346"/>
                  <a:gd name="T11" fmla="*/ 371 h 371"/>
                </a:gdLst>
                <a:ahLst/>
                <a:cxnLst>
                  <a:cxn ang="0">
                    <a:pos x="T0" y="T1"/>
                  </a:cxn>
                  <a:cxn ang="0">
                    <a:pos x="T2" y="T3"/>
                  </a:cxn>
                  <a:cxn ang="0">
                    <a:pos x="T4" y="T5"/>
                  </a:cxn>
                  <a:cxn ang="0">
                    <a:pos x="T6" y="T7"/>
                  </a:cxn>
                  <a:cxn ang="0">
                    <a:pos x="T8" y="T9"/>
                  </a:cxn>
                  <a:cxn ang="0">
                    <a:pos x="T10" y="T11"/>
                  </a:cxn>
                </a:cxnLst>
                <a:rect l="0" t="0" r="r" b="b"/>
                <a:pathLst>
                  <a:path w="346" h="371">
                    <a:moveTo>
                      <a:pt x="345" y="371"/>
                    </a:moveTo>
                    <a:lnTo>
                      <a:pt x="0" y="26"/>
                    </a:lnTo>
                    <a:lnTo>
                      <a:pt x="27" y="0"/>
                    </a:lnTo>
                    <a:lnTo>
                      <a:pt x="337" y="311"/>
                    </a:lnTo>
                    <a:cubicBezTo>
                      <a:pt x="340" y="331"/>
                      <a:pt x="343" y="351"/>
                      <a:pt x="346" y="371"/>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59" name="Freeform 111">
                <a:extLst>
                  <a:ext uri="{FF2B5EF4-FFF2-40B4-BE49-F238E27FC236}">
                    <a16:creationId xmlns:a16="http://schemas.microsoft.com/office/drawing/2014/main" id="{8654014E-97E3-77F7-8DAA-738AFD8D0403}"/>
                  </a:ext>
                </a:extLst>
              </p:cNvPr>
              <p:cNvSpPr>
                <a:spLocks/>
              </p:cNvSpPr>
              <p:nvPr/>
            </p:nvSpPr>
            <p:spPr bwMode="auto">
              <a:xfrm>
                <a:off x="3946" y="3479"/>
                <a:ext cx="5" cy="8"/>
              </a:xfrm>
              <a:custGeom>
                <a:avLst/>
                <a:gdLst>
                  <a:gd name="T0" fmla="*/ 9 w 35"/>
                  <a:gd name="T1" fmla="*/ 60 h 60"/>
                  <a:gd name="T2" fmla="*/ 0 w 35"/>
                  <a:gd name="T3" fmla="*/ 0 h 60"/>
                  <a:gd name="T4" fmla="*/ 35 w 35"/>
                  <a:gd name="T5" fmla="*/ 34 h 60"/>
                  <a:gd name="T6" fmla="*/ 9 w 35"/>
                  <a:gd name="T7" fmla="*/ 60 h 60"/>
                </a:gdLst>
                <a:ahLst/>
                <a:cxnLst>
                  <a:cxn ang="0">
                    <a:pos x="T0" y="T1"/>
                  </a:cxn>
                  <a:cxn ang="0">
                    <a:pos x="T2" y="T3"/>
                  </a:cxn>
                  <a:cxn ang="0">
                    <a:pos x="T4" y="T5"/>
                  </a:cxn>
                  <a:cxn ang="0">
                    <a:pos x="T6" y="T7"/>
                  </a:cxn>
                </a:cxnLst>
                <a:rect l="0" t="0" r="r" b="b"/>
                <a:pathLst>
                  <a:path w="35" h="60">
                    <a:moveTo>
                      <a:pt x="9" y="60"/>
                    </a:moveTo>
                    <a:cubicBezTo>
                      <a:pt x="6" y="40"/>
                      <a:pt x="3" y="20"/>
                      <a:pt x="0" y="0"/>
                    </a:cubicBezTo>
                    <a:lnTo>
                      <a:pt x="35" y="34"/>
                    </a:lnTo>
                    <a:lnTo>
                      <a:pt x="9" y="6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0" name="Freeform 112">
                <a:extLst>
                  <a:ext uri="{FF2B5EF4-FFF2-40B4-BE49-F238E27FC236}">
                    <a16:creationId xmlns:a16="http://schemas.microsoft.com/office/drawing/2014/main" id="{C963293F-A6B2-ED65-E8A8-7A0A3638272A}"/>
                  </a:ext>
                </a:extLst>
              </p:cNvPr>
              <p:cNvSpPr>
                <a:spLocks noEditPoints="1"/>
              </p:cNvSpPr>
              <p:nvPr/>
            </p:nvSpPr>
            <p:spPr bwMode="auto">
              <a:xfrm>
                <a:off x="3851" y="3387"/>
                <a:ext cx="52" cy="52"/>
              </a:xfrm>
              <a:custGeom>
                <a:avLst/>
                <a:gdLst>
                  <a:gd name="T0" fmla="*/ 374 w 400"/>
                  <a:gd name="T1" fmla="*/ 400 h 400"/>
                  <a:gd name="T2" fmla="*/ 29 w 400"/>
                  <a:gd name="T3" fmla="*/ 55 h 400"/>
                  <a:gd name="T4" fmla="*/ 55 w 400"/>
                  <a:gd name="T5" fmla="*/ 28 h 400"/>
                  <a:gd name="T6" fmla="*/ 400 w 400"/>
                  <a:gd name="T7" fmla="*/ 374 h 400"/>
                  <a:gd name="T8" fmla="*/ 374 w 400"/>
                  <a:gd name="T9" fmla="*/ 400 h 400"/>
                  <a:gd name="T10" fmla="*/ 2 w 400"/>
                  <a:gd name="T11" fmla="*/ 28 h 400"/>
                  <a:gd name="T12" fmla="*/ 0 w 400"/>
                  <a:gd name="T13" fmla="*/ 26 h 400"/>
                  <a:gd name="T14" fmla="*/ 0 w 400"/>
                  <a:gd name="T15" fmla="*/ 26 h 400"/>
                  <a:gd name="T16" fmla="*/ 26 w 400"/>
                  <a:gd name="T17" fmla="*/ 0 h 400"/>
                  <a:gd name="T18" fmla="*/ 29 w 400"/>
                  <a:gd name="T19" fmla="*/ 2 h 400"/>
                  <a:gd name="T20" fmla="*/ 2 w 400"/>
                  <a:gd name="T21" fmla="*/ 2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00">
                    <a:moveTo>
                      <a:pt x="374" y="400"/>
                    </a:moveTo>
                    <a:lnTo>
                      <a:pt x="29" y="55"/>
                    </a:lnTo>
                    <a:lnTo>
                      <a:pt x="55" y="28"/>
                    </a:lnTo>
                    <a:lnTo>
                      <a:pt x="400" y="374"/>
                    </a:lnTo>
                    <a:lnTo>
                      <a:pt x="374" y="400"/>
                    </a:lnTo>
                    <a:close/>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1" name="Freeform 113">
                <a:extLst>
                  <a:ext uri="{FF2B5EF4-FFF2-40B4-BE49-F238E27FC236}">
                    <a16:creationId xmlns:a16="http://schemas.microsoft.com/office/drawing/2014/main" id="{19722B3B-BA69-A404-23B4-A3D81F92111B}"/>
                  </a:ext>
                </a:extLst>
              </p:cNvPr>
              <p:cNvSpPr>
                <a:spLocks noEditPoints="1"/>
              </p:cNvSpPr>
              <p:nvPr/>
            </p:nvSpPr>
            <p:spPr bwMode="auto">
              <a:xfrm>
                <a:off x="4121" y="3753"/>
                <a:ext cx="64" cy="67"/>
              </a:xfrm>
              <a:custGeom>
                <a:avLst/>
                <a:gdLst>
                  <a:gd name="T0" fmla="*/ 490 w 495"/>
                  <a:gd name="T1" fmla="*/ 517 h 517"/>
                  <a:gd name="T2" fmla="*/ 174 w 495"/>
                  <a:gd name="T3" fmla="*/ 201 h 517"/>
                  <a:gd name="T4" fmla="*/ 200 w 495"/>
                  <a:gd name="T5" fmla="*/ 175 h 517"/>
                  <a:gd name="T6" fmla="*/ 493 w 495"/>
                  <a:gd name="T7" fmla="*/ 468 h 517"/>
                  <a:gd name="T8" fmla="*/ 495 w 495"/>
                  <a:gd name="T9" fmla="*/ 486 h 517"/>
                  <a:gd name="T10" fmla="*/ 490 w 495"/>
                  <a:gd name="T11" fmla="*/ 517 h 517"/>
                  <a:gd name="T12" fmla="*/ 148 w 495"/>
                  <a:gd name="T13" fmla="*/ 175 h 517"/>
                  <a:gd name="T14" fmla="*/ 0 w 495"/>
                  <a:gd name="T15" fmla="*/ 27 h 517"/>
                  <a:gd name="T16" fmla="*/ 26 w 495"/>
                  <a:gd name="T17" fmla="*/ 0 h 517"/>
                  <a:gd name="T18" fmla="*/ 174 w 495"/>
                  <a:gd name="T19" fmla="*/ 148 h 517"/>
                  <a:gd name="T20" fmla="*/ 148 w 495"/>
                  <a:gd name="T21" fmla="*/ 175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5" h="517">
                    <a:moveTo>
                      <a:pt x="490" y="517"/>
                    </a:moveTo>
                    <a:lnTo>
                      <a:pt x="174" y="201"/>
                    </a:lnTo>
                    <a:lnTo>
                      <a:pt x="200" y="175"/>
                    </a:lnTo>
                    <a:lnTo>
                      <a:pt x="493" y="468"/>
                    </a:lnTo>
                    <a:cubicBezTo>
                      <a:pt x="494" y="474"/>
                      <a:pt x="495" y="480"/>
                      <a:pt x="495" y="486"/>
                    </a:cubicBezTo>
                    <a:cubicBezTo>
                      <a:pt x="495" y="497"/>
                      <a:pt x="493" y="507"/>
                      <a:pt x="490" y="517"/>
                    </a:cubicBezTo>
                    <a:close/>
                    <a:moveTo>
                      <a:pt x="148" y="175"/>
                    </a:moveTo>
                    <a:lnTo>
                      <a:pt x="0" y="27"/>
                    </a:lnTo>
                    <a:cubicBezTo>
                      <a:pt x="9" y="19"/>
                      <a:pt x="18" y="10"/>
                      <a:pt x="26" y="0"/>
                    </a:cubicBezTo>
                    <a:lnTo>
                      <a:pt x="174" y="148"/>
                    </a:lnTo>
                    <a:lnTo>
                      <a:pt x="148" y="17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2" name="Freeform 114">
                <a:extLst>
                  <a:ext uri="{FF2B5EF4-FFF2-40B4-BE49-F238E27FC236}">
                    <a16:creationId xmlns:a16="http://schemas.microsoft.com/office/drawing/2014/main" id="{49BD94C2-A469-F7FF-5946-8D30689673E5}"/>
                  </a:ext>
                </a:extLst>
              </p:cNvPr>
              <p:cNvSpPr>
                <a:spLocks/>
              </p:cNvSpPr>
              <p:nvPr/>
            </p:nvSpPr>
            <p:spPr bwMode="auto">
              <a:xfrm>
                <a:off x="4095" y="3727"/>
                <a:ext cx="29" cy="29"/>
              </a:xfrm>
              <a:custGeom>
                <a:avLst/>
                <a:gdLst>
                  <a:gd name="T0" fmla="*/ 198 w 224"/>
                  <a:gd name="T1" fmla="*/ 224 h 224"/>
                  <a:gd name="T2" fmla="*/ 0 w 224"/>
                  <a:gd name="T3" fmla="*/ 26 h 224"/>
                  <a:gd name="T4" fmla="*/ 27 w 224"/>
                  <a:gd name="T5" fmla="*/ 0 h 224"/>
                  <a:gd name="T6" fmla="*/ 224 w 224"/>
                  <a:gd name="T7" fmla="*/ 197 h 224"/>
                  <a:gd name="T8" fmla="*/ 198 w 224"/>
                  <a:gd name="T9" fmla="*/ 224 h 224"/>
                </a:gdLst>
                <a:ahLst/>
                <a:cxnLst>
                  <a:cxn ang="0">
                    <a:pos x="T0" y="T1"/>
                  </a:cxn>
                  <a:cxn ang="0">
                    <a:pos x="T2" y="T3"/>
                  </a:cxn>
                  <a:cxn ang="0">
                    <a:pos x="T4" y="T5"/>
                  </a:cxn>
                  <a:cxn ang="0">
                    <a:pos x="T6" y="T7"/>
                  </a:cxn>
                  <a:cxn ang="0">
                    <a:pos x="T8" y="T9"/>
                  </a:cxn>
                </a:cxnLst>
                <a:rect l="0" t="0" r="r" b="b"/>
                <a:pathLst>
                  <a:path w="224" h="224">
                    <a:moveTo>
                      <a:pt x="198" y="224"/>
                    </a:moveTo>
                    <a:lnTo>
                      <a:pt x="0" y="26"/>
                    </a:lnTo>
                    <a:lnTo>
                      <a:pt x="27" y="0"/>
                    </a:lnTo>
                    <a:lnTo>
                      <a:pt x="224" y="197"/>
                    </a:lnTo>
                    <a:cubicBezTo>
                      <a:pt x="216" y="207"/>
                      <a:pt x="207" y="216"/>
                      <a:pt x="198" y="224"/>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3" name="Freeform 115">
                <a:extLst>
                  <a:ext uri="{FF2B5EF4-FFF2-40B4-BE49-F238E27FC236}">
                    <a16:creationId xmlns:a16="http://schemas.microsoft.com/office/drawing/2014/main" id="{26C13AF7-0F3F-B953-1113-D14B56303965}"/>
                  </a:ext>
                </a:extLst>
              </p:cNvPr>
              <p:cNvSpPr>
                <a:spLocks/>
              </p:cNvSpPr>
              <p:nvPr/>
            </p:nvSpPr>
            <p:spPr bwMode="auto">
              <a:xfrm>
                <a:off x="4052" y="3680"/>
                <a:ext cx="18" cy="21"/>
              </a:xfrm>
              <a:custGeom>
                <a:avLst/>
                <a:gdLst>
                  <a:gd name="T0" fmla="*/ 112 w 144"/>
                  <a:gd name="T1" fmla="*/ 164 h 164"/>
                  <a:gd name="T2" fmla="*/ 5 w 144"/>
                  <a:gd name="T3" fmla="*/ 57 h 164"/>
                  <a:gd name="T4" fmla="*/ 0 w 144"/>
                  <a:gd name="T5" fmla="*/ 0 h 164"/>
                  <a:gd name="T6" fmla="*/ 144 w 144"/>
                  <a:gd name="T7" fmla="*/ 143 h 164"/>
                  <a:gd name="T8" fmla="*/ 112 w 144"/>
                  <a:gd name="T9" fmla="*/ 164 h 164"/>
                </a:gdLst>
                <a:ahLst/>
                <a:cxnLst>
                  <a:cxn ang="0">
                    <a:pos x="T0" y="T1"/>
                  </a:cxn>
                  <a:cxn ang="0">
                    <a:pos x="T2" y="T3"/>
                  </a:cxn>
                  <a:cxn ang="0">
                    <a:pos x="T4" y="T5"/>
                  </a:cxn>
                  <a:cxn ang="0">
                    <a:pos x="T6" y="T7"/>
                  </a:cxn>
                  <a:cxn ang="0">
                    <a:pos x="T8" y="T9"/>
                  </a:cxn>
                </a:cxnLst>
                <a:rect l="0" t="0" r="r" b="b"/>
                <a:pathLst>
                  <a:path w="144" h="164">
                    <a:moveTo>
                      <a:pt x="112" y="164"/>
                    </a:moveTo>
                    <a:lnTo>
                      <a:pt x="5" y="57"/>
                    </a:lnTo>
                    <a:cubicBezTo>
                      <a:pt x="3" y="38"/>
                      <a:pt x="2" y="19"/>
                      <a:pt x="0" y="0"/>
                    </a:cubicBezTo>
                    <a:lnTo>
                      <a:pt x="144" y="143"/>
                    </a:lnTo>
                    <a:cubicBezTo>
                      <a:pt x="133" y="150"/>
                      <a:pt x="122" y="157"/>
                      <a:pt x="112" y="164"/>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4" name="Freeform 116">
                <a:extLst>
                  <a:ext uri="{FF2B5EF4-FFF2-40B4-BE49-F238E27FC236}">
                    <a16:creationId xmlns:a16="http://schemas.microsoft.com/office/drawing/2014/main" id="{DCBBFCFA-D220-D104-B43C-3906EE2370D8}"/>
                  </a:ext>
                </a:extLst>
              </p:cNvPr>
              <p:cNvSpPr>
                <a:spLocks noEditPoints="1"/>
              </p:cNvSpPr>
              <p:nvPr/>
            </p:nvSpPr>
            <p:spPr bwMode="auto">
              <a:xfrm>
                <a:off x="3999" y="3631"/>
                <a:ext cx="96" cy="96"/>
              </a:xfrm>
              <a:custGeom>
                <a:avLst/>
                <a:gdLst>
                  <a:gd name="T0" fmla="*/ 717 w 743"/>
                  <a:gd name="T1" fmla="*/ 743 h 743"/>
                  <a:gd name="T2" fmla="*/ 517 w 743"/>
                  <a:gd name="T3" fmla="*/ 543 h 743"/>
                  <a:gd name="T4" fmla="*/ 549 w 743"/>
                  <a:gd name="T5" fmla="*/ 522 h 743"/>
                  <a:gd name="T6" fmla="*/ 743 w 743"/>
                  <a:gd name="T7" fmla="*/ 717 h 743"/>
                  <a:gd name="T8" fmla="*/ 717 w 743"/>
                  <a:gd name="T9" fmla="*/ 743 h 743"/>
                  <a:gd name="T10" fmla="*/ 410 w 743"/>
                  <a:gd name="T11" fmla="*/ 436 h 743"/>
                  <a:gd name="T12" fmla="*/ 372 w 743"/>
                  <a:gd name="T13" fmla="*/ 398 h 743"/>
                  <a:gd name="T14" fmla="*/ 398 w 743"/>
                  <a:gd name="T15" fmla="*/ 372 h 743"/>
                  <a:gd name="T16" fmla="*/ 405 w 743"/>
                  <a:gd name="T17" fmla="*/ 379 h 743"/>
                  <a:gd name="T18" fmla="*/ 410 w 743"/>
                  <a:gd name="T19" fmla="*/ 436 h 743"/>
                  <a:gd name="T20" fmla="*/ 346 w 743"/>
                  <a:gd name="T21" fmla="*/ 372 h 743"/>
                  <a:gd name="T22" fmla="*/ 0 w 743"/>
                  <a:gd name="T23" fmla="*/ 26 h 743"/>
                  <a:gd name="T24" fmla="*/ 27 w 743"/>
                  <a:gd name="T25" fmla="*/ 0 h 743"/>
                  <a:gd name="T26" fmla="*/ 372 w 743"/>
                  <a:gd name="T27" fmla="*/ 345 h 743"/>
                  <a:gd name="T28" fmla="*/ 346 w 743"/>
                  <a:gd name="T29" fmla="*/ 3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3" h="743">
                    <a:moveTo>
                      <a:pt x="717" y="743"/>
                    </a:moveTo>
                    <a:lnTo>
                      <a:pt x="517" y="543"/>
                    </a:lnTo>
                    <a:cubicBezTo>
                      <a:pt x="527" y="536"/>
                      <a:pt x="538" y="529"/>
                      <a:pt x="549" y="522"/>
                    </a:cubicBezTo>
                    <a:lnTo>
                      <a:pt x="743" y="717"/>
                    </a:lnTo>
                    <a:lnTo>
                      <a:pt x="717" y="743"/>
                    </a:lnTo>
                    <a:moveTo>
                      <a:pt x="410" y="436"/>
                    </a:moveTo>
                    <a:lnTo>
                      <a:pt x="372" y="398"/>
                    </a:lnTo>
                    <a:lnTo>
                      <a:pt x="398" y="372"/>
                    </a:lnTo>
                    <a:lnTo>
                      <a:pt x="405" y="379"/>
                    </a:lnTo>
                    <a:cubicBezTo>
                      <a:pt x="407" y="398"/>
                      <a:pt x="408" y="417"/>
                      <a:pt x="410" y="436"/>
                    </a:cubicBezTo>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5" name="Freeform 117">
                <a:extLst>
                  <a:ext uri="{FF2B5EF4-FFF2-40B4-BE49-F238E27FC236}">
                    <a16:creationId xmlns:a16="http://schemas.microsoft.com/office/drawing/2014/main" id="{9646C0C7-ADA1-DB86-C37F-4A9838086617}"/>
                  </a:ext>
                </a:extLst>
              </p:cNvPr>
              <p:cNvSpPr>
                <a:spLocks/>
              </p:cNvSpPr>
              <p:nvPr/>
            </p:nvSpPr>
            <p:spPr bwMode="auto">
              <a:xfrm>
                <a:off x="3951" y="3583"/>
                <a:ext cx="14" cy="17"/>
              </a:xfrm>
              <a:custGeom>
                <a:avLst/>
                <a:gdLst>
                  <a:gd name="T0" fmla="*/ 106 w 106"/>
                  <a:gd name="T1" fmla="*/ 133 h 133"/>
                  <a:gd name="T2" fmla="*/ 0 w 106"/>
                  <a:gd name="T3" fmla="*/ 27 h 133"/>
                  <a:gd name="T4" fmla="*/ 26 w 106"/>
                  <a:gd name="T5" fmla="*/ 0 h 133"/>
                  <a:gd name="T6" fmla="*/ 95 w 106"/>
                  <a:gd name="T7" fmla="*/ 70 h 133"/>
                  <a:gd name="T8" fmla="*/ 106 w 106"/>
                  <a:gd name="T9" fmla="*/ 133 h 133"/>
                </a:gdLst>
                <a:ahLst/>
                <a:cxnLst>
                  <a:cxn ang="0">
                    <a:pos x="T0" y="T1"/>
                  </a:cxn>
                  <a:cxn ang="0">
                    <a:pos x="T2" y="T3"/>
                  </a:cxn>
                  <a:cxn ang="0">
                    <a:pos x="T4" y="T5"/>
                  </a:cxn>
                  <a:cxn ang="0">
                    <a:pos x="T6" y="T7"/>
                  </a:cxn>
                  <a:cxn ang="0">
                    <a:pos x="T8" y="T9"/>
                  </a:cxn>
                </a:cxnLst>
                <a:rect l="0" t="0" r="r" b="b"/>
                <a:pathLst>
                  <a:path w="106" h="133">
                    <a:moveTo>
                      <a:pt x="106" y="133"/>
                    </a:moveTo>
                    <a:lnTo>
                      <a:pt x="0" y="27"/>
                    </a:lnTo>
                    <a:lnTo>
                      <a:pt x="26" y="0"/>
                    </a:lnTo>
                    <a:lnTo>
                      <a:pt x="95" y="70"/>
                    </a:lnTo>
                    <a:cubicBezTo>
                      <a:pt x="99" y="91"/>
                      <a:pt x="102" y="112"/>
                      <a:pt x="106" y="133"/>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6" name="Freeform 118">
                <a:extLst>
                  <a:ext uri="{FF2B5EF4-FFF2-40B4-BE49-F238E27FC236}">
                    <a16:creationId xmlns:a16="http://schemas.microsoft.com/office/drawing/2014/main" id="{C771FD72-C7CE-09BE-363F-4342361B886D}"/>
                  </a:ext>
                </a:extLst>
              </p:cNvPr>
              <p:cNvSpPr>
                <a:spLocks/>
              </p:cNvSpPr>
              <p:nvPr/>
            </p:nvSpPr>
            <p:spPr bwMode="auto">
              <a:xfrm>
                <a:off x="3963" y="3592"/>
                <a:ext cx="36" cy="39"/>
              </a:xfrm>
              <a:custGeom>
                <a:avLst/>
                <a:gdLst>
                  <a:gd name="T0" fmla="*/ 250 w 276"/>
                  <a:gd name="T1" fmla="*/ 302 h 302"/>
                  <a:gd name="T2" fmla="*/ 11 w 276"/>
                  <a:gd name="T3" fmla="*/ 63 h 302"/>
                  <a:gd name="T4" fmla="*/ 0 w 276"/>
                  <a:gd name="T5" fmla="*/ 0 h 302"/>
                  <a:gd name="T6" fmla="*/ 276 w 276"/>
                  <a:gd name="T7" fmla="*/ 276 h 302"/>
                  <a:gd name="T8" fmla="*/ 250 w 276"/>
                  <a:gd name="T9" fmla="*/ 302 h 302"/>
                </a:gdLst>
                <a:ahLst/>
                <a:cxnLst>
                  <a:cxn ang="0">
                    <a:pos x="T0" y="T1"/>
                  </a:cxn>
                  <a:cxn ang="0">
                    <a:pos x="T2" y="T3"/>
                  </a:cxn>
                  <a:cxn ang="0">
                    <a:pos x="T4" y="T5"/>
                  </a:cxn>
                  <a:cxn ang="0">
                    <a:pos x="T6" y="T7"/>
                  </a:cxn>
                  <a:cxn ang="0">
                    <a:pos x="T8" y="T9"/>
                  </a:cxn>
                </a:cxnLst>
                <a:rect l="0" t="0" r="r" b="b"/>
                <a:pathLst>
                  <a:path w="276" h="302">
                    <a:moveTo>
                      <a:pt x="250" y="302"/>
                    </a:moveTo>
                    <a:lnTo>
                      <a:pt x="11" y="63"/>
                    </a:lnTo>
                    <a:cubicBezTo>
                      <a:pt x="7" y="42"/>
                      <a:pt x="4" y="21"/>
                      <a:pt x="0" y="0"/>
                    </a:cubicBezTo>
                    <a:lnTo>
                      <a:pt x="276" y="276"/>
                    </a:lnTo>
                    <a:lnTo>
                      <a:pt x="250" y="30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7" name="Freeform 119">
                <a:extLst>
                  <a:ext uri="{FF2B5EF4-FFF2-40B4-BE49-F238E27FC236}">
                    <a16:creationId xmlns:a16="http://schemas.microsoft.com/office/drawing/2014/main" id="{949F32B1-DBFF-A47D-9A07-EBA750B94163}"/>
                  </a:ext>
                </a:extLst>
              </p:cNvPr>
              <p:cNvSpPr>
                <a:spLocks noEditPoints="1"/>
              </p:cNvSpPr>
              <p:nvPr/>
            </p:nvSpPr>
            <p:spPr bwMode="auto">
              <a:xfrm>
                <a:off x="3851" y="3483"/>
                <a:ext cx="100" cy="100"/>
              </a:xfrm>
              <a:custGeom>
                <a:avLst/>
                <a:gdLst>
                  <a:gd name="T0" fmla="*/ 745 w 772"/>
                  <a:gd name="T1" fmla="*/ 771 h 771"/>
                  <a:gd name="T2" fmla="*/ 400 w 772"/>
                  <a:gd name="T3" fmla="*/ 426 h 771"/>
                  <a:gd name="T4" fmla="*/ 426 w 772"/>
                  <a:gd name="T5" fmla="*/ 400 h 771"/>
                  <a:gd name="T6" fmla="*/ 772 w 772"/>
                  <a:gd name="T7" fmla="*/ 745 h 771"/>
                  <a:gd name="T8" fmla="*/ 745 w 772"/>
                  <a:gd name="T9" fmla="*/ 771 h 771"/>
                  <a:gd name="T10" fmla="*/ 374 w 772"/>
                  <a:gd name="T11" fmla="*/ 400 h 771"/>
                  <a:gd name="T12" fmla="*/ 29 w 772"/>
                  <a:gd name="T13" fmla="*/ 55 h 771"/>
                  <a:gd name="T14" fmla="*/ 55 w 772"/>
                  <a:gd name="T15" fmla="*/ 28 h 771"/>
                  <a:gd name="T16" fmla="*/ 400 w 772"/>
                  <a:gd name="T17" fmla="*/ 374 h 771"/>
                  <a:gd name="T18" fmla="*/ 374 w 772"/>
                  <a:gd name="T19" fmla="*/ 400 h 771"/>
                  <a:gd name="T20" fmla="*/ 2 w 772"/>
                  <a:gd name="T21" fmla="*/ 28 h 771"/>
                  <a:gd name="T22" fmla="*/ 0 w 772"/>
                  <a:gd name="T23" fmla="*/ 26 h 771"/>
                  <a:gd name="T24" fmla="*/ 0 w 772"/>
                  <a:gd name="T25" fmla="*/ 26 h 771"/>
                  <a:gd name="T26" fmla="*/ 26 w 772"/>
                  <a:gd name="T27" fmla="*/ 0 h 771"/>
                  <a:gd name="T28" fmla="*/ 29 w 772"/>
                  <a:gd name="T29" fmla="*/ 2 h 771"/>
                  <a:gd name="T30" fmla="*/ 2 w 772"/>
                  <a:gd name="T31" fmla="*/ 2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2" h="771">
                    <a:moveTo>
                      <a:pt x="745" y="771"/>
                    </a:moveTo>
                    <a:lnTo>
                      <a:pt x="400" y="426"/>
                    </a:lnTo>
                    <a:lnTo>
                      <a:pt x="426" y="400"/>
                    </a:lnTo>
                    <a:lnTo>
                      <a:pt x="772" y="745"/>
                    </a:lnTo>
                    <a:lnTo>
                      <a:pt x="745" y="771"/>
                    </a:lnTo>
                    <a:moveTo>
                      <a:pt x="374" y="400"/>
                    </a:moveTo>
                    <a:lnTo>
                      <a:pt x="29" y="55"/>
                    </a:lnTo>
                    <a:lnTo>
                      <a:pt x="55" y="28"/>
                    </a:lnTo>
                    <a:lnTo>
                      <a:pt x="400" y="374"/>
                    </a:lnTo>
                    <a:lnTo>
                      <a:pt x="374" y="400"/>
                    </a:lnTo>
                    <a:moveTo>
                      <a:pt x="2" y="28"/>
                    </a:moveTo>
                    <a:lnTo>
                      <a:pt x="0" y="26"/>
                    </a:lnTo>
                    <a:lnTo>
                      <a:pt x="0" y="26"/>
                    </a:lnTo>
                    <a:lnTo>
                      <a:pt x="26" y="0"/>
                    </a:lnTo>
                    <a:lnTo>
                      <a:pt x="29"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8" name="Freeform 120">
                <a:extLst>
                  <a:ext uri="{FF2B5EF4-FFF2-40B4-BE49-F238E27FC236}">
                    <a16:creationId xmlns:a16="http://schemas.microsoft.com/office/drawing/2014/main" id="{5A403077-EF7C-6017-C234-3D1CDF056DD6}"/>
                  </a:ext>
                </a:extLst>
              </p:cNvPr>
              <p:cNvSpPr>
                <a:spLocks noEditPoints="1"/>
              </p:cNvSpPr>
              <p:nvPr/>
            </p:nvSpPr>
            <p:spPr bwMode="auto">
              <a:xfrm>
                <a:off x="4056" y="3788"/>
                <a:ext cx="74" cy="68"/>
              </a:xfrm>
              <a:custGeom>
                <a:avLst/>
                <a:gdLst>
                  <a:gd name="T0" fmla="*/ 521 w 566"/>
                  <a:gd name="T1" fmla="*/ 520 h 520"/>
                  <a:gd name="T2" fmla="*/ 300 w 566"/>
                  <a:gd name="T3" fmla="*/ 299 h 520"/>
                  <a:gd name="T4" fmla="*/ 327 w 566"/>
                  <a:gd name="T5" fmla="*/ 273 h 520"/>
                  <a:gd name="T6" fmla="*/ 566 w 566"/>
                  <a:gd name="T7" fmla="*/ 512 h 520"/>
                  <a:gd name="T8" fmla="*/ 521 w 566"/>
                  <a:gd name="T9" fmla="*/ 520 h 520"/>
                  <a:gd name="T10" fmla="*/ 274 w 566"/>
                  <a:gd name="T11" fmla="*/ 273 h 520"/>
                  <a:gd name="T12" fmla="*/ 0 w 566"/>
                  <a:gd name="T13" fmla="*/ 0 h 520"/>
                  <a:gd name="T14" fmla="*/ 41 w 566"/>
                  <a:gd name="T15" fmla="*/ 1 h 520"/>
                  <a:gd name="T16" fmla="*/ 55 w 566"/>
                  <a:gd name="T17" fmla="*/ 1 h 520"/>
                  <a:gd name="T18" fmla="*/ 300 w 566"/>
                  <a:gd name="T19" fmla="*/ 247 h 520"/>
                  <a:gd name="T20" fmla="*/ 274 w 566"/>
                  <a:gd name="T21" fmla="*/ 2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6" h="520">
                    <a:moveTo>
                      <a:pt x="521" y="520"/>
                    </a:moveTo>
                    <a:lnTo>
                      <a:pt x="300" y="299"/>
                    </a:lnTo>
                    <a:lnTo>
                      <a:pt x="327" y="273"/>
                    </a:lnTo>
                    <a:lnTo>
                      <a:pt x="566" y="512"/>
                    </a:lnTo>
                    <a:cubicBezTo>
                      <a:pt x="551" y="516"/>
                      <a:pt x="536" y="518"/>
                      <a:pt x="521" y="520"/>
                    </a:cubicBezTo>
                    <a:close/>
                    <a:moveTo>
                      <a:pt x="274" y="273"/>
                    </a:moveTo>
                    <a:lnTo>
                      <a:pt x="0" y="0"/>
                    </a:lnTo>
                    <a:cubicBezTo>
                      <a:pt x="14" y="1"/>
                      <a:pt x="28" y="1"/>
                      <a:pt x="41" y="1"/>
                    </a:cubicBezTo>
                    <a:cubicBezTo>
                      <a:pt x="46" y="1"/>
                      <a:pt x="50" y="1"/>
                      <a:pt x="55" y="1"/>
                    </a:cubicBezTo>
                    <a:lnTo>
                      <a:pt x="300" y="247"/>
                    </a:lnTo>
                    <a:lnTo>
                      <a:pt x="274" y="27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9" name="Freeform 121">
                <a:extLst>
                  <a:ext uri="{FF2B5EF4-FFF2-40B4-BE49-F238E27FC236}">
                    <a16:creationId xmlns:a16="http://schemas.microsoft.com/office/drawing/2014/main" id="{F664DF21-9193-E248-CE4E-DA37F1E18D09}"/>
                  </a:ext>
                </a:extLst>
              </p:cNvPr>
              <p:cNvSpPr>
                <a:spLocks noEditPoints="1"/>
              </p:cNvSpPr>
              <p:nvPr/>
            </p:nvSpPr>
            <p:spPr bwMode="auto">
              <a:xfrm>
                <a:off x="3999" y="3727"/>
                <a:ext cx="65" cy="61"/>
              </a:xfrm>
              <a:custGeom>
                <a:avLst/>
                <a:gdLst>
                  <a:gd name="T0" fmla="*/ 484 w 498"/>
                  <a:gd name="T1" fmla="*/ 471 h 471"/>
                  <a:gd name="T2" fmla="*/ 443 w 498"/>
                  <a:gd name="T3" fmla="*/ 470 h 471"/>
                  <a:gd name="T4" fmla="*/ 372 w 498"/>
                  <a:gd name="T5" fmla="*/ 398 h 471"/>
                  <a:gd name="T6" fmla="*/ 398 w 498"/>
                  <a:gd name="T7" fmla="*/ 372 h 471"/>
                  <a:gd name="T8" fmla="*/ 498 w 498"/>
                  <a:gd name="T9" fmla="*/ 471 h 471"/>
                  <a:gd name="T10" fmla="*/ 484 w 498"/>
                  <a:gd name="T11" fmla="*/ 471 h 471"/>
                  <a:gd name="T12" fmla="*/ 346 w 498"/>
                  <a:gd name="T13" fmla="*/ 372 h 471"/>
                  <a:gd name="T14" fmla="*/ 0 w 498"/>
                  <a:gd name="T15" fmla="*/ 26 h 471"/>
                  <a:gd name="T16" fmla="*/ 27 w 498"/>
                  <a:gd name="T17" fmla="*/ 0 h 471"/>
                  <a:gd name="T18" fmla="*/ 372 w 498"/>
                  <a:gd name="T19" fmla="*/ 345 h 471"/>
                  <a:gd name="T20" fmla="*/ 346 w 498"/>
                  <a:gd name="T21" fmla="*/ 37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471">
                    <a:moveTo>
                      <a:pt x="484" y="471"/>
                    </a:moveTo>
                    <a:cubicBezTo>
                      <a:pt x="471" y="471"/>
                      <a:pt x="457" y="471"/>
                      <a:pt x="443" y="470"/>
                    </a:cubicBezTo>
                    <a:lnTo>
                      <a:pt x="372" y="398"/>
                    </a:lnTo>
                    <a:lnTo>
                      <a:pt x="398" y="372"/>
                    </a:lnTo>
                    <a:lnTo>
                      <a:pt x="498" y="471"/>
                    </a:lnTo>
                    <a:cubicBezTo>
                      <a:pt x="493" y="471"/>
                      <a:pt x="489" y="471"/>
                      <a:pt x="484" y="471"/>
                    </a:cubicBezTo>
                    <a:close/>
                    <a:moveTo>
                      <a:pt x="346" y="372"/>
                    </a:moveTo>
                    <a:lnTo>
                      <a:pt x="0" y="26"/>
                    </a:lnTo>
                    <a:lnTo>
                      <a:pt x="27" y="0"/>
                    </a:lnTo>
                    <a:lnTo>
                      <a:pt x="372" y="345"/>
                    </a:lnTo>
                    <a:lnTo>
                      <a:pt x="346" y="372"/>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0" name="Freeform 122">
                <a:extLst>
                  <a:ext uri="{FF2B5EF4-FFF2-40B4-BE49-F238E27FC236}">
                    <a16:creationId xmlns:a16="http://schemas.microsoft.com/office/drawing/2014/main" id="{BA2D7B2F-9693-7F52-6680-352D6BBB182B}"/>
                  </a:ext>
                </a:extLst>
              </p:cNvPr>
              <p:cNvSpPr>
                <a:spLocks/>
              </p:cNvSpPr>
              <p:nvPr/>
            </p:nvSpPr>
            <p:spPr bwMode="auto">
              <a:xfrm>
                <a:off x="3951" y="3679"/>
                <a:ext cx="30" cy="34"/>
              </a:xfrm>
              <a:custGeom>
                <a:avLst/>
                <a:gdLst>
                  <a:gd name="T0" fmla="*/ 234 w 234"/>
                  <a:gd name="T1" fmla="*/ 260 h 260"/>
                  <a:gd name="T2" fmla="*/ 0 w 234"/>
                  <a:gd name="T3" fmla="*/ 26 h 260"/>
                  <a:gd name="T4" fmla="*/ 26 w 234"/>
                  <a:gd name="T5" fmla="*/ 0 h 260"/>
                  <a:gd name="T6" fmla="*/ 227 w 234"/>
                  <a:gd name="T7" fmla="*/ 200 h 260"/>
                  <a:gd name="T8" fmla="*/ 234 w 234"/>
                  <a:gd name="T9" fmla="*/ 260 h 260"/>
                </a:gdLst>
                <a:ahLst/>
                <a:cxnLst>
                  <a:cxn ang="0">
                    <a:pos x="T0" y="T1"/>
                  </a:cxn>
                  <a:cxn ang="0">
                    <a:pos x="T2" y="T3"/>
                  </a:cxn>
                  <a:cxn ang="0">
                    <a:pos x="T4" y="T5"/>
                  </a:cxn>
                  <a:cxn ang="0">
                    <a:pos x="T6" y="T7"/>
                  </a:cxn>
                  <a:cxn ang="0">
                    <a:pos x="T8" y="T9"/>
                  </a:cxn>
                </a:cxnLst>
                <a:rect l="0" t="0" r="r" b="b"/>
                <a:pathLst>
                  <a:path w="234" h="260">
                    <a:moveTo>
                      <a:pt x="234" y="260"/>
                    </a:moveTo>
                    <a:lnTo>
                      <a:pt x="0" y="26"/>
                    </a:lnTo>
                    <a:lnTo>
                      <a:pt x="26" y="0"/>
                    </a:lnTo>
                    <a:lnTo>
                      <a:pt x="227" y="200"/>
                    </a:lnTo>
                    <a:cubicBezTo>
                      <a:pt x="229" y="220"/>
                      <a:pt x="231" y="240"/>
                      <a:pt x="234" y="26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1" name="Freeform 123">
                <a:extLst>
                  <a:ext uri="{FF2B5EF4-FFF2-40B4-BE49-F238E27FC236}">
                    <a16:creationId xmlns:a16="http://schemas.microsoft.com/office/drawing/2014/main" id="{AAD57FAB-DE1B-6739-AB1E-B9090F44B5FD}"/>
                  </a:ext>
                </a:extLst>
              </p:cNvPr>
              <p:cNvSpPr>
                <a:spLocks/>
              </p:cNvSpPr>
              <p:nvPr/>
            </p:nvSpPr>
            <p:spPr bwMode="auto">
              <a:xfrm>
                <a:off x="3980" y="3705"/>
                <a:ext cx="19" cy="22"/>
              </a:xfrm>
              <a:custGeom>
                <a:avLst/>
                <a:gdLst>
                  <a:gd name="T0" fmla="*/ 118 w 144"/>
                  <a:gd name="T1" fmla="*/ 171 h 171"/>
                  <a:gd name="T2" fmla="*/ 7 w 144"/>
                  <a:gd name="T3" fmla="*/ 60 h 171"/>
                  <a:gd name="T4" fmla="*/ 0 w 144"/>
                  <a:gd name="T5" fmla="*/ 0 h 171"/>
                  <a:gd name="T6" fmla="*/ 144 w 144"/>
                  <a:gd name="T7" fmla="*/ 145 h 171"/>
                  <a:gd name="T8" fmla="*/ 118 w 144"/>
                  <a:gd name="T9" fmla="*/ 171 h 171"/>
                </a:gdLst>
                <a:ahLst/>
                <a:cxnLst>
                  <a:cxn ang="0">
                    <a:pos x="T0" y="T1"/>
                  </a:cxn>
                  <a:cxn ang="0">
                    <a:pos x="T2" y="T3"/>
                  </a:cxn>
                  <a:cxn ang="0">
                    <a:pos x="T4" y="T5"/>
                  </a:cxn>
                  <a:cxn ang="0">
                    <a:pos x="T6" y="T7"/>
                  </a:cxn>
                  <a:cxn ang="0">
                    <a:pos x="T8" y="T9"/>
                  </a:cxn>
                </a:cxnLst>
                <a:rect l="0" t="0" r="r" b="b"/>
                <a:pathLst>
                  <a:path w="144" h="171">
                    <a:moveTo>
                      <a:pt x="118" y="171"/>
                    </a:moveTo>
                    <a:lnTo>
                      <a:pt x="7" y="60"/>
                    </a:lnTo>
                    <a:cubicBezTo>
                      <a:pt x="4" y="40"/>
                      <a:pt x="2" y="20"/>
                      <a:pt x="0" y="0"/>
                    </a:cubicBezTo>
                    <a:lnTo>
                      <a:pt x="144" y="145"/>
                    </a:lnTo>
                    <a:lnTo>
                      <a:pt x="118" y="1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2" name="Freeform 124">
                <a:extLst>
                  <a:ext uri="{FF2B5EF4-FFF2-40B4-BE49-F238E27FC236}">
                    <a16:creationId xmlns:a16="http://schemas.microsoft.com/office/drawing/2014/main" id="{025E5C98-2A4E-0753-6CC8-4EF5E3525CC4}"/>
                  </a:ext>
                </a:extLst>
              </p:cNvPr>
              <p:cNvSpPr>
                <a:spLocks noEditPoints="1"/>
              </p:cNvSpPr>
              <p:nvPr/>
            </p:nvSpPr>
            <p:spPr bwMode="auto">
              <a:xfrm>
                <a:off x="3851" y="3579"/>
                <a:ext cx="100" cy="100"/>
              </a:xfrm>
              <a:custGeom>
                <a:avLst/>
                <a:gdLst>
                  <a:gd name="T0" fmla="*/ 745 w 772"/>
                  <a:gd name="T1" fmla="*/ 772 h 772"/>
                  <a:gd name="T2" fmla="*/ 400 w 772"/>
                  <a:gd name="T3" fmla="*/ 426 h 772"/>
                  <a:gd name="T4" fmla="*/ 426 w 772"/>
                  <a:gd name="T5" fmla="*/ 400 h 772"/>
                  <a:gd name="T6" fmla="*/ 772 w 772"/>
                  <a:gd name="T7" fmla="*/ 745 h 772"/>
                  <a:gd name="T8" fmla="*/ 745 w 772"/>
                  <a:gd name="T9" fmla="*/ 772 h 772"/>
                  <a:gd name="T10" fmla="*/ 374 w 772"/>
                  <a:gd name="T11" fmla="*/ 400 h 772"/>
                  <a:gd name="T12" fmla="*/ 372 w 772"/>
                  <a:gd name="T13" fmla="*/ 398 h 772"/>
                  <a:gd name="T14" fmla="*/ 372 w 772"/>
                  <a:gd name="T15" fmla="*/ 397 h 772"/>
                  <a:gd name="T16" fmla="*/ 346 w 772"/>
                  <a:gd name="T17" fmla="*/ 371 h 772"/>
                  <a:gd name="T18" fmla="*/ 345 w 772"/>
                  <a:gd name="T19" fmla="*/ 372 h 772"/>
                  <a:gd name="T20" fmla="*/ 29 w 772"/>
                  <a:gd name="T21" fmla="*/ 55 h 772"/>
                  <a:gd name="T22" fmla="*/ 55 w 772"/>
                  <a:gd name="T23" fmla="*/ 28 h 772"/>
                  <a:gd name="T24" fmla="*/ 400 w 772"/>
                  <a:gd name="T25" fmla="*/ 374 h 772"/>
                  <a:gd name="T26" fmla="*/ 374 w 772"/>
                  <a:gd name="T27" fmla="*/ 400 h 772"/>
                  <a:gd name="T28" fmla="*/ 2 w 772"/>
                  <a:gd name="T29" fmla="*/ 28 h 772"/>
                  <a:gd name="T30" fmla="*/ 0 w 772"/>
                  <a:gd name="T31" fmla="*/ 26 h 772"/>
                  <a:gd name="T32" fmla="*/ 0 w 772"/>
                  <a:gd name="T33" fmla="*/ 26 h 772"/>
                  <a:gd name="T34" fmla="*/ 26 w 772"/>
                  <a:gd name="T35" fmla="*/ 0 h 772"/>
                  <a:gd name="T36" fmla="*/ 29 w 772"/>
                  <a:gd name="T37" fmla="*/ 2 h 772"/>
                  <a:gd name="T38" fmla="*/ 2 w 772"/>
                  <a:gd name="T39" fmla="*/ 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2" h="772">
                    <a:moveTo>
                      <a:pt x="745" y="772"/>
                    </a:moveTo>
                    <a:lnTo>
                      <a:pt x="400" y="426"/>
                    </a:lnTo>
                    <a:lnTo>
                      <a:pt x="426" y="400"/>
                    </a:lnTo>
                    <a:lnTo>
                      <a:pt x="772" y="745"/>
                    </a:lnTo>
                    <a:lnTo>
                      <a:pt x="745" y="772"/>
                    </a:lnTo>
                    <a:moveTo>
                      <a:pt x="374" y="400"/>
                    </a:moveTo>
                    <a:lnTo>
                      <a:pt x="372" y="398"/>
                    </a:lnTo>
                    <a:lnTo>
                      <a:pt x="372" y="397"/>
                    </a:lnTo>
                    <a:lnTo>
                      <a:pt x="346" y="371"/>
                    </a:lnTo>
                    <a:lnTo>
                      <a:pt x="345" y="372"/>
                    </a:lnTo>
                    <a:lnTo>
                      <a:pt x="29" y="55"/>
                    </a:lnTo>
                    <a:lnTo>
                      <a:pt x="55" y="28"/>
                    </a:lnTo>
                    <a:lnTo>
                      <a:pt x="400" y="374"/>
                    </a:lnTo>
                    <a:lnTo>
                      <a:pt x="374" y="400"/>
                    </a:lnTo>
                    <a:moveTo>
                      <a:pt x="2" y="28"/>
                    </a:moveTo>
                    <a:lnTo>
                      <a:pt x="0" y="26"/>
                    </a:lnTo>
                    <a:lnTo>
                      <a:pt x="0" y="26"/>
                    </a:lnTo>
                    <a:lnTo>
                      <a:pt x="26" y="0"/>
                    </a:lnTo>
                    <a:lnTo>
                      <a:pt x="29"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3" name="Freeform 125">
                <a:extLst>
                  <a:ext uri="{FF2B5EF4-FFF2-40B4-BE49-F238E27FC236}">
                    <a16:creationId xmlns:a16="http://schemas.microsoft.com/office/drawing/2014/main" id="{EF602490-D295-0E59-A7DC-68AB5B07FDED}"/>
                  </a:ext>
                </a:extLst>
              </p:cNvPr>
              <p:cNvSpPr>
                <a:spLocks noEditPoints="1"/>
              </p:cNvSpPr>
              <p:nvPr/>
            </p:nvSpPr>
            <p:spPr bwMode="auto">
              <a:xfrm>
                <a:off x="3851" y="3676"/>
                <a:ext cx="172" cy="168"/>
              </a:xfrm>
              <a:custGeom>
                <a:avLst/>
                <a:gdLst>
                  <a:gd name="T0" fmla="*/ 1328 w 1328"/>
                  <a:gd name="T1" fmla="*/ 1301 h 1301"/>
                  <a:gd name="T2" fmla="*/ 1273 w 1328"/>
                  <a:gd name="T3" fmla="*/ 1299 h 1301"/>
                  <a:gd name="T4" fmla="*/ 1143 w 1328"/>
                  <a:gd name="T5" fmla="*/ 1169 h 1301"/>
                  <a:gd name="T6" fmla="*/ 1170 w 1328"/>
                  <a:gd name="T7" fmla="*/ 1143 h 1301"/>
                  <a:gd name="T8" fmla="*/ 1328 w 1328"/>
                  <a:gd name="T9" fmla="*/ 1301 h 1301"/>
                  <a:gd name="T10" fmla="*/ 1117 w 1328"/>
                  <a:gd name="T11" fmla="*/ 1143 h 1301"/>
                  <a:gd name="T12" fmla="*/ 772 w 1328"/>
                  <a:gd name="T13" fmla="*/ 798 h 1301"/>
                  <a:gd name="T14" fmla="*/ 798 w 1328"/>
                  <a:gd name="T15" fmla="*/ 772 h 1301"/>
                  <a:gd name="T16" fmla="*/ 1143 w 1328"/>
                  <a:gd name="T17" fmla="*/ 1117 h 1301"/>
                  <a:gd name="T18" fmla="*/ 1117 w 1328"/>
                  <a:gd name="T19" fmla="*/ 1143 h 1301"/>
                  <a:gd name="T20" fmla="*/ 745 w 1328"/>
                  <a:gd name="T21" fmla="*/ 772 h 1301"/>
                  <a:gd name="T22" fmla="*/ 400 w 1328"/>
                  <a:gd name="T23" fmla="*/ 426 h 1301"/>
                  <a:gd name="T24" fmla="*/ 426 w 1328"/>
                  <a:gd name="T25" fmla="*/ 400 h 1301"/>
                  <a:gd name="T26" fmla="*/ 772 w 1328"/>
                  <a:gd name="T27" fmla="*/ 745 h 1301"/>
                  <a:gd name="T28" fmla="*/ 745 w 1328"/>
                  <a:gd name="T29" fmla="*/ 772 h 1301"/>
                  <a:gd name="T30" fmla="*/ 374 w 1328"/>
                  <a:gd name="T31" fmla="*/ 400 h 1301"/>
                  <a:gd name="T32" fmla="*/ 372 w 1328"/>
                  <a:gd name="T33" fmla="*/ 398 h 1301"/>
                  <a:gd name="T34" fmla="*/ 372 w 1328"/>
                  <a:gd name="T35" fmla="*/ 397 h 1301"/>
                  <a:gd name="T36" fmla="*/ 346 w 1328"/>
                  <a:gd name="T37" fmla="*/ 371 h 1301"/>
                  <a:gd name="T38" fmla="*/ 345 w 1328"/>
                  <a:gd name="T39" fmla="*/ 372 h 1301"/>
                  <a:gd name="T40" fmla="*/ 29 w 1328"/>
                  <a:gd name="T41" fmla="*/ 55 h 1301"/>
                  <a:gd name="T42" fmla="*/ 55 w 1328"/>
                  <a:gd name="T43" fmla="*/ 29 h 1301"/>
                  <a:gd name="T44" fmla="*/ 400 w 1328"/>
                  <a:gd name="T45" fmla="*/ 374 h 1301"/>
                  <a:gd name="T46" fmla="*/ 374 w 1328"/>
                  <a:gd name="T47" fmla="*/ 400 h 1301"/>
                  <a:gd name="T48" fmla="*/ 2 w 1328"/>
                  <a:gd name="T49" fmla="*/ 29 h 1301"/>
                  <a:gd name="T50" fmla="*/ 0 w 1328"/>
                  <a:gd name="T51" fmla="*/ 26 h 1301"/>
                  <a:gd name="T52" fmla="*/ 0 w 1328"/>
                  <a:gd name="T53" fmla="*/ 26 h 1301"/>
                  <a:gd name="T54" fmla="*/ 26 w 1328"/>
                  <a:gd name="T55" fmla="*/ 0 h 1301"/>
                  <a:gd name="T56" fmla="*/ 29 w 1328"/>
                  <a:gd name="T57" fmla="*/ 2 h 1301"/>
                  <a:gd name="T58" fmla="*/ 2 w 1328"/>
                  <a:gd name="T59" fmla="*/ 2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8" h="1301">
                    <a:moveTo>
                      <a:pt x="1328" y="1301"/>
                    </a:moveTo>
                    <a:cubicBezTo>
                      <a:pt x="1309" y="1300"/>
                      <a:pt x="1291" y="1300"/>
                      <a:pt x="1273" y="1299"/>
                    </a:cubicBezTo>
                    <a:lnTo>
                      <a:pt x="1143" y="1169"/>
                    </a:lnTo>
                    <a:lnTo>
                      <a:pt x="1170" y="1143"/>
                    </a:lnTo>
                    <a:lnTo>
                      <a:pt x="1328" y="1301"/>
                    </a:lnTo>
                    <a:close/>
                    <a:moveTo>
                      <a:pt x="1117" y="1143"/>
                    </a:moveTo>
                    <a:lnTo>
                      <a:pt x="772" y="798"/>
                    </a:lnTo>
                    <a:lnTo>
                      <a:pt x="798" y="772"/>
                    </a:lnTo>
                    <a:lnTo>
                      <a:pt x="1143" y="1117"/>
                    </a:lnTo>
                    <a:lnTo>
                      <a:pt x="1117" y="1143"/>
                    </a:lnTo>
                    <a:moveTo>
                      <a:pt x="745" y="772"/>
                    </a:moveTo>
                    <a:lnTo>
                      <a:pt x="400" y="426"/>
                    </a:lnTo>
                    <a:lnTo>
                      <a:pt x="426" y="400"/>
                    </a:lnTo>
                    <a:lnTo>
                      <a:pt x="772" y="745"/>
                    </a:lnTo>
                    <a:lnTo>
                      <a:pt x="745" y="772"/>
                    </a:lnTo>
                    <a:close/>
                    <a:moveTo>
                      <a:pt x="374" y="400"/>
                    </a:moveTo>
                    <a:lnTo>
                      <a:pt x="372" y="398"/>
                    </a:lnTo>
                    <a:lnTo>
                      <a:pt x="372" y="397"/>
                    </a:lnTo>
                    <a:lnTo>
                      <a:pt x="346" y="371"/>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4" name="Freeform 126">
                <a:extLst>
                  <a:ext uri="{FF2B5EF4-FFF2-40B4-BE49-F238E27FC236}">
                    <a16:creationId xmlns:a16="http://schemas.microsoft.com/office/drawing/2014/main" id="{A50D1009-7958-5FC8-57C9-5DD691988087}"/>
                  </a:ext>
                </a:extLst>
              </p:cNvPr>
              <p:cNvSpPr>
                <a:spLocks noEditPoints="1"/>
              </p:cNvSpPr>
              <p:nvPr/>
            </p:nvSpPr>
            <p:spPr bwMode="auto">
              <a:xfrm>
                <a:off x="3851" y="3772"/>
                <a:ext cx="79" cy="76"/>
              </a:xfrm>
              <a:custGeom>
                <a:avLst/>
                <a:gdLst>
                  <a:gd name="T0" fmla="*/ 564 w 613"/>
                  <a:gd name="T1" fmla="*/ 590 h 590"/>
                  <a:gd name="T2" fmla="*/ 400 w 613"/>
                  <a:gd name="T3" fmla="*/ 426 h 590"/>
                  <a:gd name="T4" fmla="*/ 426 w 613"/>
                  <a:gd name="T5" fmla="*/ 400 h 590"/>
                  <a:gd name="T6" fmla="*/ 613 w 613"/>
                  <a:gd name="T7" fmla="*/ 586 h 590"/>
                  <a:gd name="T8" fmla="*/ 564 w 613"/>
                  <a:gd name="T9" fmla="*/ 590 h 590"/>
                  <a:gd name="T10" fmla="*/ 374 w 613"/>
                  <a:gd name="T11" fmla="*/ 400 h 590"/>
                  <a:gd name="T12" fmla="*/ 372 w 613"/>
                  <a:gd name="T13" fmla="*/ 398 h 590"/>
                  <a:gd name="T14" fmla="*/ 373 w 613"/>
                  <a:gd name="T15" fmla="*/ 397 h 590"/>
                  <a:gd name="T16" fmla="*/ 347 w 613"/>
                  <a:gd name="T17" fmla="*/ 370 h 590"/>
                  <a:gd name="T18" fmla="*/ 345 w 613"/>
                  <a:gd name="T19" fmla="*/ 372 h 590"/>
                  <a:gd name="T20" fmla="*/ 29 w 613"/>
                  <a:gd name="T21" fmla="*/ 55 h 590"/>
                  <a:gd name="T22" fmla="*/ 55 w 613"/>
                  <a:gd name="T23" fmla="*/ 29 h 590"/>
                  <a:gd name="T24" fmla="*/ 400 w 613"/>
                  <a:gd name="T25" fmla="*/ 374 h 590"/>
                  <a:gd name="T26" fmla="*/ 374 w 613"/>
                  <a:gd name="T27" fmla="*/ 400 h 590"/>
                  <a:gd name="T28" fmla="*/ 2 w 613"/>
                  <a:gd name="T29" fmla="*/ 29 h 590"/>
                  <a:gd name="T30" fmla="*/ 0 w 613"/>
                  <a:gd name="T31" fmla="*/ 26 h 590"/>
                  <a:gd name="T32" fmla="*/ 0 w 613"/>
                  <a:gd name="T33" fmla="*/ 26 h 590"/>
                  <a:gd name="T34" fmla="*/ 26 w 613"/>
                  <a:gd name="T35" fmla="*/ 0 h 590"/>
                  <a:gd name="T36" fmla="*/ 29 w 613"/>
                  <a:gd name="T37" fmla="*/ 2 h 590"/>
                  <a:gd name="T38" fmla="*/ 2 w 613"/>
                  <a:gd name="T39" fmla="*/ 29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3" h="590">
                    <a:moveTo>
                      <a:pt x="564" y="590"/>
                    </a:moveTo>
                    <a:lnTo>
                      <a:pt x="400" y="426"/>
                    </a:lnTo>
                    <a:lnTo>
                      <a:pt x="426" y="400"/>
                    </a:lnTo>
                    <a:lnTo>
                      <a:pt x="613" y="586"/>
                    </a:lnTo>
                    <a:cubicBezTo>
                      <a:pt x="596" y="588"/>
                      <a:pt x="580" y="589"/>
                      <a:pt x="564" y="590"/>
                    </a:cubicBezTo>
                    <a:close/>
                    <a:moveTo>
                      <a:pt x="374" y="400"/>
                    </a:moveTo>
                    <a:lnTo>
                      <a:pt x="372" y="398"/>
                    </a:lnTo>
                    <a:lnTo>
                      <a:pt x="373" y="397"/>
                    </a:lnTo>
                    <a:lnTo>
                      <a:pt x="347" y="370"/>
                    </a:lnTo>
                    <a:lnTo>
                      <a:pt x="345" y="372"/>
                    </a:lnTo>
                    <a:lnTo>
                      <a:pt x="29" y="55"/>
                    </a:lnTo>
                    <a:lnTo>
                      <a:pt x="55" y="29"/>
                    </a:lnTo>
                    <a:lnTo>
                      <a:pt x="400" y="374"/>
                    </a:lnTo>
                    <a:lnTo>
                      <a:pt x="374" y="400"/>
                    </a:lnTo>
                    <a:moveTo>
                      <a:pt x="2" y="29"/>
                    </a:moveTo>
                    <a:lnTo>
                      <a:pt x="0" y="26"/>
                    </a:lnTo>
                    <a:lnTo>
                      <a:pt x="0" y="26"/>
                    </a:lnTo>
                    <a:lnTo>
                      <a:pt x="26" y="0"/>
                    </a:lnTo>
                    <a:lnTo>
                      <a:pt x="29" y="2"/>
                    </a:lnTo>
                    <a:lnTo>
                      <a:pt x="2" y="2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5" name="Freeform 127">
                <a:extLst>
                  <a:ext uri="{FF2B5EF4-FFF2-40B4-BE49-F238E27FC236}">
                    <a16:creationId xmlns:a16="http://schemas.microsoft.com/office/drawing/2014/main" id="{7553D14E-1ECD-E9AA-2E1F-5DF881F6FB3D}"/>
                  </a:ext>
                </a:extLst>
              </p:cNvPr>
              <p:cNvSpPr>
                <a:spLocks noEditPoints="1"/>
              </p:cNvSpPr>
              <p:nvPr/>
            </p:nvSpPr>
            <p:spPr bwMode="auto">
              <a:xfrm>
                <a:off x="4077" y="3227"/>
                <a:ext cx="190" cy="193"/>
              </a:xfrm>
              <a:custGeom>
                <a:avLst/>
                <a:gdLst>
                  <a:gd name="T0" fmla="*/ 1457 w 1462"/>
                  <a:gd name="T1" fmla="*/ 1492 h 1492"/>
                  <a:gd name="T2" fmla="*/ 1254 w 1462"/>
                  <a:gd name="T3" fmla="*/ 1289 h 1492"/>
                  <a:gd name="T4" fmla="*/ 1280 w 1462"/>
                  <a:gd name="T5" fmla="*/ 1263 h 1492"/>
                  <a:gd name="T6" fmla="*/ 1462 w 1462"/>
                  <a:gd name="T7" fmla="*/ 1445 h 1492"/>
                  <a:gd name="T8" fmla="*/ 1457 w 1462"/>
                  <a:gd name="T9" fmla="*/ 1492 h 1492"/>
                  <a:gd name="T10" fmla="*/ 1228 w 1462"/>
                  <a:gd name="T11" fmla="*/ 1263 h 1492"/>
                  <a:gd name="T12" fmla="*/ 882 w 1462"/>
                  <a:gd name="T13" fmla="*/ 918 h 1492"/>
                  <a:gd name="T14" fmla="*/ 909 w 1462"/>
                  <a:gd name="T15" fmla="*/ 892 h 1492"/>
                  <a:gd name="T16" fmla="*/ 1254 w 1462"/>
                  <a:gd name="T17" fmla="*/ 1237 h 1492"/>
                  <a:gd name="T18" fmla="*/ 1228 w 1462"/>
                  <a:gd name="T19" fmla="*/ 1263 h 1492"/>
                  <a:gd name="T20" fmla="*/ 856 w 1462"/>
                  <a:gd name="T21" fmla="*/ 892 h 1492"/>
                  <a:gd name="T22" fmla="*/ 511 w 1462"/>
                  <a:gd name="T23" fmla="*/ 546 h 1492"/>
                  <a:gd name="T24" fmla="*/ 537 w 1462"/>
                  <a:gd name="T25" fmla="*/ 520 h 1492"/>
                  <a:gd name="T26" fmla="*/ 882 w 1462"/>
                  <a:gd name="T27" fmla="*/ 865 h 1492"/>
                  <a:gd name="T28" fmla="*/ 856 w 1462"/>
                  <a:gd name="T29" fmla="*/ 892 h 1492"/>
                  <a:gd name="T30" fmla="*/ 485 w 1462"/>
                  <a:gd name="T31" fmla="*/ 520 h 1492"/>
                  <a:gd name="T32" fmla="*/ 139 w 1462"/>
                  <a:gd name="T33" fmla="*/ 175 h 1492"/>
                  <a:gd name="T34" fmla="*/ 166 w 1462"/>
                  <a:gd name="T35" fmla="*/ 149 h 1492"/>
                  <a:gd name="T36" fmla="*/ 511 w 1462"/>
                  <a:gd name="T37" fmla="*/ 494 h 1492"/>
                  <a:gd name="T38" fmla="*/ 485 w 1462"/>
                  <a:gd name="T39" fmla="*/ 520 h 1492"/>
                  <a:gd name="T40" fmla="*/ 113 w 1462"/>
                  <a:gd name="T41" fmla="*/ 149 h 1492"/>
                  <a:gd name="T42" fmla="*/ 0 w 1462"/>
                  <a:gd name="T43" fmla="*/ 36 h 1492"/>
                  <a:gd name="T44" fmla="*/ 17 w 1462"/>
                  <a:gd name="T45" fmla="*/ 0 h 1492"/>
                  <a:gd name="T46" fmla="*/ 139 w 1462"/>
                  <a:gd name="T47" fmla="*/ 122 h 1492"/>
                  <a:gd name="T48" fmla="*/ 113 w 1462"/>
                  <a:gd name="T49" fmla="*/ 149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2" h="1492">
                    <a:moveTo>
                      <a:pt x="1457" y="1492"/>
                    </a:moveTo>
                    <a:lnTo>
                      <a:pt x="1254" y="1289"/>
                    </a:lnTo>
                    <a:lnTo>
                      <a:pt x="1280" y="1263"/>
                    </a:lnTo>
                    <a:lnTo>
                      <a:pt x="1462" y="1445"/>
                    </a:lnTo>
                    <a:cubicBezTo>
                      <a:pt x="1460" y="1460"/>
                      <a:pt x="1458" y="1476"/>
                      <a:pt x="1457" y="1492"/>
                    </a:cubicBezTo>
                    <a:close/>
                    <a:moveTo>
                      <a:pt x="1228" y="1263"/>
                    </a:moveTo>
                    <a:lnTo>
                      <a:pt x="882" y="918"/>
                    </a:lnTo>
                    <a:lnTo>
                      <a:pt x="909" y="892"/>
                    </a:lnTo>
                    <a:lnTo>
                      <a:pt x="1254" y="1237"/>
                    </a:lnTo>
                    <a:lnTo>
                      <a:pt x="1228" y="1263"/>
                    </a:lnTo>
                    <a:close/>
                    <a:moveTo>
                      <a:pt x="856" y="892"/>
                    </a:moveTo>
                    <a:lnTo>
                      <a:pt x="511" y="546"/>
                    </a:lnTo>
                    <a:lnTo>
                      <a:pt x="537" y="520"/>
                    </a:lnTo>
                    <a:lnTo>
                      <a:pt x="882" y="865"/>
                    </a:lnTo>
                    <a:lnTo>
                      <a:pt x="856" y="892"/>
                    </a:lnTo>
                    <a:moveTo>
                      <a:pt x="485" y="520"/>
                    </a:moveTo>
                    <a:lnTo>
                      <a:pt x="139" y="175"/>
                    </a:lnTo>
                    <a:lnTo>
                      <a:pt x="166" y="149"/>
                    </a:lnTo>
                    <a:lnTo>
                      <a:pt x="511" y="494"/>
                    </a:lnTo>
                    <a:lnTo>
                      <a:pt x="485" y="520"/>
                    </a:lnTo>
                    <a:moveTo>
                      <a:pt x="113" y="149"/>
                    </a:moveTo>
                    <a:lnTo>
                      <a:pt x="0" y="36"/>
                    </a:lnTo>
                    <a:cubicBezTo>
                      <a:pt x="7" y="25"/>
                      <a:pt x="13" y="13"/>
                      <a:pt x="17" y="0"/>
                    </a:cubicBezTo>
                    <a:lnTo>
                      <a:pt x="139" y="122"/>
                    </a:lnTo>
                    <a:lnTo>
                      <a:pt x="113" y="1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6" name="Freeform 128">
                <a:extLst>
                  <a:ext uri="{FF2B5EF4-FFF2-40B4-BE49-F238E27FC236}">
                    <a16:creationId xmlns:a16="http://schemas.microsoft.com/office/drawing/2014/main" id="{BBB49809-A2E3-8B2C-AC1C-913A8CD5B8F5}"/>
                  </a:ext>
                </a:extLst>
              </p:cNvPr>
              <p:cNvSpPr>
                <a:spLocks/>
              </p:cNvSpPr>
              <p:nvPr/>
            </p:nvSpPr>
            <p:spPr bwMode="auto">
              <a:xfrm>
                <a:off x="4047" y="3198"/>
                <a:ext cx="33" cy="34"/>
              </a:xfrm>
              <a:custGeom>
                <a:avLst/>
                <a:gdLst>
                  <a:gd name="T0" fmla="*/ 232 w 249"/>
                  <a:gd name="T1" fmla="*/ 259 h 259"/>
                  <a:gd name="T2" fmla="*/ 0 w 249"/>
                  <a:gd name="T3" fmla="*/ 26 h 259"/>
                  <a:gd name="T4" fmla="*/ 26 w 249"/>
                  <a:gd name="T5" fmla="*/ 0 h 259"/>
                  <a:gd name="T6" fmla="*/ 249 w 249"/>
                  <a:gd name="T7" fmla="*/ 223 h 259"/>
                  <a:gd name="T8" fmla="*/ 232 w 249"/>
                  <a:gd name="T9" fmla="*/ 259 h 259"/>
                </a:gdLst>
                <a:ahLst/>
                <a:cxnLst>
                  <a:cxn ang="0">
                    <a:pos x="T0" y="T1"/>
                  </a:cxn>
                  <a:cxn ang="0">
                    <a:pos x="T2" y="T3"/>
                  </a:cxn>
                  <a:cxn ang="0">
                    <a:pos x="T4" y="T5"/>
                  </a:cxn>
                  <a:cxn ang="0">
                    <a:pos x="T6" y="T7"/>
                  </a:cxn>
                  <a:cxn ang="0">
                    <a:pos x="T8" y="T9"/>
                  </a:cxn>
                </a:cxnLst>
                <a:rect l="0" t="0" r="r" b="b"/>
                <a:pathLst>
                  <a:path w="249" h="259">
                    <a:moveTo>
                      <a:pt x="232" y="259"/>
                    </a:moveTo>
                    <a:lnTo>
                      <a:pt x="0" y="26"/>
                    </a:lnTo>
                    <a:lnTo>
                      <a:pt x="26" y="0"/>
                    </a:lnTo>
                    <a:lnTo>
                      <a:pt x="249" y="223"/>
                    </a:lnTo>
                    <a:cubicBezTo>
                      <a:pt x="245" y="236"/>
                      <a:pt x="239" y="248"/>
                      <a:pt x="232" y="25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7" name="Freeform 129">
                <a:extLst>
                  <a:ext uri="{FF2B5EF4-FFF2-40B4-BE49-F238E27FC236}">
                    <a16:creationId xmlns:a16="http://schemas.microsoft.com/office/drawing/2014/main" id="{84A5CAC2-58D8-FDE9-B00B-6D70AF09710A}"/>
                  </a:ext>
                </a:extLst>
              </p:cNvPr>
              <p:cNvSpPr>
                <a:spLocks/>
              </p:cNvSpPr>
              <p:nvPr/>
            </p:nvSpPr>
            <p:spPr bwMode="auto">
              <a:xfrm>
                <a:off x="3999" y="3150"/>
                <a:ext cx="42" cy="40"/>
              </a:xfrm>
              <a:custGeom>
                <a:avLst/>
                <a:gdLst>
                  <a:gd name="T0" fmla="*/ 286 w 320"/>
                  <a:gd name="T1" fmla="*/ 312 h 312"/>
                  <a:gd name="T2" fmla="*/ 0 w 320"/>
                  <a:gd name="T3" fmla="*/ 27 h 312"/>
                  <a:gd name="T4" fmla="*/ 27 w 320"/>
                  <a:gd name="T5" fmla="*/ 0 h 312"/>
                  <a:gd name="T6" fmla="*/ 320 w 320"/>
                  <a:gd name="T7" fmla="*/ 294 h 312"/>
                  <a:gd name="T8" fmla="*/ 309 w 320"/>
                  <a:gd name="T9" fmla="*/ 300 h 312"/>
                  <a:gd name="T10" fmla="*/ 286 w 320"/>
                  <a:gd name="T11" fmla="*/ 312 h 312"/>
                </a:gdLst>
                <a:ahLst/>
                <a:cxnLst>
                  <a:cxn ang="0">
                    <a:pos x="T0" y="T1"/>
                  </a:cxn>
                  <a:cxn ang="0">
                    <a:pos x="T2" y="T3"/>
                  </a:cxn>
                  <a:cxn ang="0">
                    <a:pos x="T4" y="T5"/>
                  </a:cxn>
                  <a:cxn ang="0">
                    <a:pos x="T6" y="T7"/>
                  </a:cxn>
                  <a:cxn ang="0">
                    <a:pos x="T8" y="T9"/>
                  </a:cxn>
                  <a:cxn ang="0">
                    <a:pos x="T10" y="T11"/>
                  </a:cxn>
                </a:cxnLst>
                <a:rect l="0" t="0" r="r" b="b"/>
                <a:pathLst>
                  <a:path w="320" h="312">
                    <a:moveTo>
                      <a:pt x="286" y="312"/>
                    </a:moveTo>
                    <a:lnTo>
                      <a:pt x="0" y="27"/>
                    </a:lnTo>
                    <a:lnTo>
                      <a:pt x="27" y="0"/>
                    </a:lnTo>
                    <a:lnTo>
                      <a:pt x="320" y="294"/>
                    </a:lnTo>
                    <a:cubicBezTo>
                      <a:pt x="316" y="296"/>
                      <a:pt x="312" y="298"/>
                      <a:pt x="309" y="300"/>
                    </a:cubicBezTo>
                    <a:cubicBezTo>
                      <a:pt x="301" y="304"/>
                      <a:pt x="293" y="308"/>
                      <a:pt x="286" y="312"/>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8" name="Freeform 130">
                <a:extLst>
                  <a:ext uri="{FF2B5EF4-FFF2-40B4-BE49-F238E27FC236}">
                    <a16:creationId xmlns:a16="http://schemas.microsoft.com/office/drawing/2014/main" id="{EE13FB86-34A6-8DEB-150E-3C0A4B1B4D78}"/>
                  </a:ext>
                </a:extLst>
              </p:cNvPr>
              <p:cNvSpPr>
                <a:spLocks/>
              </p:cNvSpPr>
              <p:nvPr/>
            </p:nvSpPr>
            <p:spPr bwMode="auto">
              <a:xfrm>
                <a:off x="4036" y="3188"/>
                <a:ext cx="11" cy="10"/>
              </a:xfrm>
              <a:custGeom>
                <a:avLst/>
                <a:gdLst>
                  <a:gd name="T0" fmla="*/ 60 w 86"/>
                  <a:gd name="T1" fmla="*/ 78 h 78"/>
                  <a:gd name="T2" fmla="*/ 0 w 86"/>
                  <a:gd name="T3" fmla="*/ 18 h 78"/>
                  <a:gd name="T4" fmla="*/ 23 w 86"/>
                  <a:gd name="T5" fmla="*/ 6 h 78"/>
                  <a:gd name="T6" fmla="*/ 34 w 86"/>
                  <a:gd name="T7" fmla="*/ 0 h 78"/>
                  <a:gd name="T8" fmla="*/ 86 w 86"/>
                  <a:gd name="T9" fmla="*/ 52 h 78"/>
                  <a:gd name="T10" fmla="*/ 60 w 86"/>
                  <a:gd name="T11" fmla="*/ 78 h 78"/>
                </a:gdLst>
                <a:ahLst/>
                <a:cxnLst>
                  <a:cxn ang="0">
                    <a:pos x="T0" y="T1"/>
                  </a:cxn>
                  <a:cxn ang="0">
                    <a:pos x="T2" y="T3"/>
                  </a:cxn>
                  <a:cxn ang="0">
                    <a:pos x="T4" y="T5"/>
                  </a:cxn>
                  <a:cxn ang="0">
                    <a:pos x="T6" y="T7"/>
                  </a:cxn>
                  <a:cxn ang="0">
                    <a:pos x="T8" y="T9"/>
                  </a:cxn>
                  <a:cxn ang="0">
                    <a:pos x="T10" y="T11"/>
                  </a:cxn>
                </a:cxnLst>
                <a:rect l="0" t="0" r="r" b="b"/>
                <a:pathLst>
                  <a:path w="86" h="78">
                    <a:moveTo>
                      <a:pt x="60" y="78"/>
                    </a:moveTo>
                    <a:lnTo>
                      <a:pt x="0" y="18"/>
                    </a:lnTo>
                    <a:cubicBezTo>
                      <a:pt x="7" y="14"/>
                      <a:pt x="15" y="10"/>
                      <a:pt x="23" y="6"/>
                    </a:cubicBezTo>
                    <a:cubicBezTo>
                      <a:pt x="26" y="4"/>
                      <a:pt x="30" y="2"/>
                      <a:pt x="34" y="0"/>
                    </a:cubicBezTo>
                    <a:lnTo>
                      <a:pt x="86" y="52"/>
                    </a:lnTo>
                    <a:lnTo>
                      <a:pt x="60" y="7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79" name="Freeform 131">
                <a:extLst>
                  <a:ext uri="{FF2B5EF4-FFF2-40B4-BE49-F238E27FC236}">
                    <a16:creationId xmlns:a16="http://schemas.microsoft.com/office/drawing/2014/main" id="{2B271EDE-BE56-D634-51FB-02238FFD04FE}"/>
                  </a:ext>
                </a:extLst>
              </p:cNvPr>
              <p:cNvSpPr>
                <a:spLocks/>
              </p:cNvSpPr>
              <p:nvPr/>
            </p:nvSpPr>
            <p:spPr bwMode="auto">
              <a:xfrm>
                <a:off x="3972" y="3125"/>
                <a:ext cx="27" cy="25"/>
              </a:xfrm>
              <a:custGeom>
                <a:avLst/>
                <a:gdLst>
                  <a:gd name="T0" fmla="*/ 185 w 211"/>
                  <a:gd name="T1" fmla="*/ 193 h 193"/>
                  <a:gd name="T2" fmla="*/ 0 w 211"/>
                  <a:gd name="T3" fmla="*/ 9 h 193"/>
                  <a:gd name="T4" fmla="*/ 2 w 211"/>
                  <a:gd name="T5" fmla="*/ 8 h 193"/>
                  <a:gd name="T6" fmla="*/ 44 w 211"/>
                  <a:gd name="T7" fmla="*/ 0 h 193"/>
                  <a:gd name="T8" fmla="*/ 211 w 211"/>
                  <a:gd name="T9" fmla="*/ 167 h 193"/>
                  <a:gd name="T10" fmla="*/ 185 w 211"/>
                  <a:gd name="T11" fmla="*/ 193 h 193"/>
                </a:gdLst>
                <a:ahLst/>
                <a:cxnLst>
                  <a:cxn ang="0">
                    <a:pos x="T0" y="T1"/>
                  </a:cxn>
                  <a:cxn ang="0">
                    <a:pos x="T2" y="T3"/>
                  </a:cxn>
                  <a:cxn ang="0">
                    <a:pos x="T4" y="T5"/>
                  </a:cxn>
                  <a:cxn ang="0">
                    <a:pos x="T6" y="T7"/>
                  </a:cxn>
                  <a:cxn ang="0">
                    <a:pos x="T8" y="T9"/>
                  </a:cxn>
                  <a:cxn ang="0">
                    <a:pos x="T10" y="T11"/>
                  </a:cxn>
                </a:cxnLst>
                <a:rect l="0" t="0" r="r" b="b"/>
                <a:pathLst>
                  <a:path w="211" h="193">
                    <a:moveTo>
                      <a:pt x="185" y="193"/>
                    </a:moveTo>
                    <a:lnTo>
                      <a:pt x="0" y="9"/>
                    </a:lnTo>
                    <a:cubicBezTo>
                      <a:pt x="1" y="9"/>
                      <a:pt x="2" y="9"/>
                      <a:pt x="2" y="8"/>
                    </a:cubicBezTo>
                    <a:cubicBezTo>
                      <a:pt x="16" y="6"/>
                      <a:pt x="30" y="3"/>
                      <a:pt x="44" y="0"/>
                    </a:cubicBezTo>
                    <a:lnTo>
                      <a:pt x="211" y="167"/>
                    </a:lnTo>
                    <a:lnTo>
                      <a:pt x="185" y="19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0" name="Freeform 132">
                <a:extLst>
                  <a:ext uri="{FF2B5EF4-FFF2-40B4-BE49-F238E27FC236}">
                    <a16:creationId xmlns:a16="http://schemas.microsoft.com/office/drawing/2014/main" id="{09B4A52E-D096-A1E4-A674-AAFDF81F41EA}"/>
                  </a:ext>
                </a:extLst>
              </p:cNvPr>
              <p:cNvSpPr>
                <a:spLocks/>
              </p:cNvSpPr>
              <p:nvPr/>
            </p:nvSpPr>
            <p:spPr bwMode="auto">
              <a:xfrm>
                <a:off x="3951" y="3102"/>
                <a:ext cx="26" cy="24"/>
              </a:xfrm>
              <a:custGeom>
                <a:avLst/>
                <a:gdLst>
                  <a:gd name="T0" fmla="*/ 160 w 204"/>
                  <a:gd name="T1" fmla="*/ 187 h 187"/>
                  <a:gd name="T2" fmla="*/ 0 w 204"/>
                  <a:gd name="T3" fmla="*/ 26 h 187"/>
                  <a:gd name="T4" fmla="*/ 26 w 204"/>
                  <a:gd name="T5" fmla="*/ 0 h 187"/>
                  <a:gd name="T6" fmla="*/ 204 w 204"/>
                  <a:gd name="T7" fmla="*/ 178 h 187"/>
                  <a:gd name="T8" fmla="*/ 162 w 204"/>
                  <a:gd name="T9" fmla="*/ 186 h 187"/>
                  <a:gd name="T10" fmla="*/ 160 w 204"/>
                  <a:gd name="T11" fmla="*/ 187 h 187"/>
                </a:gdLst>
                <a:ahLst/>
                <a:cxnLst>
                  <a:cxn ang="0">
                    <a:pos x="T0" y="T1"/>
                  </a:cxn>
                  <a:cxn ang="0">
                    <a:pos x="T2" y="T3"/>
                  </a:cxn>
                  <a:cxn ang="0">
                    <a:pos x="T4" y="T5"/>
                  </a:cxn>
                  <a:cxn ang="0">
                    <a:pos x="T6" y="T7"/>
                  </a:cxn>
                  <a:cxn ang="0">
                    <a:pos x="T8" y="T9"/>
                  </a:cxn>
                  <a:cxn ang="0">
                    <a:pos x="T10" y="T11"/>
                  </a:cxn>
                </a:cxnLst>
                <a:rect l="0" t="0" r="r" b="b"/>
                <a:pathLst>
                  <a:path w="204" h="187">
                    <a:moveTo>
                      <a:pt x="160" y="187"/>
                    </a:moveTo>
                    <a:lnTo>
                      <a:pt x="0" y="26"/>
                    </a:lnTo>
                    <a:lnTo>
                      <a:pt x="26" y="0"/>
                    </a:lnTo>
                    <a:lnTo>
                      <a:pt x="204" y="178"/>
                    </a:lnTo>
                    <a:cubicBezTo>
                      <a:pt x="190" y="181"/>
                      <a:pt x="176" y="184"/>
                      <a:pt x="162" y="186"/>
                    </a:cubicBezTo>
                    <a:cubicBezTo>
                      <a:pt x="162" y="187"/>
                      <a:pt x="161" y="187"/>
                      <a:pt x="160" y="187"/>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1" name="Freeform 133">
                <a:extLst>
                  <a:ext uri="{FF2B5EF4-FFF2-40B4-BE49-F238E27FC236}">
                    <a16:creationId xmlns:a16="http://schemas.microsoft.com/office/drawing/2014/main" id="{01B5428D-91F4-801C-8B78-5DF638FA1B93}"/>
                  </a:ext>
                </a:extLst>
              </p:cNvPr>
              <p:cNvSpPr>
                <a:spLocks noEditPoints="1"/>
              </p:cNvSpPr>
              <p:nvPr/>
            </p:nvSpPr>
            <p:spPr bwMode="auto">
              <a:xfrm>
                <a:off x="4047" y="3102"/>
                <a:ext cx="221" cy="223"/>
              </a:xfrm>
              <a:custGeom>
                <a:avLst/>
                <a:gdLst>
                  <a:gd name="T0" fmla="*/ 1701 w 1701"/>
                  <a:gd name="T1" fmla="*/ 1727 h 1727"/>
                  <a:gd name="T2" fmla="*/ 1486 w 1701"/>
                  <a:gd name="T3" fmla="*/ 1512 h 1727"/>
                  <a:gd name="T4" fmla="*/ 1512 w 1701"/>
                  <a:gd name="T5" fmla="*/ 1486 h 1727"/>
                  <a:gd name="T6" fmla="*/ 1697 w 1701"/>
                  <a:gd name="T7" fmla="*/ 1670 h 1727"/>
                  <a:gd name="T8" fmla="*/ 1701 w 1701"/>
                  <a:gd name="T9" fmla="*/ 1727 h 1727"/>
                  <a:gd name="T10" fmla="*/ 1460 w 1701"/>
                  <a:gd name="T11" fmla="*/ 1486 h 1727"/>
                  <a:gd name="T12" fmla="*/ 1114 w 1701"/>
                  <a:gd name="T13" fmla="*/ 1141 h 1727"/>
                  <a:gd name="T14" fmla="*/ 1141 w 1701"/>
                  <a:gd name="T15" fmla="*/ 1115 h 1727"/>
                  <a:gd name="T16" fmla="*/ 1486 w 1701"/>
                  <a:gd name="T17" fmla="*/ 1460 h 1727"/>
                  <a:gd name="T18" fmla="*/ 1460 w 1701"/>
                  <a:gd name="T19" fmla="*/ 1486 h 1727"/>
                  <a:gd name="T20" fmla="*/ 1088 w 1701"/>
                  <a:gd name="T21" fmla="*/ 1115 h 1727"/>
                  <a:gd name="T22" fmla="*/ 743 w 1701"/>
                  <a:gd name="T23" fmla="*/ 769 h 1727"/>
                  <a:gd name="T24" fmla="*/ 769 w 1701"/>
                  <a:gd name="T25" fmla="*/ 743 h 1727"/>
                  <a:gd name="T26" fmla="*/ 1114 w 1701"/>
                  <a:gd name="T27" fmla="*/ 1088 h 1727"/>
                  <a:gd name="T28" fmla="*/ 1088 w 1701"/>
                  <a:gd name="T29" fmla="*/ 1115 h 1727"/>
                  <a:gd name="T30" fmla="*/ 717 w 1701"/>
                  <a:gd name="T31" fmla="*/ 743 h 1727"/>
                  <a:gd name="T32" fmla="*/ 371 w 1701"/>
                  <a:gd name="T33" fmla="*/ 398 h 1727"/>
                  <a:gd name="T34" fmla="*/ 398 w 1701"/>
                  <a:gd name="T35" fmla="*/ 371 h 1727"/>
                  <a:gd name="T36" fmla="*/ 743 w 1701"/>
                  <a:gd name="T37" fmla="*/ 717 h 1727"/>
                  <a:gd name="T38" fmla="*/ 717 w 1701"/>
                  <a:gd name="T39" fmla="*/ 743 h 1727"/>
                  <a:gd name="T40" fmla="*/ 345 w 1701"/>
                  <a:gd name="T41" fmla="*/ 371 h 1727"/>
                  <a:gd name="T42" fmla="*/ 0 w 1701"/>
                  <a:gd name="T43" fmla="*/ 26 h 1727"/>
                  <a:gd name="T44" fmla="*/ 26 w 1701"/>
                  <a:gd name="T45" fmla="*/ 0 h 1727"/>
                  <a:gd name="T46" fmla="*/ 371 w 1701"/>
                  <a:gd name="T47" fmla="*/ 345 h 1727"/>
                  <a:gd name="T48" fmla="*/ 345 w 1701"/>
                  <a:gd name="T49" fmla="*/ 371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1" h="1727">
                    <a:moveTo>
                      <a:pt x="1701" y="1727"/>
                    </a:moveTo>
                    <a:lnTo>
                      <a:pt x="1486" y="1512"/>
                    </a:lnTo>
                    <a:lnTo>
                      <a:pt x="1512" y="1486"/>
                    </a:lnTo>
                    <a:lnTo>
                      <a:pt x="1697" y="1670"/>
                    </a:lnTo>
                    <a:cubicBezTo>
                      <a:pt x="1698" y="1689"/>
                      <a:pt x="1699" y="1708"/>
                      <a:pt x="1701" y="1727"/>
                    </a:cubicBezTo>
                    <a:close/>
                    <a:moveTo>
                      <a:pt x="1460" y="1486"/>
                    </a:moveTo>
                    <a:lnTo>
                      <a:pt x="1114" y="1141"/>
                    </a:lnTo>
                    <a:lnTo>
                      <a:pt x="1141" y="1115"/>
                    </a:lnTo>
                    <a:lnTo>
                      <a:pt x="1486" y="1460"/>
                    </a:lnTo>
                    <a:lnTo>
                      <a:pt x="1460" y="1486"/>
                    </a:lnTo>
                    <a:moveTo>
                      <a:pt x="1088" y="1115"/>
                    </a:moveTo>
                    <a:lnTo>
                      <a:pt x="743" y="769"/>
                    </a:lnTo>
                    <a:lnTo>
                      <a:pt x="769" y="743"/>
                    </a:lnTo>
                    <a:lnTo>
                      <a:pt x="1114" y="1088"/>
                    </a:lnTo>
                    <a:lnTo>
                      <a:pt x="1088" y="1115"/>
                    </a:lnTo>
                    <a:moveTo>
                      <a:pt x="717" y="743"/>
                    </a:moveTo>
                    <a:lnTo>
                      <a:pt x="371" y="398"/>
                    </a:lnTo>
                    <a:lnTo>
                      <a:pt x="398" y="371"/>
                    </a:lnTo>
                    <a:lnTo>
                      <a:pt x="743" y="717"/>
                    </a:lnTo>
                    <a:lnTo>
                      <a:pt x="717" y="743"/>
                    </a:lnTo>
                    <a:close/>
                    <a:moveTo>
                      <a:pt x="345" y="371"/>
                    </a:moveTo>
                    <a:lnTo>
                      <a:pt x="0" y="26"/>
                    </a:lnTo>
                    <a:lnTo>
                      <a:pt x="26" y="0"/>
                    </a:lnTo>
                    <a:lnTo>
                      <a:pt x="371" y="345"/>
                    </a:lnTo>
                    <a:lnTo>
                      <a:pt x="34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2" name="Freeform 134">
                <a:extLst>
                  <a:ext uri="{FF2B5EF4-FFF2-40B4-BE49-F238E27FC236}">
                    <a16:creationId xmlns:a16="http://schemas.microsoft.com/office/drawing/2014/main" id="{B70085C1-1DEB-1C98-E84F-127621BEB345}"/>
                  </a:ext>
                </a:extLst>
              </p:cNvPr>
              <p:cNvSpPr>
                <a:spLocks noEditPoints="1"/>
              </p:cNvSpPr>
              <p:nvPr/>
            </p:nvSpPr>
            <p:spPr bwMode="auto">
              <a:xfrm>
                <a:off x="4144" y="3102"/>
                <a:ext cx="56" cy="60"/>
              </a:xfrm>
              <a:custGeom>
                <a:avLst/>
                <a:gdLst>
                  <a:gd name="T0" fmla="*/ 435 w 435"/>
                  <a:gd name="T1" fmla="*/ 462 h 462"/>
                  <a:gd name="T2" fmla="*/ 371 w 435"/>
                  <a:gd name="T3" fmla="*/ 398 h 462"/>
                  <a:gd name="T4" fmla="*/ 385 w 435"/>
                  <a:gd name="T5" fmla="*/ 385 h 462"/>
                  <a:gd name="T6" fmla="*/ 435 w 435"/>
                  <a:gd name="T7" fmla="*/ 462 h 462"/>
                  <a:gd name="T8" fmla="*/ 345 w 435"/>
                  <a:gd name="T9" fmla="*/ 371 h 462"/>
                  <a:gd name="T10" fmla="*/ 0 w 435"/>
                  <a:gd name="T11" fmla="*/ 26 h 462"/>
                  <a:gd name="T12" fmla="*/ 26 w 435"/>
                  <a:gd name="T13" fmla="*/ 0 h 462"/>
                  <a:gd name="T14" fmla="*/ 332 w 435"/>
                  <a:gd name="T15" fmla="*/ 306 h 462"/>
                  <a:gd name="T16" fmla="*/ 364 w 435"/>
                  <a:gd name="T17" fmla="*/ 353 h 462"/>
                  <a:gd name="T18" fmla="*/ 345 w 435"/>
                  <a:gd name="T19" fmla="*/ 37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62">
                    <a:moveTo>
                      <a:pt x="435" y="462"/>
                    </a:moveTo>
                    <a:lnTo>
                      <a:pt x="371" y="398"/>
                    </a:lnTo>
                    <a:lnTo>
                      <a:pt x="385" y="385"/>
                    </a:lnTo>
                    <a:cubicBezTo>
                      <a:pt x="402" y="410"/>
                      <a:pt x="418" y="436"/>
                      <a:pt x="435" y="462"/>
                    </a:cubicBezTo>
                    <a:close/>
                    <a:moveTo>
                      <a:pt x="345" y="371"/>
                    </a:moveTo>
                    <a:lnTo>
                      <a:pt x="0" y="26"/>
                    </a:lnTo>
                    <a:lnTo>
                      <a:pt x="26" y="0"/>
                    </a:lnTo>
                    <a:lnTo>
                      <a:pt x="332" y="306"/>
                    </a:lnTo>
                    <a:cubicBezTo>
                      <a:pt x="343" y="322"/>
                      <a:pt x="353" y="337"/>
                      <a:pt x="364" y="353"/>
                    </a:cubicBez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3" name="Freeform 135">
                <a:extLst>
                  <a:ext uri="{FF2B5EF4-FFF2-40B4-BE49-F238E27FC236}">
                    <a16:creationId xmlns:a16="http://schemas.microsoft.com/office/drawing/2014/main" id="{E427CC14-CA3E-5682-1AC6-F0BD5EA15C4C}"/>
                  </a:ext>
                </a:extLst>
              </p:cNvPr>
              <p:cNvSpPr>
                <a:spLocks/>
              </p:cNvSpPr>
              <p:nvPr/>
            </p:nvSpPr>
            <p:spPr bwMode="auto">
              <a:xfrm>
                <a:off x="4062" y="3750"/>
                <a:ext cx="104" cy="104"/>
              </a:xfrm>
              <a:custGeom>
                <a:avLst/>
                <a:gdLst>
                  <a:gd name="T0" fmla="*/ 50 w 810"/>
                  <a:gd name="T1" fmla="*/ 804 h 804"/>
                  <a:gd name="T2" fmla="*/ 3 w 810"/>
                  <a:gd name="T3" fmla="*/ 801 h 804"/>
                  <a:gd name="T4" fmla="*/ 0 w 810"/>
                  <a:gd name="T5" fmla="*/ 801 h 804"/>
                  <a:gd name="T6" fmla="*/ 235 w 810"/>
                  <a:gd name="T7" fmla="*/ 566 h 804"/>
                  <a:gd name="T8" fmla="*/ 261 w 810"/>
                  <a:gd name="T9" fmla="*/ 540 h 804"/>
                  <a:gd name="T10" fmla="*/ 607 w 810"/>
                  <a:gd name="T11" fmla="*/ 195 h 804"/>
                  <a:gd name="T12" fmla="*/ 633 w 810"/>
                  <a:gd name="T13" fmla="*/ 168 h 804"/>
                  <a:gd name="T14" fmla="*/ 802 w 810"/>
                  <a:gd name="T15" fmla="*/ 0 h 804"/>
                  <a:gd name="T16" fmla="*/ 810 w 810"/>
                  <a:gd name="T17" fmla="*/ 43 h 804"/>
                  <a:gd name="T18" fmla="*/ 659 w 810"/>
                  <a:gd name="T19" fmla="*/ 195 h 804"/>
                  <a:gd name="T20" fmla="*/ 633 w 810"/>
                  <a:gd name="T21" fmla="*/ 221 h 804"/>
                  <a:gd name="T22" fmla="*/ 288 w 810"/>
                  <a:gd name="T23" fmla="*/ 566 h 804"/>
                  <a:gd name="T24" fmla="*/ 261 w 810"/>
                  <a:gd name="T25" fmla="*/ 592 h 804"/>
                  <a:gd name="T26" fmla="*/ 50 w 810"/>
                  <a:gd name="T27" fmla="*/ 804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0" h="804">
                    <a:moveTo>
                      <a:pt x="50" y="804"/>
                    </a:moveTo>
                    <a:cubicBezTo>
                      <a:pt x="34" y="804"/>
                      <a:pt x="19" y="803"/>
                      <a:pt x="3" y="801"/>
                    </a:cubicBezTo>
                    <a:cubicBezTo>
                      <a:pt x="3" y="801"/>
                      <a:pt x="1" y="801"/>
                      <a:pt x="0" y="801"/>
                    </a:cubicBezTo>
                    <a:lnTo>
                      <a:pt x="235" y="566"/>
                    </a:lnTo>
                    <a:lnTo>
                      <a:pt x="261" y="540"/>
                    </a:lnTo>
                    <a:lnTo>
                      <a:pt x="607" y="195"/>
                    </a:lnTo>
                    <a:lnTo>
                      <a:pt x="633" y="168"/>
                    </a:lnTo>
                    <a:lnTo>
                      <a:pt x="802" y="0"/>
                    </a:lnTo>
                    <a:cubicBezTo>
                      <a:pt x="804" y="14"/>
                      <a:pt x="807" y="29"/>
                      <a:pt x="810" y="43"/>
                    </a:cubicBezTo>
                    <a:lnTo>
                      <a:pt x="659" y="195"/>
                    </a:lnTo>
                    <a:lnTo>
                      <a:pt x="633" y="221"/>
                    </a:lnTo>
                    <a:lnTo>
                      <a:pt x="288" y="566"/>
                    </a:lnTo>
                    <a:lnTo>
                      <a:pt x="261" y="592"/>
                    </a:lnTo>
                    <a:lnTo>
                      <a:pt x="50" y="80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4" name="Freeform 136">
                <a:extLst>
                  <a:ext uri="{FF2B5EF4-FFF2-40B4-BE49-F238E27FC236}">
                    <a16:creationId xmlns:a16="http://schemas.microsoft.com/office/drawing/2014/main" id="{05492006-843F-6AC5-B892-7A3F308053BA}"/>
                  </a:ext>
                </a:extLst>
              </p:cNvPr>
              <p:cNvSpPr>
                <a:spLocks noEditPoints="1"/>
              </p:cNvSpPr>
              <p:nvPr/>
            </p:nvSpPr>
            <p:spPr bwMode="auto">
              <a:xfrm>
                <a:off x="3975" y="3626"/>
                <a:ext cx="218" cy="219"/>
              </a:xfrm>
              <a:custGeom>
                <a:avLst/>
                <a:gdLst>
                  <a:gd name="T0" fmla="*/ 0 w 1684"/>
                  <a:gd name="T1" fmla="*/ 1684 h 1684"/>
                  <a:gd name="T2" fmla="*/ 162 w 1684"/>
                  <a:gd name="T3" fmla="*/ 1522 h 1684"/>
                  <a:gd name="T4" fmla="*/ 188 w 1684"/>
                  <a:gd name="T5" fmla="*/ 1496 h 1684"/>
                  <a:gd name="T6" fmla="*/ 210 w 1684"/>
                  <a:gd name="T7" fmla="*/ 1474 h 1684"/>
                  <a:gd name="T8" fmla="*/ 245 w 1684"/>
                  <a:gd name="T9" fmla="*/ 1491 h 1684"/>
                  <a:gd name="T10" fmla="*/ 215 w 1684"/>
                  <a:gd name="T11" fmla="*/ 1522 h 1684"/>
                  <a:gd name="T12" fmla="*/ 188 w 1684"/>
                  <a:gd name="T13" fmla="*/ 1548 h 1684"/>
                  <a:gd name="T14" fmla="*/ 56 w 1684"/>
                  <a:gd name="T15" fmla="*/ 1681 h 1684"/>
                  <a:gd name="T16" fmla="*/ 0 w 1684"/>
                  <a:gd name="T17" fmla="*/ 1684 h 1684"/>
                  <a:gd name="T18" fmla="*/ 1355 w 1684"/>
                  <a:gd name="T19" fmla="*/ 382 h 1684"/>
                  <a:gd name="T20" fmla="*/ 1342 w 1684"/>
                  <a:gd name="T21" fmla="*/ 342 h 1684"/>
                  <a:gd name="T22" fmla="*/ 1648 w 1684"/>
                  <a:gd name="T23" fmla="*/ 36 h 1684"/>
                  <a:gd name="T24" fmla="*/ 1674 w 1684"/>
                  <a:gd name="T25" fmla="*/ 10 h 1684"/>
                  <a:gd name="T26" fmla="*/ 1684 w 1684"/>
                  <a:gd name="T27" fmla="*/ 0 h 1684"/>
                  <a:gd name="T28" fmla="*/ 1633 w 1684"/>
                  <a:gd name="T29" fmla="*/ 103 h 1684"/>
                  <a:gd name="T30" fmla="*/ 1355 w 1684"/>
                  <a:gd name="T31" fmla="*/ 382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4" h="1684">
                    <a:moveTo>
                      <a:pt x="0" y="1684"/>
                    </a:moveTo>
                    <a:lnTo>
                      <a:pt x="162" y="1522"/>
                    </a:lnTo>
                    <a:lnTo>
                      <a:pt x="188" y="1496"/>
                    </a:lnTo>
                    <a:lnTo>
                      <a:pt x="210" y="1474"/>
                    </a:lnTo>
                    <a:cubicBezTo>
                      <a:pt x="221" y="1481"/>
                      <a:pt x="233" y="1486"/>
                      <a:pt x="245" y="1491"/>
                    </a:cubicBezTo>
                    <a:lnTo>
                      <a:pt x="215" y="1522"/>
                    </a:lnTo>
                    <a:lnTo>
                      <a:pt x="188" y="1548"/>
                    </a:lnTo>
                    <a:lnTo>
                      <a:pt x="56" y="1681"/>
                    </a:lnTo>
                    <a:cubicBezTo>
                      <a:pt x="37" y="1682"/>
                      <a:pt x="19" y="1683"/>
                      <a:pt x="0" y="1684"/>
                    </a:cubicBezTo>
                    <a:moveTo>
                      <a:pt x="1355" y="382"/>
                    </a:moveTo>
                    <a:cubicBezTo>
                      <a:pt x="1353" y="368"/>
                      <a:pt x="1348" y="355"/>
                      <a:pt x="1342" y="342"/>
                    </a:cubicBezTo>
                    <a:lnTo>
                      <a:pt x="1648" y="36"/>
                    </a:lnTo>
                    <a:lnTo>
                      <a:pt x="1674" y="10"/>
                    </a:lnTo>
                    <a:lnTo>
                      <a:pt x="1684" y="0"/>
                    </a:lnTo>
                    <a:cubicBezTo>
                      <a:pt x="1667" y="35"/>
                      <a:pt x="1650" y="69"/>
                      <a:pt x="1633" y="103"/>
                    </a:cubicBezTo>
                    <a:lnTo>
                      <a:pt x="1355" y="38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5" name="Freeform 137">
                <a:extLst>
                  <a:ext uri="{FF2B5EF4-FFF2-40B4-BE49-F238E27FC236}">
                    <a16:creationId xmlns:a16="http://schemas.microsoft.com/office/drawing/2014/main" id="{ECCA9970-5021-D327-6E89-200AC4546AA7}"/>
                  </a:ext>
                </a:extLst>
              </p:cNvPr>
              <p:cNvSpPr>
                <a:spLocks/>
              </p:cNvSpPr>
              <p:nvPr/>
            </p:nvSpPr>
            <p:spPr bwMode="auto">
              <a:xfrm>
                <a:off x="4002" y="3671"/>
                <a:ext cx="148" cy="149"/>
              </a:xfrm>
              <a:custGeom>
                <a:avLst/>
                <a:gdLst>
                  <a:gd name="T0" fmla="*/ 35 w 1145"/>
                  <a:gd name="T1" fmla="*/ 1149 h 1149"/>
                  <a:gd name="T2" fmla="*/ 0 w 1145"/>
                  <a:gd name="T3" fmla="*/ 1132 h 1149"/>
                  <a:gd name="T4" fmla="*/ 324 w 1145"/>
                  <a:gd name="T5" fmla="*/ 809 h 1149"/>
                  <a:gd name="T6" fmla="*/ 350 w 1145"/>
                  <a:gd name="T7" fmla="*/ 782 h 1149"/>
                  <a:gd name="T8" fmla="*/ 695 w 1145"/>
                  <a:gd name="T9" fmla="*/ 437 h 1149"/>
                  <a:gd name="T10" fmla="*/ 721 w 1145"/>
                  <a:gd name="T11" fmla="*/ 411 h 1149"/>
                  <a:gd name="T12" fmla="*/ 1067 w 1145"/>
                  <a:gd name="T13" fmla="*/ 66 h 1149"/>
                  <a:gd name="T14" fmla="*/ 1093 w 1145"/>
                  <a:gd name="T15" fmla="*/ 39 h 1149"/>
                  <a:gd name="T16" fmla="*/ 1132 w 1145"/>
                  <a:gd name="T17" fmla="*/ 0 h 1149"/>
                  <a:gd name="T18" fmla="*/ 1145 w 1145"/>
                  <a:gd name="T19" fmla="*/ 40 h 1149"/>
                  <a:gd name="T20" fmla="*/ 1119 w 1145"/>
                  <a:gd name="T21" fmla="*/ 66 h 1149"/>
                  <a:gd name="T22" fmla="*/ 1093 w 1145"/>
                  <a:gd name="T23" fmla="*/ 92 h 1149"/>
                  <a:gd name="T24" fmla="*/ 748 w 1145"/>
                  <a:gd name="T25" fmla="*/ 437 h 1149"/>
                  <a:gd name="T26" fmla="*/ 721 w 1145"/>
                  <a:gd name="T27" fmla="*/ 463 h 1149"/>
                  <a:gd name="T28" fmla="*/ 376 w 1145"/>
                  <a:gd name="T29" fmla="*/ 809 h 1149"/>
                  <a:gd name="T30" fmla="*/ 350 w 1145"/>
                  <a:gd name="T31" fmla="*/ 835 h 1149"/>
                  <a:gd name="T32" fmla="*/ 35 w 1145"/>
                  <a:gd name="T33"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5" h="1149">
                    <a:moveTo>
                      <a:pt x="35" y="1149"/>
                    </a:moveTo>
                    <a:cubicBezTo>
                      <a:pt x="23" y="1144"/>
                      <a:pt x="11" y="1139"/>
                      <a:pt x="0" y="1132"/>
                    </a:cubicBezTo>
                    <a:lnTo>
                      <a:pt x="324" y="809"/>
                    </a:lnTo>
                    <a:lnTo>
                      <a:pt x="350" y="782"/>
                    </a:lnTo>
                    <a:lnTo>
                      <a:pt x="695" y="437"/>
                    </a:lnTo>
                    <a:lnTo>
                      <a:pt x="721" y="411"/>
                    </a:lnTo>
                    <a:lnTo>
                      <a:pt x="1067" y="66"/>
                    </a:lnTo>
                    <a:lnTo>
                      <a:pt x="1093" y="39"/>
                    </a:lnTo>
                    <a:lnTo>
                      <a:pt x="1132" y="0"/>
                    </a:lnTo>
                    <a:cubicBezTo>
                      <a:pt x="1138" y="13"/>
                      <a:pt x="1143" y="26"/>
                      <a:pt x="1145" y="40"/>
                    </a:cubicBezTo>
                    <a:lnTo>
                      <a:pt x="1119" y="66"/>
                    </a:lnTo>
                    <a:lnTo>
                      <a:pt x="1093" y="92"/>
                    </a:lnTo>
                    <a:lnTo>
                      <a:pt x="748" y="437"/>
                    </a:lnTo>
                    <a:lnTo>
                      <a:pt x="721" y="463"/>
                    </a:lnTo>
                    <a:lnTo>
                      <a:pt x="376" y="809"/>
                    </a:lnTo>
                    <a:lnTo>
                      <a:pt x="350" y="835"/>
                    </a:lnTo>
                    <a:lnTo>
                      <a:pt x="35" y="114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6" name="Freeform 138">
                <a:extLst>
                  <a:ext uri="{FF2B5EF4-FFF2-40B4-BE49-F238E27FC236}">
                    <a16:creationId xmlns:a16="http://schemas.microsoft.com/office/drawing/2014/main" id="{F657D802-C929-E660-5972-FF76ADF3A0B8}"/>
                  </a:ext>
                </a:extLst>
              </p:cNvPr>
              <p:cNvSpPr>
                <a:spLocks noEditPoints="1"/>
              </p:cNvSpPr>
              <p:nvPr/>
            </p:nvSpPr>
            <p:spPr bwMode="auto">
              <a:xfrm>
                <a:off x="3872" y="3464"/>
                <a:ext cx="387" cy="387"/>
              </a:xfrm>
              <a:custGeom>
                <a:avLst/>
                <a:gdLst>
                  <a:gd name="T0" fmla="*/ 0 w 2989"/>
                  <a:gd name="T1" fmla="*/ 2989 h 2989"/>
                  <a:gd name="T2" fmla="*/ 214 w 2989"/>
                  <a:gd name="T3" fmla="*/ 2775 h 2989"/>
                  <a:gd name="T4" fmla="*/ 240 w 2989"/>
                  <a:gd name="T5" fmla="*/ 2749 h 2989"/>
                  <a:gd name="T6" fmla="*/ 585 w 2989"/>
                  <a:gd name="T7" fmla="*/ 2404 h 2989"/>
                  <a:gd name="T8" fmla="*/ 612 w 2989"/>
                  <a:gd name="T9" fmla="*/ 2377 h 2989"/>
                  <a:gd name="T10" fmla="*/ 867 w 2989"/>
                  <a:gd name="T11" fmla="*/ 2122 h 2989"/>
                  <a:gd name="T12" fmla="*/ 871 w 2989"/>
                  <a:gd name="T13" fmla="*/ 2170 h 2989"/>
                  <a:gd name="T14" fmla="*/ 638 w 2989"/>
                  <a:gd name="T15" fmla="*/ 2404 h 2989"/>
                  <a:gd name="T16" fmla="*/ 612 w 2989"/>
                  <a:gd name="T17" fmla="*/ 2430 h 2989"/>
                  <a:gd name="T18" fmla="*/ 266 w 2989"/>
                  <a:gd name="T19" fmla="*/ 2775 h 2989"/>
                  <a:gd name="T20" fmla="*/ 240 w 2989"/>
                  <a:gd name="T21" fmla="*/ 2801 h 2989"/>
                  <a:gd name="T22" fmla="*/ 54 w 2989"/>
                  <a:gd name="T23" fmla="*/ 2988 h 2989"/>
                  <a:gd name="T24" fmla="*/ 0 w 2989"/>
                  <a:gd name="T25" fmla="*/ 2989 h 2989"/>
                  <a:gd name="T26" fmla="*/ 1387 w 2989"/>
                  <a:gd name="T27" fmla="*/ 1654 h 2989"/>
                  <a:gd name="T28" fmla="*/ 1383 w 2989"/>
                  <a:gd name="T29" fmla="*/ 1606 h 2989"/>
                  <a:gd name="T30" fmla="*/ 1700 w 2989"/>
                  <a:gd name="T31" fmla="*/ 1289 h 2989"/>
                  <a:gd name="T32" fmla="*/ 1726 w 2989"/>
                  <a:gd name="T33" fmla="*/ 1263 h 2989"/>
                  <a:gd name="T34" fmla="*/ 2072 w 2989"/>
                  <a:gd name="T35" fmla="*/ 917 h 2989"/>
                  <a:gd name="T36" fmla="*/ 2098 w 2989"/>
                  <a:gd name="T37" fmla="*/ 891 h 2989"/>
                  <a:gd name="T38" fmla="*/ 2443 w 2989"/>
                  <a:gd name="T39" fmla="*/ 546 h 2989"/>
                  <a:gd name="T40" fmla="*/ 2469 w 2989"/>
                  <a:gd name="T41" fmla="*/ 520 h 2989"/>
                  <a:gd name="T42" fmla="*/ 2815 w 2989"/>
                  <a:gd name="T43" fmla="*/ 174 h 2989"/>
                  <a:gd name="T44" fmla="*/ 2841 w 2989"/>
                  <a:gd name="T45" fmla="*/ 148 h 2989"/>
                  <a:gd name="T46" fmla="*/ 2989 w 2989"/>
                  <a:gd name="T47" fmla="*/ 0 h 2989"/>
                  <a:gd name="T48" fmla="*/ 2973 w 2989"/>
                  <a:gd name="T49" fmla="*/ 68 h 2989"/>
                  <a:gd name="T50" fmla="*/ 2867 w 2989"/>
                  <a:gd name="T51" fmla="*/ 174 h 2989"/>
                  <a:gd name="T52" fmla="*/ 2841 w 2989"/>
                  <a:gd name="T53" fmla="*/ 201 h 2989"/>
                  <a:gd name="T54" fmla="*/ 2496 w 2989"/>
                  <a:gd name="T55" fmla="*/ 546 h 2989"/>
                  <a:gd name="T56" fmla="*/ 2469 w 2989"/>
                  <a:gd name="T57" fmla="*/ 572 h 2989"/>
                  <a:gd name="T58" fmla="*/ 2124 w 2989"/>
                  <a:gd name="T59" fmla="*/ 917 h 2989"/>
                  <a:gd name="T60" fmla="*/ 2098 w 2989"/>
                  <a:gd name="T61" fmla="*/ 944 h 2989"/>
                  <a:gd name="T62" fmla="*/ 1753 w 2989"/>
                  <a:gd name="T63" fmla="*/ 1289 h 2989"/>
                  <a:gd name="T64" fmla="*/ 1726 w 2989"/>
                  <a:gd name="T65" fmla="*/ 1315 h 2989"/>
                  <a:gd name="T66" fmla="*/ 1387 w 2989"/>
                  <a:gd name="T67" fmla="*/ 1654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9" h="2989">
                    <a:moveTo>
                      <a:pt x="0" y="2989"/>
                    </a:moveTo>
                    <a:lnTo>
                      <a:pt x="214" y="2775"/>
                    </a:lnTo>
                    <a:lnTo>
                      <a:pt x="240" y="2749"/>
                    </a:lnTo>
                    <a:lnTo>
                      <a:pt x="585" y="2404"/>
                    </a:lnTo>
                    <a:lnTo>
                      <a:pt x="612" y="2377"/>
                    </a:lnTo>
                    <a:lnTo>
                      <a:pt x="867" y="2122"/>
                    </a:lnTo>
                    <a:cubicBezTo>
                      <a:pt x="868" y="2138"/>
                      <a:pt x="870" y="2154"/>
                      <a:pt x="871" y="2170"/>
                    </a:cubicBezTo>
                    <a:lnTo>
                      <a:pt x="638" y="2404"/>
                    </a:lnTo>
                    <a:lnTo>
                      <a:pt x="612" y="2430"/>
                    </a:lnTo>
                    <a:lnTo>
                      <a:pt x="266" y="2775"/>
                    </a:lnTo>
                    <a:lnTo>
                      <a:pt x="240" y="2801"/>
                    </a:lnTo>
                    <a:lnTo>
                      <a:pt x="54" y="2988"/>
                    </a:lnTo>
                    <a:cubicBezTo>
                      <a:pt x="36" y="2988"/>
                      <a:pt x="18" y="2989"/>
                      <a:pt x="0" y="2989"/>
                    </a:cubicBezTo>
                    <a:moveTo>
                      <a:pt x="1387" y="1654"/>
                    </a:moveTo>
                    <a:cubicBezTo>
                      <a:pt x="1386" y="1638"/>
                      <a:pt x="1384" y="1622"/>
                      <a:pt x="1383" y="1606"/>
                    </a:cubicBezTo>
                    <a:lnTo>
                      <a:pt x="1700" y="1289"/>
                    </a:lnTo>
                    <a:lnTo>
                      <a:pt x="1726" y="1263"/>
                    </a:lnTo>
                    <a:lnTo>
                      <a:pt x="2072" y="917"/>
                    </a:lnTo>
                    <a:lnTo>
                      <a:pt x="2098" y="891"/>
                    </a:lnTo>
                    <a:lnTo>
                      <a:pt x="2443" y="546"/>
                    </a:lnTo>
                    <a:lnTo>
                      <a:pt x="2469" y="520"/>
                    </a:lnTo>
                    <a:lnTo>
                      <a:pt x="2815" y="174"/>
                    </a:lnTo>
                    <a:lnTo>
                      <a:pt x="2841" y="148"/>
                    </a:lnTo>
                    <a:lnTo>
                      <a:pt x="2989" y="0"/>
                    </a:lnTo>
                    <a:cubicBezTo>
                      <a:pt x="2984" y="23"/>
                      <a:pt x="2979" y="46"/>
                      <a:pt x="2973" y="68"/>
                    </a:cubicBezTo>
                    <a:lnTo>
                      <a:pt x="2867" y="174"/>
                    </a:lnTo>
                    <a:lnTo>
                      <a:pt x="2841" y="201"/>
                    </a:lnTo>
                    <a:lnTo>
                      <a:pt x="2496" y="546"/>
                    </a:lnTo>
                    <a:lnTo>
                      <a:pt x="2469" y="572"/>
                    </a:lnTo>
                    <a:lnTo>
                      <a:pt x="2124" y="917"/>
                    </a:lnTo>
                    <a:lnTo>
                      <a:pt x="2098" y="944"/>
                    </a:lnTo>
                    <a:lnTo>
                      <a:pt x="1753" y="1289"/>
                    </a:lnTo>
                    <a:lnTo>
                      <a:pt x="1726" y="1315"/>
                    </a:lnTo>
                    <a:lnTo>
                      <a:pt x="1387" y="165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7" name="Freeform 139">
                <a:extLst>
                  <a:ext uri="{FF2B5EF4-FFF2-40B4-BE49-F238E27FC236}">
                    <a16:creationId xmlns:a16="http://schemas.microsoft.com/office/drawing/2014/main" id="{4CFA997D-FBA7-FD4A-107C-B55D530B7003}"/>
                  </a:ext>
                </a:extLst>
              </p:cNvPr>
              <p:cNvSpPr>
                <a:spLocks/>
              </p:cNvSpPr>
              <p:nvPr/>
            </p:nvSpPr>
            <p:spPr bwMode="auto">
              <a:xfrm>
                <a:off x="3984" y="3672"/>
                <a:ext cx="67" cy="73"/>
              </a:xfrm>
              <a:custGeom>
                <a:avLst/>
                <a:gdLst>
                  <a:gd name="T0" fmla="*/ 4 w 520"/>
                  <a:gd name="T1" fmla="*/ 564 h 564"/>
                  <a:gd name="T2" fmla="*/ 0 w 520"/>
                  <a:gd name="T3" fmla="*/ 516 h 564"/>
                  <a:gd name="T4" fmla="*/ 90 w 520"/>
                  <a:gd name="T5" fmla="*/ 426 h 564"/>
                  <a:gd name="T6" fmla="*/ 116 w 520"/>
                  <a:gd name="T7" fmla="*/ 400 h 564"/>
                  <a:gd name="T8" fmla="*/ 462 w 520"/>
                  <a:gd name="T9" fmla="*/ 55 h 564"/>
                  <a:gd name="T10" fmla="*/ 488 w 520"/>
                  <a:gd name="T11" fmla="*/ 28 h 564"/>
                  <a:gd name="T12" fmla="*/ 516 w 520"/>
                  <a:gd name="T13" fmla="*/ 0 h 564"/>
                  <a:gd name="T14" fmla="*/ 520 w 520"/>
                  <a:gd name="T15" fmla="*/ 48 h 564"/>
                  <a:gd name="T16" fmla="*/ 514 w 520"/>
                  <a:gd name="T17" fmla="*/ 55 h 564"/>
                  <a:gd name="T18" fmla="*/ 488 w 520"/>
                  <a:gd name="T19" fmla="*/ 81 h 564"/>
                  <a:gd name="T20" fmla="*/ 143 w 520"/>
                  <a:gd name="T21" fmla="*/ 426 h 564"/>
                  <a:gd name="T22" fmla="*/ 116 w 520"/>
                  <a:gd name="T23" fmla="*/ 452 h 564"/>
                  <a:gd name="T24" fmla="*/ 4 w 520"/>
                  <a:gd name="T25"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564">
                    <a:moveTo>
                      <a:pt x="4" y="564"/>
                    </a:moveTo>
                    <a:cubicBezTo>
                      <a:pt x="3" y="548"/>
                      <a:pt x="1" y="532"/>
                      <a:pt x="0" y="516"/>
                    </a:cubicBezTo>
                    <a:lnTo>
                      <a:pt x="90" y="426"/>
                    </a:lnTo>
                    <a:lnTo>
                      <a:pt x="116" y="400"/>
                    </a:lnTo>
                    <a:lnTo>
                      <a:pt x="462" y="55"/>
                    </a:lnTo>
                    <a:lnTo>
                      <a:pt x="488" y="28"/>
                    </a:lnTo>
                    <a:lnTo>
                      <a:pt x="516" y="0"/>
                    </a:lnTo>
                    <a:cubicBezTo>
                      <a:pt x="517" y="16"/>
                      <a:pt x="519" y="32"/>
                      <a:pt x="520" y="48"/>
                    </a:cubicBezTo>
                    <a:lnTo>
                      <a:pt x="514" y="55"/>
                    </a:lnTo>
                    <a:lnTo>
                      <a:pt x="488" y="81"/>
                    </a:lnTo>
                    <a:lnTo>
                      <a:pt x="143" y="426"/>
                    </a:lnTo>
                    <a:lnTo>
                      <a:pt x="116" y="452"/>
                    </a:lnTo>
                    <a:lnTo>
                      <a:pt x="4" y="56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8" name="Freeform 140">
                <a:extLst>
                  <a:ext uri="{FF2B5EF4-FFF2-40B4-BE49-F238E27FC236}">
                    <a16:creationId xmlns:a16="http://schemas.microsoft.com/office/drawing/2014/main" id="{05F24204-5143-65A4-FF7B-7146E94C729E}"/>
                  </a:ext>
                </a:extLst>
              </p:cNvPr>
              <p:cNvSpPr>
                <a:spLocks noEditPoints="1"/>
              </p:cNvSpPr>
              <p:nvPr/>
            </p:nvSpPr>
            <p:spPr bwMode="auto">
              <a:xfrm>
                <a:off x="3851" y="3358"/>
                <a:ext cx="418" cy="421"/>
              </a:xfrm>
              <a:custGeom>
                <a:avLst/>
                <a:gdLst>
                  <a:gd name="T0" fmla="*/ 26 w 3226"/>
                  <a:gd name="T1" fmla="*/ 3251 h 3251"/>
                  <a:gd name="T2" fmla="*/ 0 w 3226"/>
                  <a:gd name="T3" fmla="*/ 3225 h 3251"/>
                  <a:gd name="T4" fmla="*/ 0 w 3226"/>
                  <a:gd name="T5" fmla="*/ 3225 h 3251"/>
                  <a:gd name="T6" fmla="*/ 2 w 3226"/>
                  <a:gd name="T7" fmla="*/ 3223 h 3251"/>
                  <a:gd name="T8" fmla="*/ 29 w 3226"/>
                  <a:gd name="T9" fmla="*/ 3196 h 3251"/>
                  <a:gd name="T10" fmla="*/ 345 w 3226"/>
                  <a:gd name="T11" fmla="*/ 2880 h 3251"/>
                  <a:gd name="T12" fmla="*/ 346 w 3226"/>
                  <a:gd name="T13" fmla="*/ 2880 h 3251"/>
                  <a:gd name="T14" fmla="*/ 372 w 3226"/>
                  <a:gd name="T15" fmla="*/ 2854 h 3251"/>
                  <a:gd name="T16" fmla="*/ 372 w 3226"/>
                  <a:gd name="T17" fmla="*/ 2853 h 3251"/>
                  <a:gd name="T18" fmla="*/ 374 w 3226"/>
                  <a:gd name="T19" fmla="*/ 2851 h 3251"/>
                  <a:gd name="T20" fmla="*/ 400 w 3226"/>
                  <a:gd name="T21" fmla="*/ 2825 h 3251"/>
                  <a:gd name="T22" fmla="*/ 745 w 3226"/>
                  <a:gd name="T23" fmla="*/ 2480 h 3251"/>
                  <a:gd name="T24" fmla="*/ 772 w 3226"/>
                  <a:gd name="T25" fmla="*/ 2453 h 3251"/>
                  <a:gd name="T26" fmla="*/ 943 w 3226"/>
                  <a:gd name="T27" fmla="*/ 2281 h 3251"/>
                  <a:gd name="T28" fmla="*/ 950 w 3226"/>
                  <a:gd name="T29" fmla="*/ 2327 h 3251"/>
                  <a:gd name="T30" fmla="*/ 798 w 3226"/>
                  <a:gd name="T31" fmla="*/ 2480 h 3251"/>
                  <a:gd name="T32" fmla="*/ 772 w 3226"/>
                  <a:gd name="T33" fmla="*/ 2506 h 3251"/>
                  <a:gd name="T34" fmla="*/ 426 w 3226"/>
                  <a:gd name="T35" fmla="*/ 2851 h 3251"/>
                  <a:gd name="T36" fmla="*/ 400 w 3226"/>
                  <a:gd name="T37" fmla="*/ 2877 h 3251"/>
                  <a:gd name="T38" fmla="*/ 55 w 3226"/>
                  <a:gd name="T39" fmla="*/ 3223 h 3251"/>
                  <a:gd name="T40" fmla="*/ 29 w 3226"/>
                  <a:gd name="T41" fmla="*/ 3249 h 3251"/>
                  <a:gd name="T42" fmla="*/ 26 w 3226"/>
                  <a:gd name="T43" fmla="*/ 3251 h 3251"/>
                  <a:gd name="T44" fmla="*/ 1468 w 3226"/>
                  <a:gd name="T45" fmla="*/ 1810 h 3251"/>
                  <a:gd name="T46" fmla="*/ 1461 w 3226"/>
                  <a:gd name="T47" fmla="*/ 1764 h 3251"/>
                  <a:gd name="T48" fmla="*/ 1489 w 3226"/>
                  <a:gd name="T49" fmla="*/ 1736 h 3251"/>
                  <a:gd name="T50" fmla="*/ 1515 w 3226"/>
                  <a:gd name="T51" fmla="*/ 1710 h 3251"/>
                  <a:gd name="T52" fmla="*/ 1860 w 3226"/>
                  <a:gd name="T53" fmla="*/ 1365 h 3251"/>
                  <a:gd name="T54" fmla="*/ 1886 w 3226"/>
                  <a:gd name="T55" fmla="*/ 1339 h 3251"/>
                  <a:gd name="T56" fmla="*/ 2232 w 3226"/>
                  <a:gd name="T57" fmla="*/ 993 h 3251"/>
                  <a:gd name="T58" fmla="*/ 2258 w 3226"/>
                  <a:gd name="T59" fmla="*/ 967 h 3251"/>
                  <a:gd name="T60" fmla="*/ 2603 w 3226"/>
                  <a:gd name="T61" fmla="*/ 622 h 3251"/>
                  <a:gd name="T62" fmla="*/ 2629 w 3226"/>
                  <a:gd name="T63" fmla="*/ 595 h 3251"/>
                  <a:gd name="T64" fmla="*/ 2975 w 3226"/>
                  <a:gd name="T65" fmla="*/ 250 h 3251"/>
                  <a:gd name="T66" fmla="*/ 3001 w 3226"/>
                  <a:gd name="T67" fmla="*/ 224 h 3251"/>
                  <a:gd name="T68" fmla="*/ 3225 w 3226"/>
                  <a:gd name="T69" fmla="*/ 0 h 3251"/>
                  <a:gd name="T70" fmla="*/ 3226 w 3226"/>
                  <a:gd name="T71" fmla="*/ 52 h 3251"/>
                  <a:gd name="T72" fmla="*/ 3027 w 3226"/>
                  <a:gd name="T73" fmla="*/ 250 h 3251"/>
                  <a:gd name="T74" fmla="*/ 3001 w 3226"/>
                  <a:gd name="T75" fmla="*/ 276 h 3251"/>
                  <a:gd name="T76" fmla="*/ 2656 w 3226"/>
                  <a:gd name="T77" fmla="*/ 622 h 3251"/>
                  <a:gd name="T78" fmla="*/ 2629 w 3226"/>
                  <a:gd name="T79" fmla="*/ 648 h 3251"/>
                  <a:gd name="T80" fmla="*/ 2284 w 3226"/>
                  <a:gd name="T81" fmla="*/ 993 h 3251"/>
                  <a:gd name="T82" fmla="*/ 2258 w 3226"/>
                  <a:gd name="T83" fmla="*/ 1020 h 3251"/>
                  <a:gd name="T84" fmla="*/ 1913 w 3226"/>
                  <a:gd name="T85" fmla="*/ 1365 h 3251"/>
                  <a:gd name="T86" fmla="*/ 1886 w 3226"/>
                  <a:gd name="T87" fmla="*/ 1391 h 3251"/>
                  <a:gd name="T88" fmla="*/ 1541 w 3226"/>
                  <a:gd name="T89" fmla="*/ 1736 h 3251"/>
                  <a:gd name="T90" fmla="*/ 1515 w 3226"/>
                  <a:gd name="T91" fmla="*/ 1763 h 3251"/>
                  <a:gd name="T92" fmla="*/ 1468 w 3226"/>
                  <a:gd name="T93" fmla="*/ 1810 h 3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6" h="3251">
                    <a:moveTo>
                      <a:pt x="26" y="3251"/>
                    </a:moveTo>
                    <a:lnTo>
                      <a:pt x="0" y="3225"/>
                    </a:lnTo>
                    <a:lnTo>
                      <a:pt x="0" y="3225"/>
                    </a:lnTo>
                    <a:lnTo>
                      <a:pt x="2" y="3223"/>
                    </a:lnTo>
                    <a:lnTo>
                      <a:pt x="29" y="3196"/>
                    </a:lnTo>
                    <a:lnTo>
                      <a:pt x="345" y="2880"/>
                    </a:lnTo>
                    <a:lnTo>
                      <a:pt x="346" y="2880"/>
                    </a:lnTo>
                    <a:lnTo>
                      <a:pt x="372" y="2854"/>
                    </a:lnTo>
                    <a:lnTo>
                      <a:pt x="372" y="2853"/>
                    </a:lnTo>
                    <a:lnTo>
                      <a:pt x="374" y="2851"/>
                    </a:lnTo>
                    <a:lnTo>
                      <a:pt x="400" y="2825"/>
                    </a:lnTo>
                    <a:lnTo>
                      <a:pt x="745" y="2480"/>
                    </a:lnTo>
                    <a:lnTo>
                      <a:pt x="772" y="2453"/>
                    </a:lnTo>
                    <a:lnTo>
                      <a:pt x="943" y="2281"/>
                    </a:lnTo>
                    <a:cubicBezTo>
                      <a:pt x="946" y="2297"/>
                      <a:pt x="948" y="2312"/>
                      <a:pt x="950" y="2327"/>
                    </a:cubicBezTo>
                    <a:lnTo>
                      <a:pt x="798" y="2480"/>
                    </a:lnTo>
                    <a:lnTo>
                      <a:pt x="772" y="2506"/>
                    </a:lnTo>
                    <a:lnTo>
                      <a:pt x="426" y="2851"/>
                    </a:lnTo>
                    <a:lnTo>
                      <a:pt x="400" y="2877"/>
                    </a:lnTo>
                    <a:lnTo>
                      <a:pt x="55" y="3223"/>
                    </a:lnTo>
                    <a:lnTo>
                      <a:pt x="29" y="3249"/>
                    </a:lnTo>
                    <a:lnTo>
                      <a:pt x="26" y="3251"/>
                    </a:lnTo>
                    <a:moveTo>
                      <a:pt x="1468" y="1810"/>
                    </a:moveTo>
                    <a:cubicBezTo>
                      <a:pt x="1465" y="1795"/>
                      <a:pt x="1463" y="1779"/>
                      <a:pt x="1461" y="1764"/>
                    </a:cubicBezTo>
                    <a:lnTo>
                      <a:pt x="1489" y="1736"/>
                    </a:lnTo>
                    <a:lnTo>
                      <a:pt x="1515" y="1710"/>
                    </a:lnTo>
                    <a:lnTo>
                      <a:pt x="1860" y="1365"/>
                    </a:lnTo>
                    <a:lnTo>
                      <a:pt x="1886" y="1339"/>
                    </a:lnTo>
                    <a:lnTo>
                      <a:pt x="2232" y="993"/>
                    </a:lnTo>
                    <a:lnTo>
                      <a:pt x="2258" y="967"/>
                    </a:lnTo>
                    <a:lnTo>
                      <a:pt x="2603" y="622"/>
                    </a:lnTo>
                    <a:lnTo>
                      <a:pt x="2629" y="595"/>
                    </a:lnTo>
                    <a:lnTo>
                      <a:pt x="2975" y="250"/>
                    </a:lnTo>
                    <a:lnTo>
                      <a:pt x="3001" y="224"/>
                    </a:lnTo>
                    <a:lnTo>
                      <a:pt x="3225" y="0"/>
                    </a:lnTo>
                    <a:cubicBezTo>
                      <a:pt x="3226" y="17"/>
                      <a:pt x="3226" y="34"/>
                      <a:pt x="3226" y="52"/>
                    </a:cubicBezTo>
                    <a:lnTo>
                      <a:pt x="3027" y="250"/>
                    </a:lnTo>
                    <a:lnTo>
                      <a:pt x="3001" y="276"/>
                    </a:lnTo>
                    <a:lnTo>
                      <a:pt x="2656" y="622"/>
                    </a:lnTo>
                    <a:lnTo>
                      <a:pt x="2629" y="648"/>
                    </a:lnTo>
                    <a:lnTo>
                      <a:pt x="2284" y="993"/>
                    </a:lnTo>
                    <a:lnTo>
                      <a:pt x="2258" y="1020"/>
                    </a:lnTo>
                    <a:lnTo>
                      <a:pt x="1913" y="1365"/>
                    </a:lnTo>
                    <a:lnTo>
                      <a:pt x="1886" y="1391"/>
                    </a:lnTo>
                    <a:lnTo>
                      <a:pt x="1541" y="1736"/>
                    </a:lnTo>
                    <a:lnTo>
                      <a:pt x="1515" y="1763"/>
                    </a:lnTo>
                    <a:lnTo>
                      <a:pt x="1468" y="181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89" name="Freeform 141">
                <a:extLst>
                  <a:ext uri="{FF2B5EF4-FFF2-40B4-BE49-F238E27FC236}">
                    <a16:creationId xmlns:a16="http://schemas.microsoft.com/office/drawing/2014/main" id="{A40938A4-CE6D-CA57-52BD-177E0243626A}"/>
                  </a:ext>
                </a:extLst>
              </p:cNvPr>
              <p:cNvSpPr>
                <a:spLocks/>
              </p:cNvSpPr>
              <p:nvPr/>
            </p:nvSpPr>
            <p:spPr bwMode="auto">
              <a:xfrm>
                <a:off x="3973" y="3587"/>
                <a:ext cx="68" cy="72"/>
              </a:xfrm>
              <a:custGeom>
                <a:avLst/>
                <a:gdLst>
                  <a:gd name="T0" fmla="*/ 7 w 525"/>
                  <a:gd name="T1" fmla="*/ 563 h 563"/>
                  <a:gd name="T2" fmla="*/ 0 w 525"/>
                  <a:gd name="T3" fmla="*/ 517 h 563"/>
                  <a:gd name="T4" fmla="*/ 174 w 525"/>
                  <a:gd name="T5" fmla="*/ 344 h 563"/>
                  <a:gd name="T6" fmla="*/ 200 w 525"/>
                  <a:gd name="T7" fmla="*/ 318 h 563"/>
                  <a:gd name="T8" fmla="*/ 518 w 525"/>
                  <a:gd name="T9" fmla="*/ 0 h 563"/>
                  <a:gd name="T10" fmla="*/ 525 w 525"/>
                  <a:gd name="T11" fmla="*/ 46 h 563"/>
                  <a:gd name="T12" fmla="*/ 227 w 525"/>
                  <a:gd name="T13" fmla="*/ 344 h 563"/>
                  <a:gd name="T14" fmla="*/ 200 w 525"/>
                  <a:gd name="T15" fmla="*/ 370 h 563"/>
                  <a:gd name="T16" fmla="*/ 7 w 525"/>
                  <a:gd name="T17" fmla="*/ 56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563">
                    <a:moveTo>
                      <a:pt x="7" y="563"/>
                    </a:moveTo>
                    <a:cubicBezTo>
                      <a:pt x="5" y="548"/>
                      <a:pt x="3" y="533"/>
                      <a:pt x="0" y="517"/>
                    </a:cubicBezTo>
                    <a:lnTo>
                      <a:pt x="174" y="344"/>
                    </a:lnTo>
                    <a:lnTo>
                      <a:pt x="200" y="318"/>
                    </a:lnTo>
                    <a:lnTo>
                      <a:pt x="518" y="0"/>
                    </a:lnTo>
                    <a:cubicBezTo>
                      <a:pt x="520" y="15"/>
                      <a:pt x="522" y="31"/>
                      <a:pt x="525" y="46"/>
                    </a:cubicBezTo>
                    <a:lnTo>
                      <a:pt x="227" y="344"/>
                    </a:lnTo>
                    <a:lnTo>
                      <a:pt x="200" y="370"/>
                    </a:lnTo>
                    <a:lnTo>
                      <a:pt x="7" y="5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0" name="Freeform 142">
                <a:extLst>
                  <a:ext uri="{FF2B5EF4-FFF2-40B4-BE49-F238E27FC236}">
                    <a16:creationId xmlns:a16="http://schemas.microsoft.com/office/drawing/2014/main" id="{031B7DC5-311A-B613-51CE-161B5C024299}"/>
                  </a:ext>
                </a:extLst>
              </p:cNvPr>
              <p:cNvSpPr>
                <a:spLocks noEditPoints="1"/>
              </p:cNvSpPr>
              <p:nvPr/>
            </p:nvSpPr>
            <p:spPr bwMode="auto">
              <a:xfrm>
                <a:off x="3851" y="3271"/>
                <a:ext cx="410" cy="412"/>
              </a:xfrm>
              <a:custGeom>
                <a:avLst/>
                <a:gdLst>
                  <a:gd name="T0" fmla="*/ 26 w 3167"/>
                  <a:gd name="T1" fmla="*/ 3183 h 3183"/>
                  <a:gd name="T2" fmla="*/ 0 w 3167"/>
                  <a:gd name="T3" fmla="*/ 3157 h 3183"/>
                  <a:gd name="T4" fmla="*/ 0 w 3167"/>
                  <a:gd name="T5" fmla="*/ 3157 h 3183"/>
                  <a:gd name="T6" fmla="*/ 2 w 3167"/>
                  <a:gd name="T7" fmla="*/ 3155 h 3183"/>
                  <a:gd name="T8" fmla="*/ 29 w 3167"/>
                  <a:gd name="T9" fmla="*/ 3128 h 3183"/>
                  <a:gd name="T10" fmla="*/ 345 w 3167"/>
                  <a:gd name="T11" fmla="*/ 2812 h 3183"/>
                  <a:gd name="T12" fmla="*/ 346 w 3167"/>
                  <a:gd name="T13" fmla="*/ 2812 h 3183"/>
                  <a:gd name="T14" fmla="*/ 372 w 3167"/>
                  <a:gd name="T15" fmla="*/ 2786 h 3183"/>
                  <a:gd name="T16" fmla="*/ 372 w 3167"/>
                  <a:gd name="T17" fmla="*/ 2785 h 3183"/>
                  <a:gd name="T18" fmla="*/ 374 w 3167"/>
                  <a:gd name="T19" fmla="*/ 2783 h 3183"/>
                  <a:gd name="T20" fmla="*/ 400 w 3167"/>
                  <a:gd name="T21" fmla="*/ 2757 h 3183"/>
                  <a:gd name="T22" fmla="*/ 745 w 3167"/>
                  <a:gd name="T23" fmla="*/ 2411 h 3183"/>
                  <a:gd name="T24" fmla="*/ 772 w 3167"/>
                  <a:gd name="T25" fmla="*/ 2385 h 3183"/>
                  <a:gd name="T26" fmla="*/ 841 w 3167"/>
                  <a:gd name="T27" fmla="*/ 2316 h 3183"/>
                  <a:gd name="T28" fmla="*/ 848 w 3167"/>
                  <a:gd name="T29" fmla="*/ 2361 h 3183"/>
                  <a:gd name="T30" fmla="*/ 798 w 3167"/>
                  <a:gd name="T31" fmla="*/ 2411 h 3183"/>
                  <a:gd name="T32" fmla="*/ 772 w 3167"/>
                  <a:gd name="T33" fmla="*/ 2438 h 3183"/>
                  <a:gd name="T34" fmla="*/ 426 w 3167"/>
                  <a:gd name="T35" fmla="*/ 2783 h 3183"/>
                  <a:gd name="T36" fmla="*/ 400 w 3167"/>
                  <a:gd name="T37" fmla="*/ 2809 h 3183"/>
                  <a:gd name="T38" fmla="*/ 55 w 3167"/>
                  <a:gd name="T39" fmla="*/ 3155 h 3183"/>
                  <a:gd name="T40" fmla="*/ 29 w 3167"/>
                  <a:gd name="T41" fmla="*/ 3181 h 3183"/>
                  <a:gd name="T42" fmla="*/ 26 w 3167"/>
                  <a:gd name="T43" fmla="*/ 3183 h 3183"/>
                  <a:gd name="T44" fmla="*/ 1361 w 3167"/>
                  <a:gd name="T45" fmla="*/ 1848 h 3183"/>
                  <a:gd name="T46" fmla="*/ 1353 w 3167"/>
                  <a:gd name="T47" fmla="*/ 1803 h 3183"/>
                  <a:gd name="T48" fmla="*/ 1489 w 3167"/>
                  <a:gd name="T49" fmla="*/ 1668 h 3183"/>
                  <a:gd name="T50" fmla="*/ 1515 w 3167"/>
                  <a:gd name="T51" fmla="*/ 1642 h 3183"/>
                  <a:gd name="T52" fmla="*/ 1860 w 3167"/>
                  <a:gd name="T53" fmla="*/ 1297 h 3183"/>
                  <a:gd name="T54" fmla="*/ 1886 w 3167"/>
                  <a:gd name="T55" fmla="*/ 1271 h 3183"/>
                  <a:gd name="T56" fmla="*/ 2232 w 3167"/>
                  <a:gd name="T57" fmla="*/ 925 h 3183"/>
                  <a:gd name="T58" fmla="*/ 2258 w 3167"/>
                  <a:gd name="T59" fmla="*/ 899 h 3183"/>
                  <a:gd name="T60" fmla="*/ 2603 w 3167"/>
                  <a:gd name="T61" fmla="*/ 554 h 3183"/>
                  <a:gd name="T62" fmla="*/ 2629 w 3167"/>
                  <a:gd name="T63" fmla="*/ 527 h 3183"/>
                  <a:gd name="T64" fmla="*/ 2975 w 3167"/>
                  <a:gd name="T65" fmla="*/ 182 h 3183"/>
                  <a:gd name="T66" fmla="*/ 3001 w 3167"/>
                  <a:gd name="T67" fmla="*/ 156 h 3183"/>
                  <a:gd name="T68" fmla="*/ 3157 w 3167"/>
                  <a:gd name="T69" fmla="*/ 0 h 3183"/>
                  <a:gd name="T70" fmla="*/ 3167 w 3167"/>
                  <a:gd name="T71" fmla="*/ 42 h 3183"/>
                  <a:gd name="T72" fmla="*/ 3027 w 3167"/>
                  <a:gd name="T73" fmla="*/ 182 h 3183"/>
                  <a:gd name="T74" fmla="*/ 3001 w 3167"/>
                  <a:gd name="T75" fmla="*/ 208 h 3183"/>
                  <a:gd name="T76" fmla="*/ 2656 w 3167"/>
                  <a:gd name="T77" fmla="*/ 554 h 3183"/>
                  <a:gd name="T78" fmla="*/ 2629 w 3167"/>
                  <a:gd name="T79" fmla="*/ 580 h 3183"/>
                  <a:gd name="T80" fmla="*/ 2284 w 3167"/>
                  <a:gd name="T81" fmla="*/ 925 h 3183"/>
                  <a:gd name="T82" fmla="*/ 2258 w 3167"/>
                  <a:gd name="T83" fmla="*/ 951 h 3183"/>
                  <a:gd name="T84" fmla="*/ 1913 w 3167"/>
                  <a:gd name="T85" fmla="*/ 1297 h 3183"/>
                  <a:gd name="T86" fmla="*/ 1886 w 3167"/>
                  <a:gd name="T87" fmla="*/ 1323 h 3183"/>
                  <a:gd name="T88" fmla="*/ 1541 w 3167"/>
                  <a:gd name="T89" fmla="*/ 1668 h 3183"/>
                  <a:gd name="T90" fmla="*/ 1515 w 3167"/>
                  <a:gd name="T91" fmla="*/ 1695 h 3183"/>
                  <a:gd name="T92" fmla="*/ 1361 w 3167"/>
                  <a:gd name="T93" fmla="*/ 1848 h 3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67" h="3183">
                    <a:moveTo>
                      <a:pt x="26" y="3183"/>
                    </a:moveTo>
                    <a:lnTo>
                      <a:pt x="0" y="3157"/>
                    </a:lnTo>
                    <a:lnTo>
                      <a:pt x="0" y="3157"/>
                    </a:lnTo>
                    <a:lnTo>
                      <a:pt x="2" y="3155"/>
                    </a:lnTo>
                    <a:lnTo>
                      <a:pt x="29" y="3128"/>
                    </a:lnTo>
                    <a:lnTo>
                      <a:pt x="345" y="2812"/>
                    </a:lnTo>
                    <a:lnTo>
                      <a:pt x="346" y="2812"/>
                    </a:lnTo>
                    <a:lnTo>
                      <a:pt x="372" y="2786"/>
                    </a:lnTo>
                    <a:lnTo>
                      <a:pt x="372" y="2785"/>
                    </a:lnTo>
                    <a:lnTo>
                      <a:pt x="374" y="2783"/>
                    </a:lnTo>
                    <a:lnTo>
                      <a:pt x="400" y="2757"/>
                    </a:lnTo>
                    <a:lnTo>
                      <a:pt x="745" y="2411"/>
                    </a:lnTo>
                    <a:lnTo>
                      <a:pt x="772" y="2385"/>
                    </a:lnTo>
                    <a:lnTo>
                      <a:pt x="841" y="2316"/>
                    </a:lnTo>
                    <a:cubicBezTo>
                      <a:pt x="843" y="2331"/>
                      <a:pt x="846" y="2346"/>
                      <a:pt x="848" y="2361"/>
                    </a:cubicBezTo>
                    <a:lnTo>
                      <a:pt x="798" y="2411"/>
                    </a:lnTo>
                    <a:lnTo>
                      <a:pt x="772" y="2438"/>
                    </a:lnTo>
                    <a:lnTo>
                      <a:pt x="426" y="2783"/>
                    </a:lnTo>
                    <a:lnTo>
                      <a:pt x="400" y="2809"/>
                    </a:lnTo>
                    <a:lnTo>
                      <a:pt x="55" y="3155"/>
                    </a:lnTo>
                    <a:lnTo>
                      <a:pt x="29" y="3181"/>
                    </a:lnTo>
                    <a:lnTo>
                      <a:pt x="26" y="3183"/>
                    </a:lnTo>
                    <a:moveTo>
                      <a:pt x="1361" y="1848"/>
                    </a:moveTo>
                    <a:lnTo>
                      <a:pt x="1353" y="1803"/>
                    </a:lnTo>
                    <a:lnTo>
                      <a:pt x="1489" y="1668"/>
                    </a:lnTo>
                    <a:lnTo>
                      <a:pt x="1515" y="1642"/>
                    </a:lnTo>
                    <a:lnTo>
                      <a:pt x="1860" y="1297"/>
                    </a:lnTo>
                    <a:lnTo>
                      <a:pt x="1886" y="1271"/>
                    </a:lnTo>
                    <a:lnTo>
                      <a:pt x="2232" y="925"/>
                    </a:lnTo>
                    <a:lnTo>
                      <a:pt x="2258" y="899"/>
                    </a:lnTo>
                    <a:lnTo>
                      <a:pt x="2603" y="554"/>
                    </a:lnTo>
                    <a:lnTo>
                      <a:pt x="2629" y="527"/>
                    </a:lnTo>
                    <a:lnTo>
                      <a:pt x="2975" y="182"/>
                    </a:lnTo>
                    <a:lnTo>
                      <a:pt x="3001" y="156"/>
                    </a:lnTo>
                    <a:lnTo>
                      <a:pt x="3157" y="0"/>
                    </a:lnTo>
                    <a:cubicBezTo>
                      <a:pt x="3160" y="14"/>
                      <a:pt x="3164" y="28"/>
                      <a:pt x="3167" y="42"/>
                    </a:cubicBezTo>
                    <a:lnTo>
                      <a:pt x="3027" y="182"/>
                    </a:lnTo>
                    <a:lnTo>
                      <a:pt x="3001" y="208"/>
                    </a:lnTo>
                    <a:lnTo>
                      <a:pt x="2656" y="554"/>
                    </a:lnTo>
                    <a:lnTo>
                      <a:pt x="2629" y="580"/>
                    </a:lnTo>
                    <a:lnTo>
                      <a:pt x="2284" y="925"/>
                    </a:lnTo>
                    <a:lnTo>
                      <a:pt x="2258" y="951"/>
                    </a:lnTo>
                    <a:lnTo>
                      <a:pt x="1913" y="1297"/>
                    </a:lnTo>
                    <a:lnTo>
                      <a:pt x="1886" y="1323"/>
                    </a:lnTo>
                    <a:lnTo>
                      <a:pt x="1541" y="1668"/>
                    </a:lnTo>
                    <a:lnTo>
                      <a:pt x="1515" y="1695"/>
                    </a:lnTo>
                    <a:lnTo>
                      <a:pt x="1361" y="184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1" name="Freeform 143">
                <a:extLst>
                  <a:ext uri="{FF2B5EF4-FFF2-40B4-BE49-F238E27FC236}">
                    <a16:creationId xmlns:a16="http://schemas.microsoft.com/office/drawing/2014/main" id="{DBD9892D-F792-1748-1D05-2398F2046A05}"/>
                  </a:ext>
                </a:extLst>
              </p:cNvPr>
              <p:cNvSpPr>
                <a:spLocks/>
              </p:cNvSpPr>
              <p:nvPr/>
            </p:nvSpPr>
            <p:spPr bwMode="auto">
              <a:xfrm>
                <a:off x="3960" y="3504"/>
                <a:ext cx="67" cy="72"/>
              </a:xfrm>
              <a:custGeom>
                <a:avLst/>
                <a:gdLst>
                  <a:gd name="T0" fmla="*/ 7 w 520"/>
                  <a:gd name="T1" fmla="*/ 558 h 558"/>
                  <a:gd name="T2" fmla="*/ 0 w 520"/>
                  <a:gd name="T3" fmla="*/ 513 h 558"/>
                  <a:gd name="T4" fmla="*/ 276 w 520"/>
                  <a:gd name="T5" fmla="*/ 237 h 558"/>
                  <a:gd name="T6" fmla="*/ 302 w 520"/>
                  <a:gd name="T7" fmla="*/ 211 h 558"/>
                  <a:gd name="T8" fmla="*/ 512 w 520"/>
                  <a:gd name="T9" fmla="*/ 0 h 558"/>
                  <a:gd name="T10" fmla="*/ 520 w 520"/>
                  <a:gd name="T11" fmla="*/ 45 h 558"/>
                  <a:gd name="T12" fmla="*/ 329 w 520"/>
                  <a:gd name="T13" fmla="*/ 237 h 558"/>
                  <a:gd name="T14" fmla="*/ 302 w 520"/>
                  <a:gd name="T15" fmla="*/ 263 h 558"/>
                  <a:gd name="T16" fmla="*/ 7 w 520"/>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558">
                    <a:moveTo>
                      <a:pt x="7" y="558"/>
                    </a:moveTo>
                    <a:cubicBezTo>
                      <a:pt x="5" y="543"/>
                      <a:pt x="2" y="528"/>
                      <a:pt x="0" y="513"/>
                    </a:cubicBezTo>
                    <a:lnTo>
                      <a:pt x="276" y="237"/>
                    </a:lnTo>
                    <a:lnTo>
                      <a:pt x="302" y="211"/>
                    </a:lnTo>
                    <a:lnTo>
                      <a:pt x="512" y="0"/>
                    </a:lnTo>
                    <a:lnTo>
                      <a:pt x="520" y="45"/>
                    </a:lnTo>
                    <a:lnTo>
                      <a:pt x="329" y="237"/>
                    </a:lnTo>
                    <a:lnTo>
                      <a:pt x="302" y="263"/>
                    </a:lnTo>
                    <a:lnTo>
                      <a:pt x="7" y="55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2" name="Freeform 144">
                <a:extLst>
                  <a:ext uri="{FF2B5EF4-FFF2-40B4-BE49-F238E27FC236}">
                    <a16:creationId xmlns:a16="http://schemas.microsoft.com/office/drawing/2014/main" id="{8B32ED01-20ED-E572-43D2-7165FBEE1917}"/>
                  </a:ext>
                </a:extLst>
              </p:cNvPr>
              <p:cNvSpPr>
                <a:spLocks noEditPoints="1"/>
              </p:cNvSpPr>
              <p:nvPr/>
            </p:nvSpPr>
            <p:spPr bwMode="auto">
              <a:xfrm>
                <a:off x="3851" y="3206"/>
                <a:ext cx="380" cy="381"/>
              </a:xfrm>
              <a:custGeom>
                <a:avLst/>
                <a:gdLst>
                  <a:gd name="T0" fmla="*/ 26 w 2937"/>
                  <a:gd name="T1" fmla="*/ 2942 h 2942"/>
                  <a:gd name="T2" fmla="*/ 0 w 2937"/>
                  <a:gd name="T3" fmla="*/ 2916 h 2942"/>
                  <a:gd name="T4" fmla="*/ 0 w 2937"/>
                  <a:gd name="T5" fmla="*/ 2916 h 2942"/>
                  <a:gd name="T6" fmla="*/ 2 w 2937"/>
                  <a:gd name="T7" fmla="*/ 2913 h 2942"/>
                  <a:gd name="T8" fmla="*/ 29 w 2937"/>
                  <a:gd name="T9" fmla="*/ 2887 h 2942"/>
                  <a:gd name="T10" fmla="*/ 345 w 2937"/>
                  <a:gd name="T11" fmla="*/ 2570 h 2942"/>
                  <a:gd name="T12" fmla="*/ 347 w 2937"/>
                  <a:gd name="T13" fmla="*/ 2572 h 2942"/>
                  <a:gd name="T14" fmla="*/ 373 w 2937"/>
                  <a:gd name="T15" fmla="*/ 2545 h 2942"/>
                  <a:gd name="T16" fmla="*/ 372 w 2937"/>
                  <a:gd name="T17" fmla="*/ 2544 h 2942"/>
                  <a:gd name="T18" fmla="*/ 374 w 2937"/>
                  <a:gd name="T19" fmla="*/ 2542 h 2942"/>
                  <a:gd name="T20" fmla="*/ 400 w 2937"/>
                  <a:gd name="T21" fmla="*/ 2516 h 2942"/>
                  <a:gd name="T22" fmla="*/ 745 w 2937"/>
                  <a:gd name="T23" fmla="*/ 2170 h 2942"/>
                  <a:gd name="T24" fmla="*/ 746 w 2937"/>
                  <a:gd name="T25" fmla="*/ 2170 h 2942"/>
                  <a:gd name="T26" fmla="*/ 752 w 2937"/>
                  <a:gd name="T27" fmla="*/ 2216 h 2942"/>
                  <a:gd name="T28" fmla="*/ 426 w 2937"/>
                  <a:gd name="T29" fmla="*/ 2542 h 2942"/>
                  <a:gd name="T30" fmla="*/ 400 w 2937"/>
                  <a:gd name="T31" fmla="*/ 2568 h 2942"/>
                  <a:gd name="T32" fmla="*/ 55 w 2937"/>
                  <a:gd name="T33" fmla="*/ 2913 h 2942"/>
                  <a:gd name="T34" fmla="*/ 29 w 2937"/>
                  <a:gd name="T35" fmla="*/ 2940 h 2942"/>
                  <a:gd name="T36" fmla="*/ 26 w 2937"/>
                  <a:gd name="T37" fmla="*/ 2942 h 2942"/>
                  <a:gd name="T38" fmla="*/ 1247 w 2937"/>
                  <a:gd name="T39" fmla="*/ 1722 h 2942"/>
                  <a:gd name="T40" fmla="*/ 1238 w 2937"/>
                  <a:gd name="T41" fmla="*/ 1678 h 2942"/>
                  <a:gd name="T42" fmla="*/ 1489 w 2937"/>
                  <a:gd name="T43" fmla="*/ 1427 h 2942"/>
                  <a:gd name="T44" fmla="*/ 1515 w 2937"/>
                  <a:gd name="T45" fmla="*/ 1401 h 2942"/>
                  <a:gd name="T46" fmla="*/ 1860 w 2937"/>
                  <a:gd name="T47" fmla="*/ 1056 h 2942"/>
                  <a:gd name="T48" fmla="*/ 1886 w 2937"/>
                  <a:gd name="T49" fmla="*/ 1029 h 2942"/>
                  <a:gd name="T50" fmla="*/ 2232 w 2937"/>
                  <a:gd name="T51" fmla="*/ 684 h 2942"/>
                  <a:gd name="T52" fmla="*/ 2258 w 2937"/>
                  <a:gd name="T53" fmla="*/ 658 h 2942"/>
                  <a:gd name="T54" fmla="*/ 2603 w 2937"/>
                  <a:gd name="T55" fmla="*/ 313 h 2942"/>
                  <a:gd name="T56" fmla="*/ 2629 w 2937"/>
                  <a:gd name="T57" fmla="*/ 286 h 2942"/>
                  <a:gd name="T58" fmla="*/ 2916 w 2937"/>
                  <a:gd name="T59" fmla="*/ 0 h 2942"/>
                  <a:gd name="T60" fmla="*/ 2937 w 2937"/>
                  <a:gd name="T61" fmla="*/ 32 h 2942"/>
                  <a:gd name="T62" fmla="*/ 2656 w 2937"/>
                  <a:gd name="T63" fmla="*/ 313 h 2942"/>
                  <a:gd name="T64" fmla="*/ 2629 w 2937"/>
                  <a:gd name="T65" fmla="*/ 339 h 2942"/>
                  <a:gd name="T66" fmla="*/ 2284 w 2937"/>
                  <a:gd name="T67" fmla="*/ 684 h 2942"/>
                  <a:gd name="T68" fmla="*/ 2258 w 2937"/>
                  <a:gd name="T69" fmla="*/ 710 h 2942"/>
                  <a:gd name="T70" fmla="*/ 1913 w 2937"/>
                  <a:gd name="T71" fmla="*/ 1056 h 2942"/>
                  <a:gd name="T72" fmla="*/ 1886 w 2937"/>
                  <a:gd name="T73" fmla="*/ 1082 h 2942"/>
                  <a:gd name="T74" fmla="*/ 1541 w 2937"/>
                  <a:gd name="T75" fmla="*/ 1427 h 2942"/>
                  <a:gd name="T76" fmla="*/ 1515 w 2937"/>
                  <a:gd name="T77" fmla="*/ 1454 h 2942"/>
                  <a:gd name="T78" fmla="*/ 1247 w 2937"/>
                  <a:gd name="T79" fmla="*/ 1722 h 2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7" h="2942">
                    <a:moveTo>
                      <a:pt x="26" y="2942"/>
                    </a:moveTo>
                    <a:lnTo>
                      <a:pt x="0" y="2916"/>
                    </a:lnTo>
                    <a:lnTo>
                      <a:pt x="0" y="2916"/>
                    </a:lnTo>
                    <a:lnTo>
                      <a:pt x="2" y="2913"/>
                    </a:lnTo>
                    <a:lnTo>
                      <a:pt x="29" y="2887"/>
                    </a:lnTo>
                    <a:lnTo>
                      <a:pt x="345" y="2570"/>
                    </a:lnTo>
                    <a:lnTo>
                      <a:pt x="347" y="2572"/>
                    </a:lnTo>
                    <a:lnTo>
                      <a:pt x="373" y="2545"/>
                    </a:lnTo>
                    <a:lnTo>
                      <a:pt x="372" y="2544"/>
                    </a:lnTo>
                    <a:lnTo>
                      <a:pt x="374" y="2542"/>
                    </a:lnTo>
                    <a:lnTo>
                      <a:pt x="400" y="2516"/>
                    </a:lnTo>
                    <a:lnTo>
                      <a:pt x="745" y="2170"/>
                    </a:lnTo>
                    <a:lnTo>
                      <a:pt x="746" y="2170"/>
                    </a:lnTo>
                    <a:cubicBezTo>
                      <a:pt x="748" y="2186"/>
                      <a:pt x="750" y="2201"/>
                      <a:pt x="752" y="2216"/>
                    </a:cubicBezTo>
                    <a:lnTo>
                      <a:pt x="426" y="2542"/>
                    </a:lnTo>
                    <a:lnTo>
                      <a:pt x="400" y="2568"/>
                    </a:lnTo>
                    <a:lnTo>
                      <a:pt x="55" y="2913"/>
                    </a:lnTo>
                    <a:lnTo>
                      <a:pt x="29" y="2940"/>
                    </a:lnTo>
                    <a:lnTo>
                      <a:pt x="26" y="2942"/>
                    </a:lnTo>
                    <a:close/>
                    <a:moveTo>
                      <a:pt x="1247" y="1722"/>
                    </a:moveTo>
                    <a:cubicBezTo>
                      <a:pt x="1244" y="1707"/>
                      <a:pt x="1241" y="1692"/>
                      <a:pt x="1238" y="1678"/>
                    </a:cubicBezTo>
                    <a:lnTo>
                      <a:pt x="1489" y="1427"/>
                    </a:lnTo>
                    <a:lnTo>
                      <a:pt x="1515" y="1401"/>
                    </a:lnTo>
                    <a:lnTo>
                      <a:pt x="1860" y="1056"/>
                    </a:lnTo>
                    <a:lnTo>
                      <a:pt x="1886" y="1029"/>
                    </a:lnTo>
                    <a:lnTo>
                      <a:pt x="2232" y="684"/>
                    </a:lnTo>
                    <a:lnTo>
                      <a:pt x="2258" y="658"/>
                    </a:lnTo>
                    <a:lnTo>
                      <a:pt x="2603" y="313"/>
                    </a:lnTo>
                    <a:lnTo>
                      <a:pt x="2629" y="286"/>
                    </a:lnTo>
                    <a:lnTo>
                      <a:pt x="2916" y="0"/>
                    </a:lnTo>
                    <a:cubicBezTo>
                      <a:pt x="2923" y="11"/>
                      <a:pt x="2930" y="21"/>
                      <a:pt x="2937" y="32"/>
                    </a:cubicBezTo>
                    <a:lnTo>
                      <a:pt x="2656" y="313"/>
                    </a:lnTo>
                    <a:lnTo>
                      <a:pt x="2629" y="339"/>
                    </a:lnTo>
                    <a:lnTo>
                      <a:pt x="2284" y="684"/>
                    </a:lnTo>
                    <a:lnTo>
                      <a:pt x="2258" y="710"/>
                    </a:lnTo>
                    <a:lnTo>
                      <a:pt x="1913" y="1056"/>
                    </a:lnTo>
                    <a:lnTo>
                      <a:pt x="1886" y="1082"/>
                    </a:lnTo>
                    <a:lnTo>
                      <a:pt x="1541" y="1427"/>
                    </a:lnTo>
                    <a:lnTo>
                      <a:pt x="1515" y="1454"/>
                    </a:lnTo>
                    <a:lnTo>
                      <a:pt x="1247" y="172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3" name="Freeform 145">
                <a:extLst>
                  <a:ext uri="{FF2B5EF4-FFF2-40B4-BE49-F238E27FC236}">
                    <a16:creationId xmlns:a16="http://schemas.microsoft.com/office/drawing/2014/main" id="{1B1F94BE-7C72-3A6D-22FF-499D4E4A31A9}"/>
                  </a:ext>
                </a:extLst>
              </p:cNvPr>
              <p:cNvSpPr>
                <a:spLocks/>
              </p:cNvSpPr>
              <p:nvPr/>
            </p:nvSpPr>
            <p:spPr bwMode="auto">
              <a:xfrm>
                <a:off x="3948" y="3423"/>
                <a:ext cx="65" cy="70"/>
              </a:xfrm>
              <a:custGeom>
                <a:avLst/>
                <a:gdLst>
                  <a:gd name="T0" fmla="*/ 6 w 501"/>
                  <a:gd name="T1" fmla="*/ 538 h 538"/>
                  <a:gd name="T2" fmla="*/ 0 w 501"/>
                  <a:gd name="T3" fmla="*/ 492 h 538"/>
                  <a:gd name="T4" fmla="*/ 26 w 501"/>
                  <a:gd name="T5" fmla="*/ 466 h 538"/>
                  <a:gd name="T6" fmla="*/ 371 w 501"/>
                  <a:gd name="T7" fmla="*/ 121 h 538"/>
                  <a:gd name="T8" fmla="*/ 397 w 501"/>
                  <a:gd name="T9" fmla="*/ 95 h 538"/>
                  <a:gd name="T10" fmla="*/ 492 w 501"/>
                  <a:gd name="T11" fmla="*/ 0 h 538"/>
                  <a:gd name="T12" fmla="*/ 501 w 501"/>
                  <a:gd name="T13" fmla="*/ 44 h 538"/>
                  <a:gd name="T14" fmla="*/ 424 w 501"/>
                  <a:gd name="T15" fmla="*/ 121 h 538"/>
                  <a:gd name="T16" fmla="*/ 397 w 501"/>
                  <a:gd name="T17" fmla="*/ 147 h 538"/>
                  <a:gd name="T18" fmla="*/ 52 w 501"/>
                  <a:gd name="T19" fmla="*/ 492 h 538"/>
                  <a:gd name="T20" fmla="*/ 26 w 501"/>
                  <a:gd name="T21" fmla="*/ 519 h 538"/>
                  <a:gd name="T22" fmla="*/ 6 w 501"/>
                  <a:gd name="T23"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538">
                    <a:moveTo>
                      <a:pt x="6" y="538"/>
                    </a:moveTo>
                    <a:cubicBezTo>
                      <a:pt x="4" y="523"/>
                      <a:pt x="2" y="508"/>
                      <a:pt x="0" y="492"/>
                    </a:cubicBezTo>
                    <a:lnTo>
                      <a:pt x="26" y="466"/>
                    </a:lnTo>
                    <a:lnTo>
                      <a:pt x="371" y="121"/>
                    </a:lnTo>
                    <a:lnTo>
                      <a:pt x="397" y="95"/>
                    </a:lnTo>
                    <a:lnTo>
                      <a:pt x="492" y="0"/>
                    </a:lnTo>
                    <a:cubicBezTo>
                      <a:pt x="495" y="14"/>
                      <a:pt x="498" y="29"/>
                      <a:pt x="501" y="44"/>
                    </a:cubicBezTo>
                    <a:lnTo>
                      <a:pt x="424" y="121"/>
                    </a:lnTo>
                    <a:lnTo>
                      <a:pt x="397" y="147"/>
                    </a:lnTo>
                    <a:lnTo>
                      <a:pt x="52" y="492"/>
                    </a:lnTo>
                    <a:lnTo>
                      <a:pt x="26" y="519"/>
                    </a:lnTo>
                    <a:lnTo>
                      <a:pt x="6" y="538"/>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4" name="Freeform 146">
                <a:extLst>
                  <a:ext uri="{FF2B5EF4-FFF2-40B4-BE49-F238E27FC236}">
                    <a16:creationId xmlns:a16="http://schemas.microsoft.com/office/drawing/2014/main" id="{A013AD4E-905F-2AE3-8761-4402EC610AF2}"/>
                  </a:ext>
                </a:extLst>
              </p:cNvPr>
              <p:cNvSpPr>
                <a:spLocks noEditPoints="1"/>
              </p:cNvSpPr>
              <p:nvPr/>
            </p:nvSpPr>
            <p:spPr bwMode="auto">
              <a:xfrm>
                <a:off x="3851" y="3147"/>
                <a:ext cx="342" cy="347"/>
              </a:xfrm>
              <a:custGeom>
                <a:avLst/>
                <a:gdLst>
                  <a:gd name="T0" fmla="*/ 0 w 2643"/>
                  <a:gd name="T1" fmla="*/ 2674 h 2674"/>
                  <a:gd name="T2" fmla="*/ 0 w 2643"/>
                  <a:gd name="T3" fmla="*/ 2674 h 2674"/>
                  <a:gd name="T4" fmla="*/ 0 w 2643"/>
                  <a:gd name="T5" fmla="*/ 2674 h 2674"/>
                  <a:gd name="T6" fmla="*/ 27 w 2643"/>
                  <a:gd name="T7" fmla="*/ 2648 h 2674"/>
                  <a:gd name="T8" fmla="*/ 0 w 2643"/>
                  <a:gd name="T9" fmla="*/ 2622 h 2674"/>
                  <a:gd name="T10" fmla="*/ 2 w 2643"/>
                  <a:gd name="T11" fmla="*/ 2619 h 2674"/>
                  <a:gd name="T12" fmla="*/ 29 w 2643"/>
                  <a:gd name="T13" fmla="*/ 2593 h 2674"/>
                  <a:gd name="T14" fmla="*/ 345 w 2643"/>
                  <a:gd name="T15" fmla="*/ 2276 h 2674"/>
                  <a:gd name="T16" fmla="*/ 347 w 2643"/>
                  <a:gd name="T17" fmla="*/ 2278 h 2674"/>
                  <a:gd name="T18" fmla="*/ 373 w 2643"/>
                  <a:gd name="T19" fmla="*/ 2252 h 2674"/>
                  <a:gd name="T20" fmla="*/ 372 w 2643"/>
                  <a:gd name="T21" fmla="*/ 2250 h 2674"/>
                  <a:gd name="T22" fmla="*/ 374 w 2643"/>
                  <a:gd name="T23" fmla="*/ 2248 h 2674"/>
                  <a:gd name="T24" fmla="*/ 400 w 2643"/>
                  <a:gd name="T25" fmla="*/ 2222 h 2674"/>
                  <a:gd name="T26" fmla="*/ 658 w 2643"/>
                  <a:gd name="T27" fmla="*/ 1964 h 2674"/>
                  <a:gd name="T28" fmla="*/ 664 w 2643"/>
                  <a:gd name="T29" fmla="*/ 2010 h 2674"/>
                  <a:gd name="T30" fmla="*/ 427 w 2643"/>
                  <a:gd name="T31" fmla="*/ 2248 h 2674"/>
                  <a:gd name="T32" fmla="*/ 400 w 2643"/>
                  <a:gd name="T33" fmla="*/ 2274 h 2674"/>
                  <a:gd name="T34" fmla="*/ 55 w 2643"/>
                  <a:gd name="T35" fmla="*/ 2619 h 2674"/>
                  <a:gd name="T36" fmla="*/ 29 w 2643"/>
                  <a:gd name="T37" fmla="*/ 2646 h 2674"/>
                  <a:gd name="T38" fmla="*/ 27 w 2643"/>
                  <a:gd name="T39" fmla="*/ 2648 h 2674"/>
                  <a:gd name="T40" fmla="*/ 1633 w 2643"/>
                  <a:gd name="T41" fmla="*/ 1041 h 2674"/>
                  <a:gd name="T42" fmla="*/ 1611 w 2643"/>
                  <a:gd name="T43" fmla="*/ 1011 h 2674"/>
                  <a:gd name="T44" fmla="*/ 1860 w 2643"/>
                  <a:gd name="T45" fmla="*/ 762 h 2674"/>
                  <a:gd name="T46" fmla="*/ 1886 w 2643"/>
                  <a:gd name="T47" fmla="*/ 735 h 2674"/>
                  <a:gd name="T48" fmla="*/ 2232 w 2643"/>
                  <a:gd name="T49" fmla="*/ 390 h 2674"/>
                  <a:gd name="T50" fmla="*/ 2258 w 2643"/>
                  <a:gd name="T51" fmla="*/ 364 h 2674"/>
                  <a:gd name="T52" fmla="*/ 2603 w 2643"/>
                  <a:gd name="T53" fmla="*/ 18 h 2674"/>
                  <a:gd name="T54" fmla="*/ 2622 w 2643"/>
                  <a:gd name="T55" fmla="*/ 0 h 2674"/>
                  <a:gd name="T56" fmla="*/ 2643 w 2643"/>
                  <a:gd name="T57" fmla="*/ 32 h 2674"/>
                  <a:gd name="T58" fmla="*/ 2629 w 2643"/>
                  <a:gd name="T59" fmla="*/ 45 h 2674"/>
                  <a:gd name="T60" fmla="*/ 2284 w 2643"/>
                  <a:gd name="T61" fmla="*/ 390 h 2674"/>
                  <a:gd name="T62" fmla="*/ 2258 w 2643"/>
                  <a:gd name="T63" fmla="*/ 416 h 2674"/>
                  <a:gd name="T64" fmla="*/ 1913 w 2643"/>
                  <a:gd name="T65" fmla="*/ 762 h 2674"/>
                  <a:gd name="T66" fmla="*/ 1886 w 2643"/>
                  <a:gd name="T67" fmla="*/ 788 h 2674"/>
                  <a:gd name="T68" fmla="*/ 1633 w 2643"/>
                  <a:gd name="T69" fmla="*/ 1041 h 2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3" h="2674">
                    <a:moveTo>
                      <a:pt x="0" y="2674"/>
                    </a:moveTo>
                    <a:lnTo>
                      <a:pt x="0" y="2674"/>
                    </a:lnTo>
                    <a:lnTo>
                      <a:pt x="0" y="2674"/>
                    </a:lnTo>
                    <a:close/>
                    <a:moveTo>
                      <a:pt x="27" y="2648"/>
                    </a:moveTo>
                    <a:lnTo>
                      <a:pt x="0" y="2622"/>
                    </a:lnTo>
                    <a:lnTo>
                      <a:pt x="2" y="2619"/>
                    </a:lnTo>
                    <a:lnTo>
                      <a:pt x="29" y="2593"/>
                    </a:lnTo>
                    <a:lnTo>
                      <a:pt x="345" y="2276"/>
                    </a:lnTo>
                    <a:lnTo>
                      <a:pt x="347" y="2278"/>
                    </a:lnTo>
                    <a:lnTo>
                      <a:pt x="373" y="2252"/>
                    </a:lnTo>
                    <a:lnTo>
                      <a:pt x="372" y="2250"/>
                    </a:lnTo>
                    <a:lnTo>
                      <a:pt x="374" y="2248"/>
                    </a:lnTo>
                    <a:lnTo>
                      <a:pt x="400" y="2222"/>
                    </a:lnTo>
                    <a:lnTo>
                      <a:pt x="658" y="1964"/>
                    </a:lnTo>
                    <a:cubicBezTo>
                      <a:pt x="660" y="1979"/>
                      <a:pt x="662" y="1995"/>
                      <a:pt x="664" y="2010"/>
                    </a:cubicBezTo>
                    <a:lnTo>
                      <a:pt x="427" y="2248"/>
                    </a:lnTo>
                    <a:lnTo>
                      <a:pt x="400" y="2274"/>
                    </a:lnTo>
                    <a:lnTo>
                      <a:pt x="55" y="2619"/>
                    </a:lnTo>
                    <a:lnTo>
                      <a:pt x="29" y="2646"/>
                    </a:lnTo>
                    <a:lnTo>
                      <a:pt x="27" y="2648"/>
                    </a:lnTo>
                    <a:moveTo>
                      <a:pt x="1633" y="1041"/>
                    </a:moveTo>
                    <a:cubicBezTo>
                      <a:pt x="1627" y="1030"/>
                      <a:pt x="1619" y="1020"/>
                      <a:pt x="1611" y="1011"/>
                    </a:cubicBezTo>
                    <a:lnTo>
                      <a:pt x="1860" y="762"/>
                    </a:lnTo>
                    <a:lnTo>
                      <a:pt x="1886" y="735"/>
                    </a:lnTo>
                    <a:lnTo>
                      <a:pt x="2232" y="390"/>
                    </a:lnTo>
                    <a:lnTo>
                      <a:pt x="2258" y="364"/>
                    </a:lnTo>
                    <a:lnTo>
                      <a:pt x="2603" y="18"/>
                    </a:lnTo>
                    <a:lnTo>
                      <a:pt x="2622" y="0"/>
                    </a:lnTo>
                    <a:lnTo>
                      <a:pt x="2643" y="32"/>
                    </a:lnTo>
                    <a:lnTo>
                      <a:pt x="2629" y="45"/>
                    </a:lnTo>
                    <a:lnTo>
                      <a:pt x="2284" y="390"/>
                    </a:lnTo>
                    <a:lnTo>
                      <a:pt x="2258" y="416"/>
                    </a:lnTo>
                    <a:lnTo>
                      <a:pt x="1913" y="762"/>
                    </a:lnTo>
                    <a:lnTo>
                      <a:pt x="1886" y="788"/>
                    </a:lnTo>
                    <a:lnTo>
                      <a:pt x="1633" y="104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5" name="Freeform 147">
                <a:extLst>
                  <a:ext uri="{FF2B5EF4-FFF2-40B4-BE49-F238E27FC236}">
                    <a16:creationId xmlns:a16="http://schemas.microsoft.com/office/drawing/2014/main" id="{59086F43-E1E2-954F-9A62-09799DFCB0F6}"/>
                  </a:ext>
                </a:extLst>
              </p:cNvPr>
              <p:cNvSpPr>
                <a:spLocks/>
              </p:cNvSpPr>
              <p:nvPr/>
            </p:nvSpPr>
            <p:spPr bwMode="auto">
              <a:xfrm>
                <a:off x="3936" y="3278"/>
                <a:ext cx="127" cy="130"/>
              </a:xfrm>
              <a:custGeom>
                <a:avLst/>
                <a:gdLst>
                  <a:gd name="T0" fmla="*/ 6 w 975"/>
                  <a:gd name="T1" fmla="*/ 999 h 999"/>
                  <a:gd name="T2" fmla="*/ 0 w 975"/>
                  <a:gd name="T3" fmla="*/ 953 h 999"/>
                  <a:gd name="T4" fmla="*/ 87 w 975"/>
                  <a:gd name="T5" fmla="*/ 865 h 999"/>
                  <a:gd name="T6" fmla="*/ 114 w 975"/>
                  <a:gd name="T7" fmla="*/ 839 h 999"/>
                  <a:gd name="T8" fmla="*/ 459 w 975"/>
                  <a:gd name="T9" fmla="*/ 494 h 999"/>
                  <a:gd name="T10" fmla="*/ 485 w 975"/>
                  <a:gd name="T11" fmla="*/ 467 h 999"/>
                  <a:gd name="T12" fmla="*/ 831 w 975"/>
                  <a:gd name="T13" fmla="*/ 122 h 999"/>
                  <a:gd name="T14" fmla="*/ 857 w 975"/>
                  <a:gd name="T15" fmla="*/ 96 h 999"/>
                  <a:gd name="T16" fmla="*/ 953 w 975"/>
                  <a:gd name="T17" fmla="*/ 0 h 999"/>
                  <a:gd name="T18" fmla="*/ 975 w 975"/>
                  <a:gd name="T19" fmla="*/ 30 h 999"/>
                  <a:gd name="T20" fmla="*/ 883 w 975"/>
                  <a:gd name="T21" fmla="*/ 122 h 999"/>
                  <a:gd name="T22" fmla="*/ 857 w 975"/>
                  <a:gd name="T23" fmla="*/ 148 h 999"/>
                  <a:gd name="T24" fmla="*/ 512 w 975"/>
                  <a:gd name="T25" fmla="*/ 494 h 999"/>
                  <a:gd name="T26" fmla="*/ 485 w 975"/>
                  <a:gd name="T27" fmla="*/ 520 h 999"/>
                  <a:gd name="T28" fmla="*/ 140 w 975"/>
                  <a:gd name="T29" fmla="*/ 865 h 999"/>
                  <a:gd name="T30" fmla="*/ 114 w 975"/>
                  <a:gd name="T31" fmla="*/ 892 h 999"/>
                  <a:gd name="T32" fmla="*/ 6 w 975"/>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5" h="999">
                    <a:moveTo>
                      <a:pt x="6" y="999"/>
                    </a:moveTo>
                    <a:cubicBezTo>
                      <a:pt x="4" y="984"/>
                      <a:pt x="2" y="968"/>
                      <a:pt x="0" y="953"/>
                    </a:cubicBezTo>
                    <a:lnTo>
                      <a:pt x="87" y="865"/>
                    </a:lnTo>
                    <a:lnTo>
                      <a:pt x="114" y="839"/>
                    </a:lnTo>
                    <a:lnTo>
                      <a:pt x="459" y="494"/>
                    </a:lnTo>
                    <a:lnTo>
                      <a:pt x="485" y="467"/>
                    </a:lnTo>
                    <a:lnTo>
                      <a:pt x="831" y="122"/>
                    </a:lnTo>
                    <a:lnTo>
                      <a:pt x="857" y="96"/>
                    </a:lnTo>
                    <a:lnTo>
                      <a:pt x="953" y="0"/>
                    </a:lnTo>
                    <a:cubicBezTo>
                      <a:pt x="961" y="9"/>
                      <a:pt x="969" y="19"/>
                      <a:pt x="975" y="30"/>
                    </a:cubicBezTo>
                    <a:lnTo>
                      <a:pt x="883" y="122"/>
                    </a:lnTo>
                    <a:lnTo>
                      <a:pt x="857" y="148"/>
                    </a:lnTo>
                    <a:lnTo>
                      <a:pt x="512" y="494"/>
                    </a:lnTo>
                    <a:lnTo>
                      <a:pt x="485" y="520"/>
                    </a:lnTo>
                    <a:lnTo>
                      <a:pt x="140" y="865"/>
                    </a:lnTo>
                    <a:lnTo>
                      <a:pt x="114" y="892"/>
                    </a:lnTo>
                    <a:lnTo>
                      <a:pt x="6" y="99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6" name="Freeform 148">
                <a:extLst>
                  <a:ext uri="{FF2B5EF4-FFF2-40B4-BE49-F238E27FC236}">
                    <a16:creationId xmlns:a16="http://schemas.microsoft.com/office/drawing/2014/main" id="{736D6F81-3216-8B01-714D-F8418273A1A7}"/>
                  </a:ext>
                </a:extLst>
              </p:cNvPr>
              <p:cNvSpPr>
                <a:spLocks noEditPoints="1"/>
              </p:cNvSpPr>
              <p:nvPr/>
            </p:nvSpPr>
            <p:spPr bwMode="auto">
              <a:xfrm>
                <a:off x="3851" y="3098"/>
                <a:ext cx="296" cy="296"/>
              </a:xfrm>
              <a:custGeom>
                <a:avLst/>
                <a:gdLst>
                  <a:gd name="T0" fmla="*/ 26 w 2284"/>
                  <a:gd name="T1" fmla="*/ 2284 h 2284"/>
                  <a:gd name="T2" fmla="*/ 0 w 2284"/>
                  <a:gd name="T3" fmla="*/ 2258 h 2284"/>
                  <a:gd name="T4" fmla="*/ 0 w 2284"/>
                  <a:gd name="T5" fmla="*/ 2257 h 2284"/>
                  <a:gd name="T6" fmla="*/ 2 w 2284"/>
                  <a:gd name="T7" fmla="*/ 2255 h 2284"/>
                  <a:gd name="T8" fmla="*/ 29 w 2284"/>
                  <a:gd name="T9" fmla="*/ 2229 h 2284"/>
                  <a:gd name="T10" fmla="*/ 345 w 2284"/>
                  <a:gd name="T11" fmla="*/ 1912 h 2284"/>
                  <a:gd name="T12" fmla="*/ 348 w 2284"/>
                  <a:gd name="T13" fmla="*/ 1914 h 2284"/>
                  <a:gd name="T14" fmla="*/ 374 w 2284"/>
                  <a:gd name="T15" fmla="*/ 1888 h 2284"/>
                  <a:gd name="T16" fmla="*/ 372 w 2284"/>
                  <a:gd name="T17" fmla="*/ 1886 h 2284"/>
                  <a:gd name="T18" fmla="*/ 374 w 2284"/>
                  <a:gd name="T19" fmla="*/ 1884 h 2284"/>
                  <a:gd name="T20" fmla="*/ 400 w 2284"/>
                  <a:gd name="T21" fmla="*/ 1857 h 2284"/>
                  <a:gd name="T22" fmla="*/ 581 w 2284"/>
                  <a:gd name="T23" fmla="*/ 1677 h 2284"/>
                  <a:gd name="T24" fmla="*/ 586 w 2284"/>
                  <a:gd name="T25" fmla="*/ 1724 h 2284"/>
                  <a:gd name="T26" fmla="*/ 426 w 2284"/>
                  <a:gd name="T27" fmla="*/ 1884 h 2284"/>
                  <a:gd name="T28" fmla="*/ 400 w 2284"/>
                  <a:gd name="T29" fmla="*/ 1910 h 2284"/>
                  <a:gd name="T30" fmla="*/ 55 w 2284"/>
                  <a:gd name="T31" fmla="*/ 2255 h 2284"/>
                  <a:gd name="T32" fmla="*/ 29 w 2284"/>
                  <a:gd name="T33" fmla="*/ 2282 h 2284"/>
                  <a:gd name="T34" fmla="*/ 26 w 2284"/>
                  <a:gd name="T35" fmla="*/ 2284 h 2284"/>
                  <a:gd name="T36" fmla="*/ 1617 w 2284"/>
                  <a:gd name="T37" fmla="*/ 694 h 2284"/>
                  <a:gd name="T38" fmla="*/ 1576 w 2284"/>
                  <a:gd name="T39" fmla="*/ 681 h 2284"/>
                  <a:gd name="T40" fmla="*/ 1860 w 2284"/>
                  <a:gd name="T41" fmla="*/ 397 h 2284"/>
                  <a:gd name="T42" fmla="*/ 1886 w 2284"/>
                  <a:gd name="T43" fmla="*/ 371 h 2284"/>
                  <a:gd name="T44" fmla="*/ 2258 w 2284"/>
                  <a:gd name="T45" fmla="*/ 0 h 2284"/>
                  <a:gd name="T46" fmla="*/ 2284 w 2284"/>
                  <a:gd name="T47" fmla="*/ 26 h 2284"/>
                  <a:gd name="T48" fmla="*/ 2258 w 2284"/>
                  <a:gd name="T49" fmla="*/ 52 h 2284"/>
                  <a:gd name="T50" fmla="*/ 1913 w 2284"/>
                  <a:gd name="T51" fmla="*/ 397 h 2284"/>
                  <a:gd name="T52" fmla="*/ 1886 w 2284"/>
                  <a:gd name="T53" fmla="*/ 424 h 2284"/>
                  <a:gd name="T54" fmla="*/ 1617 w 2284"/>
                  <a:gd name="T55" fmla="*/ 694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4" h="2284">
                    <a:moveTo>
                      <a:pt x="26" y="2284"/>
                    </a:moveTo>
                    <a:lnTo>
                      <a:pt x="0" y="2258"/>
                    </a:lnTo>
                    <a:lnTo>
                      <a:pt x="0" y="2257"/>
                    </a:lnTo>
                    <a:lnTo>
                      <a:pt x="2" y="2255"/>
                    </a:lnTo>
                    <a:lnTo>
                      <a:pt x="29" y="2229"/>
                    </a:lnTo>
                    <a:lnTo>
                      <a:pt x="345" y="1912"/>
                    </a:lnTo>
                    <a:lnTo>
                      <a:pt x="348" y="1914"/>
                    </a:lnTo>
                    <a:lnTo>
                      <a:pt x="374" y="1888"/>
                    </a:lnTo>
                    <a:lnTo>
                      <a:pt x="372" y="1886"/>
                    </a:lnTo>
                    <a:lnTo>
                      <a:pt x="374" y="1884"/>
                    </a:lnTo>
                    <a:lnTo>
                      <a:pt x="400" y="1857"/>
                    </a:lnTo>
                    <a:lnTo>
                      <a:pt x="581" y="1677"/>
                    </a:lnTo>
                    <a:cubicBezTo>
                      <a:pt x="583" y="1693"/>
                      <a:pt x="584" y="1708"/>
                      <a:pt x="586" y="1724"/>
                    </a:cubicBezTo>
                    <a:lnTo>
                      <a:pt x="426" y="1884"/>
                    </a:lnTo>
                    <a:lnTo>
                      <a:pt x="400" y="1910"/>
                    </a:lnTo>
                    <a:lnTo>
                      <a:pt x="55" y="2255"/>
                    </a:lnTo>
                    <a:lnTo>
                      <a:pt x="29" y="2282"/>
                    </a:lnTo>
                    <a:lnTo>
                      <a:pt x="26" y="2284"/>
                    </a:lnTo>
                    <a:moveTo>
                      <a:pt x="1617" y="694"/>
                    </a:moveTo>
                    <a:cubicBezTo>
                      <a:pt x="1603" y="688"/>
                      <a:pt x="1590" y="684"/>
                      <a:pt x="1576" y="681"/>
                    </a:cubicBezTo>
                    <a:lnTo>
                      <a:pt x="1860" y="397"/>
                    </a:lnTo>
                    <a:lnTo>
                      <a:pt x="1886" y="371"/>
                    </a:lnTo>
                    <a:lnTo>
                      <a:pt x="2258" y="0"/>
                    </a:lnTo>
                    <a:lnTo>
                      <a:pt x="2284" y="26"/>
                    </a:lnTo>
                    <a:lnTo>
                      <a:pt x="2258" y="52"/>
                    </a:lnTo>
                    <a:lnTo>
                      <a:pt x="1913" y="397"/>
                    </a:lnTo>
                    <a:lnTo>
                      <a:pt x="1886" y="424"/>
                    </a:lnTo>
                    <a:lnTo>
                      <a:pt x="1617" y="69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7" name="Freeform 149">
                <a:extLst>
                  <a:ext uri="{FF2B5EF4-FFF2-40B4-BE49-F238E27FC236}">
                    <a16:creationId xmlns:a16="http://schemas.microsoft.com/office/drawing/2014/main" id="{F47EB561-5374-8C50-F876-712C9E37732E}"/>
                  </a:ext>
                </a:extLst>
              </p:cNvPr>
              <p:cNvSpPr>
                <a:spLocks/>
              </p:cNvSpPr>
              <p:nvPr/>
            </p:nvSpPr>
            <p:spPr bwMode="auto">
              <a:xfrm>
                <a:off x="3926" y="3187"/>
                <a:ext cx="134" cy="135"/>
              </a:xfrm>
              <a:custGeom>
                <a:avLst/>
                <a:gdLst>
                  <a:gd name="T0" fmla="*/ 5 w 1036"/>
                  <a:gd name="T1" fmla="*/ 1043 h 1043"/>
                  <a:gd name="T2" fmla="*/ 0 w 1036"/>
                  <a:gd name="T3" fmla="*/ 996 h 1043"/>
                  <a:gd name="T4" fmla="*/ 164 w 1036"/>
                  <a:gd name="T5" fmla="*/ 831 h 1043"/>
                  <a:gd name="T6" fmla="*/ 191 w 1036"/>
                  <a:gd name="T7" fmla="*/ 805 h 1043"/>
                  <a:gd name="T8" fmla="*/ 536 w 1036"/>
                  <a:gd name="T9" fmla="*/ 460 h 1043"/>
                  <a:gd name="T10" fmla="*/ 562 w 1036"/>
                  <a:gd name="T11" fmla="*/ 433 h 1043"/>
                  <a:gd name="T12" fmla="*/ 908 w 1036"/>
                  <a:gd name="T13" fmla="*/ 88 h 1043"/>
                  <a:gd name="T14" fmla="*/ 934 w 1036"/>
                  <a:gd name="T15" fmla="*/ 62 h 1043"/>
                  <a:gd name="T16" fmla="*/ 995 w 1036"/>
                  <a:gd name="T17" fmla="*/ 0 h 1043"/>
                  <a:gd name="T18" fmla="*/ 1036 w 1036"/>
                  <a:gd name="T19" fmla="*/ 13 h 1043"/>
                  <a:gd name="T20" fmla="*/ 960 w 1036"/>
                  <a:gd name="T21" fmla="*/ 88 h 1043"/>
                  <a:gd name="T22" fmla="*/ 934 w 1036"/>
                  <a:gd name="T23" fmla="*/ 114 h 1043"/>
                  <a:gd name="T24" fmla="*/ 589 w 1036"/>
                  <a:gd name="T25" fmla="*/ 460 h 1043"/>
                  <a:gd name="T26" fmla="*/ 562 w 1036"/>
                  <a:gd name="T27" fmla="*/ 486 h 1043"/>
                  <a:gd name="T28" fmla="*/ 217 w 1036"/>
                  <a:gd name="T29" fmla="*/ 831 h 1043"/>
                  <a:gd name="T30" fmla="*/ 191 w 1036"/>
                  <a:gd name="T31" fmla="*/ 857 h 1043"/>
                  <a:gd name="T32" fmla="*/ 5 w 1036"/>
                  <a:gd name="T33" fmla="*/ 1043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6" h="1043">
                    <a:moveTo>
                      <a:pt x="5" y="1043"/>
                    </a:moveTo>
                    <a:cubicBezTo>
                      <a:pt x="3" y="1027"/>
                      <a:pt x="2" y="1012"/>
                      <a:pt x="0" y="996"/>
                    </a:cubicBezTo>
                    <a:lnTo>
                      <a:pt x="164" y="831"/>
                    </a:lnTo>
                    <a:lnTo>
                      <a:pt x="191" y="805"/>
                    </a:lnTo>
                    <a:lnTo>
                      <a:pt x="536" y="460"/>
                    </a:lnTo>
                    <a:lnTo>
                      <a:pt x="562" y="433"/>
                    </a:lnTo>
                    <a:lnTo>
                      <a:pt x="908" y="88"/>
                    </a:lnTo>
                    <a:lnTo>
                      <a:pt x="934" y="62"/>
                    </a:lnTo>
                    <a:lnTo>
                      <a:pt x="995" y="0"/>
                    </a:lnTo>
                    <a:cubicBezTo>
                      <a:pt x="1009" y="3"/>
                      <a:pt x="1022" y="7"/>
                      <a:pt x="1036" y="13"/>
                    </a:cubicBezTo>
                    <a:lnTo>
                      <a:pt x="960" y="88"/>
                    </a:lnTo>
                    <a:lnTo>
                      <a:pt x="934" y="114"/>
                    </a:lnTo>
                    <a:lnTo>
                      <a:pt x="589" y="460"/>
                    </a:lnTo>
                    <a:lnTo>
                      <a:pt x="562" y="486"/>
                    </a:lnTo>
                    <a:lnTo>
                      <a:pt x="217" y="831"/>
                    </a:lnTo>
                    <a:lnTo>
                      <a:pt x="191" y="857"/>
                    </a:lnTo>
                    <a:lnTo>
                      <a:pt x="5" y="1043"/>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8" name="Freeform 150">
                <a:extLst>
                  <a:ext uri="{FF2B5EF4-FFF2-40B4-BE49-F238E27FC236}">
                    <a16:creationId xmlns:a16="http://schemas.microsoft.com/office/drawing/2014/main" id="{E40474B9-423C-FF54-E1AD-A9C6380F4DD0}"/>
                  </a:ext>
                </a:extLst>
              </p:cNvPr>
              <p:cNvSpPr>
                <a:spLocks noEditPoints="1"/>
              </p:cNvSpPr>
              <p:nvPr/>
            </p:nvSpPr>
            <p:spPr bwMode="auto">
              <a:xfrm>
                <a:off x="3905" y="3100"/>
                <a:ext cx="146" cy="140"/>
              </a:xfrm>
              <a:custGeom>
                <a:avLst/>
                <a:gdLst>
                  <a:gd name="T0" fmla="*/ 0 w 1123"/>
                  <a:gd name="T1" fmla="*/ 1081 h 1081"/>
                  <a:gd name="T2" fmla="*/ 180 w 1123"/>
                  <a:gd name="T3" fmla="*/ 901 h 1081"/>
                  <a:gd name="T4" fmla="*/ 174 w 1123"/>
                  <a:gd name="T5" fmla="*/ 920 h 1081"/>
                  <a:gd name="T6" fmla="*/ 162 w 1123"/>
                  <a:gd name="T7" fmla="*/ 972 h 1081"/>
                  <a:gd name="T8" fmla="*/ 64 w 1123"/>
                  <a:gd name="T9" fmla="*/ 1070 h 1081"/>
                  <a:gd name="T10" fmla="*/ 15 w 1123"/>
                  <a:gd name="T11" fmla="*/ 1079 h 1081"/>
                  <a:gd name="T12" fmla="*/ 0 w 1123"/>
                  <a:gd name="T13" fmla="*/ 1081 h 1081"/>
                  <a:gd name="T14" fmla="*/ 258 w 1123"/>
                  <a:gd name="T15" fmla="*/ 824 h 1081"/>
                  <a:gd name="T16" fmla="*/ 327 w 1123"/>
                  <a:gd name="T17" fmla="*/ 754 h 1081"/>
                  <a:gd name="T18" fmla="*/ 354 w 1123"/>
                  <a:gd name="T19" fmla="*/ 728 h 1081"/>
                  <a:gd name="T20" fmla="*/ 699 w 1123"/>
                  <a:gd name="T21" fmla="*/ 382 h 1081"/>
                  <a:gd name="T22" fmla="*/ 725 w 1123"/>
                  <a:gd name="T23" fmla="*/ 356 h 1081"/>
                  <a:gd name="T24" fmla="*/ 991 w 1123"/>
                  <a:gd name="T25" fmla="*/ 90 h 1081"/>
                  <a:gd name="T26" fmla="*/ 995 w 1123"/>
                  <a:gd name="T27" fmla="*/ 89 h 1081"/>
                  <a:gd name="T28" fmla="*/ 1096 w 1123"/>
                  <a:gd name="T29" fmla="*/ 17 h 1081"/>
                  <a:gd name="T30" fmla="*/ 1112 w 1123"/>
                  <a:gd name="T31" fmla="*/ 0 h 1081"/>
                  <a:gd name="T32" fmla="*/ 1123 w 1123"/>
                  <a:gd name="T33" fmla="*/ 11 h 1081"/>
                  <a:gd name="T34" fmla="*/ 1097 w 1123"/>
                  <a:gd name="T35" fmla="*/ 37 h 1081"/>
                  <a:gd name="T36" fmla="*/ 752 w 1123"/>
                  <a:gd name="T37" fmla="*/ 382 h 1081"/>
                  <a:gd name="T38" fmla="*/ 725 w 1123"/>
                  <a:gd name="T39" fmla="*/ 409 h 1081"/>
                  <a:gd name="T40" fmla="*/ 380 w 1123"/>
                  <a:gd name="T41" fmla="*/ 754 h 1081"/>
                  <a:gd name="T42" fmla="*/ 354 w 1123"/>
                  <a:gd name="T43" fmla="*/ 780 h 1081"/>
                  <a:gd name="T44" fmla="*/ 320 w 1123"/>
                  <a:gd name="T45" fmla="*/ 814 h 1081"/>
                  <a:gd name="T46" fmla="*/ 306 w 1123"/>
                  <a:gd name="T47" fmla="*/ 813 h 1081"/>
                  <a:gd name="T48" fmla="*/ 258 w 1123"/>
                  <a:gd name="T49" fmla="*/ 824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3" h="1081">
                    <a:moveTo>
                      <a:pt x="0" y="1081"/>
                    </a:moveTo>
                    <a:lnTo>
                      <a:pt x="180" y="901"/>
                    </a:lnTo>
                    <a:cubicBezTo>
                      <a:pt x="178" y="907"/>
                      <a:pt x="176" y="913"/>
                      <a:pt x="174" y="920"/>
                    </a:cubicBezTo>
                    <a:cubicBezTo>
                      <a:pt x="170" y="937"/>
                      <a:pt x="166" y="954"/>
                      <a:pt x="162" y="972"/>
                    </a:cubicBezTo>
                    <a:lnTo>
                      <a:pt x="64" y="1070"/>
                    </a:lnTo>
                    <a:cubicBezTo>
                      <a:pt x="48" y="1072"/>
                      <a:pt x="32" y="1075"/>
                      <a:pt x="15" y="1079"/>
                    </a:cubicBezTo>
                    <a:cubicBezTo>
                      <a:pt x="8" y="1080"/>
                      <a:pt x="4" y="1081"/>
                      <a:pt x="0" y="1081"/>
                    </a:cubicBezTo>
                    <a:moveTo>
                      <a:pt x="258" y="824"/>
                    </a:moveTo>
                    <a:lnTo>
                      <a:pt x="327" y="754"/>
                    </a:lnTo>
                    <a:lnTo>
                      <a:pt x="354" y="728"/>
                    </a:lnTo>
                    <a:lnTo>
                      <a:pt x="699" y="382"/>
                    </a:lnTo>
                    <a:lnTo>
                      <a:pt x="725" y="356"/>
                    </a:lnTo>
                    <a:lnTo>
                      <a:pt x="991" y="90"/>
                    </a:lnTo>
                    <a:cubicBezTo>
                      <a:pt x="993" y="90"/>
                      <a:pt x="994" y="89"/>
                      <a:pt x="995" y="89"/>
                    </a:cubicBezTo>
                    <a:cubicBezTo>
                      <a:pt x="1040" y="73"/>
                      <a:pt x="1064" y="50"/>
                      <a:pt x="1096" y="17"/>
                    </a:cubicBezTo>
                    <a:cubicBezTo>
                      <a:pt x="1101" y="11"/>
                      <a:pt x="1107" y="6"/>
                      <a:pt x="1112" y="0"/>
                    </a:cubicBezTo>
                    <a:lnTo>
                      <a:pt x="1123" y="11"/>
                    </a:lnTo>
                    <a:lnTo>
                      <a:pt x="1097" y="37"/>
                    </a:lnTo>
                    <a:lnTo>
                      <a:pt x="752" y="382"/>
                    </a:lnTo>
                    <a:lnTo>
                      <a:pt x="725" y="409"/>
                    </a:lnTo>
                    <a:lnTo>
                      <a:pt x="380" y="754"/>
                    </a:lnTo>
                    <a:lnTo>
                      <a:pt x="354" y="780"/>
                    </a:lnTo>
                    <a:lnTo>
                      <a:pt x="320" y="814"/>
                    </a:lnTo>
                    <a:cubicBezTo>
                      <a:pt x="315" y="814"/>
                      <a:pt x="311" y="813"/>
                      <a:pt x="306" y="813"/>
                    </a:cubicBezTo>
                    <a:cubicBezTo>
                      <a:pt x="290" y="813"/>
                      <a:pt x="273" y="817"/>
                      <a:pt x="258" y="82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99" name="Freeform 151">
                <a:extLst>
                  <a:ext uri="{FF2B5EF4-FFF2-40B4-BE49-F238E27FC236}">
                    <a16:creationId xmlns:a16="http://schemas.microsoft.com/office/drawing/2014/main" id="{51556E66-929C-A2DB-21C3-CA2F6226B262}"/>
                  </a:ext>
                </a:extLst>
              </p:cNvPr>
              <p:cNvSpPr>
                <a:spLocks noEditPoints="1"/>
              </p:cNvSpPr>
              <p:nvPr/>
            </p:nvSpPr>
            <p:spPr bwMode="auto">
              <a:xfrm>
                <a:off x="3851" y="3206"/>
                <a:ext cx="96" cy="92"/>
              </a:xfrm>
              <a:custGeom>
                <a:avLst/>
                <a:gdLst>
                  <a:gd name="T0" fmla="*/ 26 w 738"/>
                  <a:gd name="T1" fmla="*/ 713 h 713"/>
                  <a:gd name="T2" fmla="*/ 0 w 738"/>
                  <a:gd name="T3" fmla="*/ 686 h 713"/>
                  <a:gd name="T4" fmla="*/ 0 w 738"/>
                  <a:gd name="T5" fmla="*/ 686 h 713"/>
                  <a:gd name="T6" fmla="*/ 2 w 738"/>
                  <a:gd name="T7" fmla="*/ 684 h 713"/>
                  <a:gd name="T8" fmla="*/ 29 w 738"/>
                  <a:gd name="T9" fmla="*/ 658 h 713"/>
                  <a:gd name="T10" fmla="*/ 345 w 738"/>
                  <a:gd name="T11" fmla="*/ 341 h 713"/>
                  <a:gd name="T12" fmla="*/ 348 w 738"/>
                  <a:gd name="T13" fmla="*/ 344 h 713"/>
                  <a:gd name="T14" fmla="*/ 374 w 738"/>
                  <a:gd name="T15" fmla="*/ 318 h 713"/>
                  <a:gd name="T16" fmla="*/ 372 w 738"/>
                  <a:gd name="T17" fmla="*/ 315 h 713"/>
                  <a:gd name="T18" fmla="*/ 374 w 738"/>
                  <a:gd name="T19" fmla="*/ 313 h 713"/>
                  <a:gd name="T20" fmla="*/ 400 w 738"/>
                  <a:gd name="T21" fmla="*/ 286 h 713"/>
                  <a:gd name="T22" fmla="*/ 418 w 738"/>
                  <a:gd name="T23" fmla="*/ 268 h 713"/>
                  <a:gd name="T24" fmla="*/ 433 w 738"/>
                  <a:gd name="T25" fmla="*/ 266 h 713"/>
                  <a:gd name="T26" fmla="*/ 482 w 738"/>
                  <a:gd name="T27" fmla="*/ 257 h 713"/>
                  <a:gd name="T28" fmla="*/ 426 w 738"/>
                  <a:gd name="T29" fmla="*/ 313 h 713"/>
                  <a:gd name="T30" fmla="*/ 400 w 738"/>
                  <a:gd name="T31" fmla="*/ 339 h 713"/>
                  <a:gd name="T32" fmla="*/ 55 w 738"/>
                  <a:gd name="T33" fmla="*/ 684 h 713"/>
                  <a:gd name="T34" fmla="*/ 29 w 738"/>
                  <a:gd name="T35" fmla="*/ 710 h 713"/>
                  <a:gd name="T36" fmla="*/ 26 w 738"/>
                  <a:gd name="T37" fmla="*/ 713 h 713"/>
                  <a:gd name="T38" fmla="*/ 580 w 738"/>
                  <a:gd name="T39" fmla="*/ 159 h 713"/>
                  <a:gd name="T40" fmla="*/ 592 w 738"/>
                  <a:gd name="T41" fmla="*/ 107 h 713"/>
                  <a:gd name="T42" fmla="*/ 598 w 738"/>
                  <a:gd name="T43" fmla="*/ 88 h 713"/>
                  <a:gd name="T44" fmla="*/ 676 w 738"/>
                  <a:gd name="T45" fmla="*/ 11 h 713"/>
                  <a:gd name="T46" fmla="*/ 724 w 738"/>
                  <a:gd name="T47" fmla="*/ 0 h 713"/>
                  <a:gd name="T48" fmla="*/ 738 w 738"/>
                  <a:gd name="T49" fmla="*/ 1 h 713"/>
                  <a:gd name="T50" fmla="*/ 580 w 738"/>
                  <a:gd name="T51" fmla="*/ 15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8" h="713">
                    <a:moveTo>
                      <a:pt x="26" y="713"/>
                    </a:moveTo>
                    <a:lnTo>
                      <a:pt x="0" y="686"/>
                    </a:lnTo>
                    <a:lnTo>
                      <a:pt x="0" y="686"/>
                    </a:lnTo>
                    <a:lnTo>
                      <a:pt x="2" y="684"/>
                    </a:lnTo>
                    <a:lnTo>
                      <a:pt x="29" y="658"/>
                    </a:lnTo>
                    <a:lnTo>
                      <a:pt x="345" y="341"/>
                    </a:lnTo>
                    <a:lnTo>
                      <a:pt x="348" y="344"/>
                    </a:lnTo>
                    <a:lnTo>
                      <a:pt x="374" y="318"/>
                    </a:lnTo>
                    <a:lnTo>
                      <a:pt x="372" y="315"/>
                    </a:lnTo>
                    <a:lnTo>
                      <a:pt x="374" y="313"/>
                    </a:lnTo>
                    <a:lnTo>
                      <a:pt x="400" y="286"/>
                    </a:lnTo>
                    <a:lnTo>
                      <a:pt x="418" y="268"/>
                    </a:lnTo>
                    <a:cubicBezTo>
                      <a:pt x="422" y="268"/>
                      <a:pt x="426" y="267"/>
                      <a:pt x="433" y="266"/>
                    </a:cubicBezTo>
                    <a:cubicBezTo>
                      <a:pt x="450" y="262"/>
                      <a:pt x="466" y="259"/>
                      <a:pt x="482" y="257"/>
                    </a:cubicBezTo>
                    <a:lnTo>
                      <a:pt x="426" y="313"/>
                    </a:lnTo>
                    <a:lnTo>
                      <a:pt x="400" y="339"/>
                    </a:lnTo>
                    <a:lnTo>
                      <a:pt x="55" y="684"/>
                    </a:lnTo>
                    <a:lnTo>
                      <a:pt x="29" y="710"/>
                    </a:lnTo>
                    <a:lnTo>
                      <a:pt x="26" y="713"/>
                    </a:lnTo>
                    <a:moveTo>
                      <a:pt x="580" y="159"/>
                    </a:moveTo>
                    <a:cubicBezTo>
                      <a:pt x="584" y="141"/>
                      <a:pt x="588" y="124"/>
                      <a:pt x="592" y="107"/>
                    </a:cubicBezTo>
                    <a:cubicBezTo>
                      <a:pt x="594" y="100"/>
                      <a:pt x="596" y="94"/>
                      <a:pt x="598" y="88"/>
                    </a:cubicBezTo>
                    <a:lnTo>
                      <a:pt x="676" y="11"/>
                    </a:lnTo>
                    <a:cubicBezTo>
                      <a:pt x="691" y="4"/>
                      <a:pt x="708" y="0"/>
                      <a:pt x="724" y="0"/>
                    </a:cubicBezTo>
                    <a:cubicBezTo>
                      <a:pt x="729" y="0"/>
                      <a:pt x="733" y="1"/>
                      <a:pt x="738" y="1"/>
                    </a:cubicBezTo>
                    <a:lnTo>
                      <a:pt x="580" y="159"/>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0" name="Freeform 152">
                <a:extLst>
                  <a:ext uri="{FF2B5EF4-FFF2-40B4-BE49-F238E27FC236}">
                    <a16:creationId xmlns:a16="http://schemas.microsoft.com/office/drawing/2014/main" id="{51CBB6E8-AEC3-EC04-2AE2-EBE07F8F6B20}"/>
                  </a:ext>
                </a:extLst>
              </p:cNvPr>
              <p:cNvSpPr>
                <a:spLocks/>
              </p:cNvSpPr>
              <p:nvPr/>
            </p:nvSpPr>
            <p:spPr bwMode="auto">
              <a:xfrm>
                <a:off x="4034" y="3098"/>
                <a:ext cx="15" cy="14"/>
              </a:xfrm>
              <a:custGeom>
                <a:avLst/>
                <a:gdLst>
                  <a:gd name="T0" fmla="*/ 0 w 121"/>
                  <a:gd name="T1" fmla="*/ 105 h 105"/>
                  <a:gd name="T2" fmla="*/ 106 w 121"/>
                  <a:gd name="T3" fmla="*/ 0 h 105"/>
                  <a:gd name="T4" fmla="*/ 121 w 121"/>
                  <a:gd name="T5" fmla="*/ 15 h 105"/>
                  <a:gd name="T6" fmla="*/ 105 w 121"/>
                  <a:gd name="T7" fmla="*/ 32 h 105"/>
                  <a:gd name="T8" fmla="*/ 4 w 121"/>
                  <a:gd name="T9" fmla="*/ 104 h 105"/>
                  <a:gd name="T10" fmla="*/ 0 w 121"/>
                  <a:gd name="T11" fmla="*/ 105 h 105"/>
                </a:gdLst>
                <a:ahLst/>
                <a:cxnLst>
                  <a:cxn ang="0">
                    <a:pos x="T0" y="T1"/>
                  </a:cxn>
                  <a:cxn ang="0">
                    <a:pos x="T2" y="T3"/>
                  </a:cxn>
                  <a:cxn ang="0">
                    <a:pos x="T4" y="T5"/>
                  </a:cxn>
                  <a:cxn ang="0">
                    <a:pos x="T6" y="T7"/>
                  </a:cxn>
                  <a:cxn ang="0">
                    <a:pos x="T8" y="T9"/>
                  </a:cxn>
                  <a:cxn ang="0">
                    <a:pos x="T10" y="T11"/>
                  </a:cxn>
                </a:cxnLst>
                <a:rect l="0" t="0" r="r" b="b"/>
                <a:pathLst>
                  <a:path w="121" h="105">
                    <a:moveTo>
                      <a:pt x="0" y="105"/>
                    </a:moveTo>
                    <a:lnTo>
                      <a:pt x="106" y="0"/>
                    </a:lnTo>
                    <a:lnTo>
                      <a:pt x="121" y="15"/>
                    </a:lnTo>
                    <a:cubicBezTo>
                      <a:pt x="116" y="21"/>
                      <a:pt x="110" y="26"/>
                      <a:pt x="105" y="32"/>
                    </a:cubicBezTo>
                    <a:cubicBezTo>
                      <a:pt x="73" y="65"/>
                      <a:pt x="49" y="88"/>
                      <a:pt x="4" y="104"/>
                    </a:cubicBezTo>
                    <a:cubicBezTo>
                      <a:pt x="3" y="104"/>
                      <a:pt x="2" y="105"/>
                      <a:pt x="0" y="105"/>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1" name="Freeform 153">
                <a:extLst>
                  <a:ext uri="{FF2B5EF4-FFF2-40B4-BE49-F238E27FC236}">
                    <a16:creationId xmlns:a16="http://schemas.microsoft.com/office/drawing/2014/main" id="{B0122BB0-F9CD-14A9-FE23-51A46C403FE4}"/>
                  </a:ext>
                </a:extLst>
              </p:cNvPr>
              <p:cNvSpPr>
                <a:spLocks/>
              </p:cNvSpPr>
              <p:nvPr/>
            </p:nvSpPr>
            <p:spPr bwMode="auto">
              <a:xfrm>
                <a:off x="3851" y="3099"/>
                <a:ext cx="100" cy="103"/>
              </a:xfrm>
              <a:custGeom>
                <a:avLst/>
                <a:gdLst>
                  <a:gd name="T0" fmla="*/ 26 w 771"/>
                  <a:gd name="T1" fmla="*/ 797 h 797"/>
                  <a:gd name="T2" fmla="*/ 0 w 771"/>
                  <a:gd name="T3" fmla="*/ 770 h 797"/>
                  <a:gd name="T4" fmla="*/ 0 w 771"/>
                  <a:gd name="T5" fmla="*/ 770 h 797"/>
                  <a:gd name="T6" fmla="*/ 2 w 771"/>
                  <a:gd name="T7" fmla="*/ 768 h 797"/>
                  <a:gd name="T8" fmla="*/ 29 w 771"/>
                  <a:gd name="T9" fmla="*/ 742 h 797"/>
                  <a:gd name="T10" fmla="*/ 346 w 771"/>
                  <a:gd name="T11" fmla="*/ 425 h 797"/>
                  <a:gd name="T12" fmla="*/ 349 w 771"/>
                  <a:gd name="T13" fmla="*/ 428 h 797"/>
                  <a:gd name="T14" fmla="*/ 375 w 771"/>
                  <a:gd name="T15" fmla="*/ 402 h 797"/>
                  <a:gd name="T16" fmla="*/ 372 w 771"/>
                  <a:gd name="T17" fmla="*/ 399 h 797"/>
                  <a:gd name="T18" fmla="*/ 374 w 771"/>
                  <a:gd name="T19" fmla="*/ 396 h 797"/>
                  <a:gd name="T20" fmla="*/ 400 w 771"/>
                  <a:gd name="T21" fmla="*/ 370 h 797"/>
                  <a:gd name="T22" fmla="*/ 771 w 771"/>
                  <a:gd name="T23" fmla="*/ 0 h 797"/>
                  <a:gd name="T24" fmla="*/ 761 w 771"/>
                  <a:gd name="T25" fmla="*/ 62 h 797"/>
                  <a:gd name="T26" fmla="*/ 426 w 771"/>
                  <a:gd name="T27" fmla="*/ 396 h 797"/>
                  <a:gd name="T28" fmla="*/ 400 w 771"/>
                  <a:gd name="T29" fmla="*/ 423 h 797"/>
                  <a:gd name="T30" fmla="*/ 55 w 771"/>
                  <a:gd name="T31" fmla="*/ 768 h 797"/>
                  <a:gd name="T32" fmla="*/ 29 w 771"/>
                  <a:gd name="T33" fmla="*/ 794 h 797"/>
                  <a:gd name="T34" fmla="*/ 26 w 771"/>
                  <a:gd name="T35" fmla="*/ 79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1" h="797">
                    <a:moveTo>
                      <a:pt x="26" y="797"/>
                    </a:moveTo>
                    <a:lnTo>
                      <a:pt x="0" y="770"/>
                    </a:lnTo>
                    <a:lnTo>
                      <a:pt x="0" y="770"/>
                    </a:lnTo>
                    <a:lnTo>
                      <a:pt x="2" y="768"/>
                    </a:lnTo>
                    <a:lnTo>
                      <a:pt x="29" y="742"/>
                    </a:lnTo>
                    <a:lnTo>
                      <a:pt x="346" y="425"/>
                    </a:lnTo>
                    <a:lnTo>
                      <a:pt x="349" y="428"/>
                    </a:lnTo>
                    <a:lnTo>
                      <a:pt x="375" y="402"/>
                    </a:lnTo>
                    <a:lnTo>
                      <a:pt x="372" y="399"/>
                    </a:lnTo>
                    <a:lnTo>
                      <a:pt x="374" y="396"/>
                    </a:lnTo>
                    <a:lnTo>
                      <a:pt x="400" y="370"/>
                    </a:lnTo>
                    <a:lnTo>
                      <a:pt x="771" y="0"/>
                    </a:lnTo>
                    <a:cubicBezTo>
                      <a:pt x="763" y="21"/>
                      <a:pt x="760" y="41"/>
                      <a:pt x="761" y="62"/>
                    </a:cubicBezTo>
                    <a:lnTo>
                      <a:pt x="426" y="396"/>
                    </a:lnTo>
                    <a:lnTo>
                      <a:pt x="400" y="423"/>
                    </a:lnTo>
                    <a:lnTo>
                      <a:pt x="55" y="768"/>
                    </a:lnTo>
                    <a:lnTo>
                      <a:pt x="29" y="794"/>
                    </a:lnTo>
                    <a:lnTo>
                      <a:pt x="26" y="797"/>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2" name="Freeform 154">
                <a:extLst>
                  <a:ext uri="{FF2B5EF4-FFF2-40B4-BE49-F238E27FC236}">
                    <a16:creationId xmlns:a16="http://schemas.microsoft.com/office/drawing/2014/main" id="{72AC23CD-C406-757C-CA41-D8FE5AD3A087}"/>
                  </a:ext>
                </a:extLst>
              </p:cNvPr>
              <p:cNvSpPr>
                <a:spLocks/>
              </p:cNvSpPr>
              <p:nvPr/>
            </p:nvSpPr>
            <p:spPr bwMode="auto">
              <a:xfrm>
                <a:off x="3949" y="3098"/>
                <a:ext cx="5" cy="9"/>
              </a:xfrm>
              <a:custGeom>
                <a:avLst/>
                <a:gdLst>
                  <a:gd name="T0" fmla="*/ 1 w 38"/>
                  <a:gd name="T1" fmla="*/ 63 h 63"/>
                  <a:gd name="T2" fmla="*/ 11 w 38"/>
                  <a:gd name="T3" fmla="*/ 1 h 63"/>
                  <a:gd name="T4" fmla="*/ 12 w 38"/>
                  <a:gd name="T5" fmla="*/ 0 h 63"/>
                  <a:gd name="T6" fmla="*/ 38 w 38"/>
                  <a:gd name="T7" fmla="*/ 26 h 63"/>
                  <a:gd name="T8" fmla="*/ 12 w 38"/>
                  <a:gd name="T9" fmla="*/ 52 h 63"/>
                  <a:gd name="T10" fmla="*/ 1 w 38"/>
                  <a:gd name="T11" fmla="*/ 63 h 63"/>
                </a:gdLst>
                <a:ahLst/>
                <a:cxnLst>
                  <a:cxn ang="0">
                    <a:pos x="T0" y="T1"/>
                  </a:cxn>
                  <a:cxn ang="0">
                    <a:pos x="T2" y="T3"/>
                  </a:cxn>
                  <a:cxn ang="0">
                    <a:pos x="T4" y="T5"/>
                  </a:cxn>
                  <a:cxn ang="0">
                    <a:pos x="T6" y="T7"/>
                  </a:cxn>
                  <a:cxn ang="0">
                    <a:pos x="T8" y="T9"/>
                  </a:cxn>
                  <a:cxn ang="0">
                    <a:pos x="T10" y="T11"/>
                  </a:cxn>
                </a:cxnLst>
                <a:rect l="0" t="0" r="r" b="b"/>
                <a:pathLst>
                  <a:path w="38" h="63">
                    <a:moveTo>
                      <a:pt x="1" y="63"/>
                    </a:moveTo>
                    <a:cubicBezTo>
                      <a:pt x="0" y="42"/>
                      <a:pt x="3" y="22"/>
                      <a:pt x="11" y="1"/>
                    </a:cubicBezTo>
                    <a:lnTo>
                      <a:pt x="12" y="0"/>
                    </a:lnTo>
                    <a:lnTo>
                      <a:pt x="38" y="26"/>
                    </a:lnTo>
                    <a:lnTo>
                      <a:pt x="12" y="52"/>
                    </a:lnTo>
                    <a:lnTo>
                      <a:pt x="1" y="6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3" name="Freeform 155">
                <a:extLst>
                  <a:ext uri="{FF2B5EF4-FFF2-40B4-BE49-F238E27FC236}">
                    <a16:creationId xmlns:a16="http://schemas.microsoft.com/office/drawing/2014/main" id="{3573A503-FF5E-43E1-F11E-4A57107E01BF}"/>
                  </a:ext>
                </a:extLst>
              </p:cNvPr>
              <p:cNvSpPr>
                <a:spLocks noEditPoints="1"/>
              </p:cNvSpPr>
              <p:nvPr/>
            </p:nvSpPr>
            <p:spPr bwMode="auto">
              <a:xfrm>
                <a:off x="3851" y="3098"/>
                <a:ext cx="7" cy="11"/>
              </a:xfrm>
              <a:custGeom>
                <a:avLst/>
                <a:gdLst>
                  <a:gd name="T0" fmla="*/ 0 w 55"/>
                  <a:gd name="T1" fmla="*/ 81 h 81"/>
                  <a:gd name="T2" fmla="*/ 0 w 55"/>
                  <a:gd name="T3" fmla="*/ 81 h 81"/>
                  <a:gd name="T4" fmla="*/ 0 w 55"/>
                  <a:gd name="T5" fmla="*/ 81 h 81"/>
                  <a:gd name="T6" fmla="*/ 0 w 55"/>
                  <a:gd name="T7" fmla="*/ 81 h 81"/>
                  <a:gd name="T8" fmla="*/ 26 w 55"/>
                  <a:gd name="T9" fmla="*/ 54 h 81"/>
                  <a:gd name="T10" fmla="*/ 0 w 55"/>
                  <a:gd name="T11" fmla="*/ 28 h 81"/>
                  <a:gd name="T12" fmla="*/ 29 w 55"/>
                  <a:gd name="T13" fmla="*/ 0 h 81"/>
                  <a:gd name="T14" fmla="*/ 55 w 55"/>
                  <a:gd name="T15" fmla="*/ 26 h 81"/>
                  <a:gd name="T16" fmla="*/ 29 w 55"/>
                  <a:gd name="T17" fmla="*/ 52 h 81"/>
                  <a:gd name="T18" fmla="*/ 26 w 55"/>
                  <a:gd name="T1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81">
                    <a:moveTo>
                      <a:pt x="0" y="81"/>
                    </a:moveTo>
                    <a:lnTo>
                      <a:pt x="0" y="81"/>
                    </a:lnTo>
                    <a:lnTo>
                      <a:pt x="0" y="81"/>
                    </a:lnTo>
                    <a:lnTo>
                      <a:pt x="0" y="81"/>
                    </a:lnTo>
                    <a:close/>
                    <a:moveTo>
                      <a:pt x="26" y="54"/>
                    </a:moveTo>
                    <a:lnTo>
                      <a:pt x="0" y="28"/>
                    </a:lnTo>
                    <a:lnTo>
                      <a:pt x="29" y="0"/>
                    </a:lnTo>
                    <a:lnTo>
                      <a:pt x="55" y="26"/>
                    </a:lnTo>
                    <a:lnTo>
                      <a:pt x="29" y="52"/>
                    </a:lnTo>
                    <a:lnTo>
                      <a:pt x="26" y="5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4" name="Freeform 156">
                <a:extLst>
                  <a:ext uri="{FF2B5EF4-FFF2-40B4-BE49-F238E27FC236}">
                    <a16:creationId xmlns:a16="http://schemas.microsoft.com/office/drawing/2014/main" id="{D1191729-BD45-12B9-0472-7BA57FA9EE10}"/>
                  </a:ext>
                </a:extLst>
              </p:cNvPr>
              <p:cNvSpPr>
                <a:spLocks noEditPoints="1"/>
              </p:cNvSpPr>
              <p:nvPr/>
            </p:nvSpPr>
            <p:spPr bwMode="auto">
              <a:xfrm>
                <a:off x="3851" y="3776"/>
                <a:ext cx="48" cy="51"/>
              </a:xfrm>
              <a:custGeom>
                <a:avLst/>
                <a:gdLst>
                  <a:gd name="T0" fmla="*/ 345 w 372"/>
                  <a:gd name="T1" fmla="*/ 397 h 397"/>
                  <a:gd name="T2" fmla="*/ 343 w 372"/>
                  <a:gd name="T3" fmla="*/ 395 h 397"/>
                  <a:gd name="T4" fmla="*/ 370 w 372"/>
                  <a:gd name="T5" fmla="*/ 369 h 397"/>
                  <a:gd name="T6" fmla="*/ 372 w 372"/>
                  <a:gd name="T7" fmla="*/ 371 h 397"/>
                  <a:gd name="T8" fmla="*/ 345 w 372"/>
                  <a:gd name="T9" fmla="*/ 397 h 397"/>
                  <a:gd name="T10" fmla="*/ 317 w 372"/>
                  <a:gd name="T11" fmla="*/ 369 h 397"/>
                  <a:gd name="T12" fmla="*/ 0 w 372"/>
                  <a:gd name="T13" fmla="*/ 52 h 397"/>
                  <a:gd name="T14" fmla="*/ 0 w 372"/>
                  <a:gd name="T15" fmla="*/ 0 h 397"/>
                  <a:gd name="T16" fmla="*/ 26 w 372"/>
                  <a:gd name="T17" fmla="*/ 26 h 397"/>
                  <a:gd name="T18" fmla="*/ 343 w 372"/>
                  <a:gd name="T19" fmla="*/ 343 h 397"/>
                  <a:gd name="T20" fmla="*/ 317 w 372"/>
                  <a:gd name="T21" fmla="*/ 36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397">
                    <a:moveTo>
                      <a:pt x="345" y="397"/>
                    </a:moveTo>
                    <a:lnTo>
                      <a:pt x="343" y="395"/>
                    </a:lnTo>
                    <a:lnTo>
                      <a:pt x="370" y="369"/>
                    </a:lnTo>
                    <a:lnTo>
                      <a:pt x="372" y="371"/>
                    </a:lnTo>
                    <a:lnTo>
                      <a:pt x="345" y="397"/>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5" name="Freeform 157">
                <a:extLst>
                  <a:ext uri="{FF2B5EF4-FFF2-40B4-BE49-F238E27FC236}">
                    <a16:creationId xmlns:a16="http://schemas.microsoft.com/office/drawing/2014/main" id="{A5E455B6-ECDE-6836-DF21-6783AB09247A}"/>
                  </a:ext>
                </a:extLst>
              </p:cNvPr>
              <p:cNvSpPr>
                <a:spLocks noEditPoints="1"/>
              </p:cNvSpPr>
              <p:nvPr/>
            </p:nvSpPr>
            <p:spPr bwMode="auto">
              <a:xfrm>
                <a:off x="3851" y="3680"/>
                <a:ext cx="48" cy="51"/>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moveTo>
                      <a:pt x="317" y="369"/>
                    </a:moveTo>
                    <a:lnTo>
                      <a:pt x="0" y="52"/>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6" name="Freeform 158">
                <a:extLst>
                  <a:ext uri="{FF2B5EF4-FFF2-40B4-BE49-F238E27FC236}">
                    <a16:creationId xmlns:a16="http://schemas.microsoft.com/office/drawing/2014/main" id="{BEBB1B85-3F8A-24EC-759D-BC6E30617F46}"/>
                  </a:ext>
                </a:extLst>
              </p:cNvPr>
              <p:cNvSpPr>
                <a:spLocks noEditPoints="1"/>
              </p:cNvSpPr>
              <p:nvPr/>
            </p:nvSpPr>
            <p:spPr bwMode="auto">
              <a:xfrm>
                <a:off x="3851" y="3583"/>
                <a:ext cx="48" cy="52"/>
              </a:xfrm>
              <a:custGeom>
                <a:avLst/>
                <a:gdLst>
                  <a:gd name="T0" fmla="*/ 346 w 372"/>
                  <a:gd name="T1" fmla="*/ 398 h 398"/>
                  <a:gd name="T2" fmla="*/ 345 w 372"/>
                  <a:gd name="T3" fmla="*/ 398 h 398"/>
                  <a:gd name="T4" fmla="*/ 343 w 372"/>
                  <a:gd name="T5" fmla="*/ 395 h 398"/>
                  <a:gd name="T6" fmla="*/ 369 w 372"/>
                  <a:gd name="T7" fmla="*/ 369 h 398"/>
                  <a:gd name="T8" fmla="*/ 372 w 372"/>
                  <a:gd name="T9" fmla="*/ 371 h 398"/>
                  <a:gd name="T10" fmla="*/ 372 w 372"/>
                  <a:gd name="T11" fmla="*/ 372 h 398"/>
                  <a:gd name="T12" fmla="*/ 346 w 372"/>
                  <a:gd name="T13" fmla="*/ 398 h 398"/>
                  <a:gd name="T14" fmla="*/ 317 w 372"/>
                  <a:gd name="T15" fmla="*/ 369 h 398"/>
                  <a:gd name="T16" fmla="*/ 0 w 372"/>
                  <a:gd name="T17" fmla="*/ 52 h 398"/>
                  <a:gd name="T18" fmla="*/ 0 w 372"/>
                  <a:gd name="T19" fmla="*/ 0 h 398"/>
                  <a:gd name="T20" fmla="*/ 26 w 372"/>
                  <a:gd name="T21" fmla="*/ 26 h 398"/>
                  <a:gd name="T22" fmla="*/ 343 w 372"/>
                  <a:gd name="T23" fmla="*/ 343 h 398"/>
                  <a:gd name="T24" fmla="*/ 317 w 372"/>
                  <a:gd name="T25" fmla="*/ 36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398">
                    <a:moveTo>
                      <a:pt x="346" y="398"/>
                    </a:moveTo>
                    <a:lnTo>
                      <a:pt x="345" y="398"/>
                    </a:lnTo>
                    <a:lnTo>
                      <a:pt x="343" y="395"/>
                    </a:lnTo>
                    <a:lnTo>
                      <a:pt x="369" y="369"/>
                    </a:lnTo>
                    <a:lnTo>
                      <a:pt x="372" y="371"/>
                    </a:lnTo>
                    <a:lnTo>
                      <a:pt x="372" y="372"/>
                    </a:lnTo>
                    <a:lnTo>
                      <a:pt x="346" y="398"/>
                    </a:lnTo>
                    <a:close/>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7" name="Freeform 159">
                <a:extLst>
                  <a:ext uri="{FF2B5EF4-FFF2-40B4-BE49-F238E27FC236}">
                    <a16:creationId xmlns:a16="http://schemas.microsoft.com/office/drawing/2014/main" id="{AE16EA01-4C6A-9407-097C-D7B8BAA7AD21}"/>
                  </a:ext>
                </a:extLst>
              </p:cNvPr>
              <p:cNvSpPr>
                <a:spLocks noEditPoints="1"/>
              </p:cNvSpPr>
              <p:nvPr/>
            </p:nvSpPr>
            <p:spPr bwMode="auto">
              <a:xfrm>
                <a:off x="3851" y="3487"/>
                <a:ext cx="48" cy="52"/>
              </a:xfrm>
              <a:custGeom>
                <a:avLst/>
                <a:gdLst>
                  <a:gd name="T0" fmla="*/ 347 w 373"/>
                  <a:gd name="T1" fmla="*/ 399 h 399"/>
                  <a:gd name="T2" fmla="*/ 345 w 373"/>
                  <a:gd name="T3" fmla="*/ 397 h 399"/>
                  <a:gd name="T4" fmla="*/ 343 w 373"/>
                  <a:gd name="T5" fmla="*/ 395 h 399"/>
                  <a:gd name="T6" fmla="*/ 370 w 373"/>
                  <a:gd name="T7" fmla="*/ 369 h 399"/>
                  <a:gd name="T8" fmla="*/ 372 w 373"/>
                  <a:gd name="T9" fmla="*/ 371 h 399"/>
                  <a:gd name="T10" fmla="*/ 373 w 373"/>
                  <a:gd name="T11" fmla="*/ 372 h 399"/>
                  <a:gd name="T12" fmla="*/ 347 w 373"/>
                  <a:gd name="T13" fmla="*/ 399 h 399"/>
                  <a:gd name="T14" fmla="*/ 317 w 373"/>
                  <a:gd name="T15" fmla="*/ 369 h 399"/>
                  <a:gd name="T16" fmla="*/ 0 w 373"/>
                  <a:gd name="T17" fmla="*/ 52 h 399"/>
                  <a:gd name="T18" fmla="*/ 0 w 373"/>
                  <a:gd name="T19" fmla="*/ 52 h 399"/>
                  <a:gd name="T20" fmla="*/ 0 w 373"/>
                  <a:gd name="T21" fmla="*/ 0 h 399"/>
                  <a:gd name="T22" fmla="*/ 0 w 373"/>
                  <a:gd name="T23" fmla="*/ 0 h 399"/>
                  <a:gd name="T24" fmla="*/ 27 w 373"/>
                  <a:gd name="T25" fmla="*/ 26 h 399"/>
                  <a:gd name="T26" fmla="*/ 343 w 373"/>
                  <a:gd name="T27" fmla="*/ 343 h 399"/>
                  <a:gd name="T28" fmla="*/ 317 w 373"/>
                  <a:gd name="T29"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3" h="399">
                    <a:moveTo>
                      <a:pt x="347" y="399"/>
                    </a:moveTo>
                    <a:lnTo>
                      <a:pt x="345" y="397"/>
                    </a:lnTo>
                    <a:lnTo>
                      <a:pt x="343" y="395"/>
                    </a:lnTo>
                    <a:lnTo>
                      <a:pt x="370" y="369"/>
                    </a:lnTo>
                    <a:lnTo>
                      <a:pt x="372" y="371"/>
                    </a:lnTo>
                    <a:lnTo>
                      <a:pt x="373" y="372"/>
                    </a:lnTo>
                    <a:lnTo>
                      <a:pt x="347" y="399"/>
                    </a:lnTo>
                    <a:close/>
                    <a:moveTo>
                      <a:pt x="317" y="369"/>
                    </a:moveTo>
                    <a:lnTo>
                      <a:pt x="0" y="52"/>
                    </a:lnTo>
                    <a:lnTo>
                      <a:pt x="0" y="52"/>
                    </a:lnTo>
                    <a:lnTo>
                      <a:pt x="0" y="0"/>
                    </a:lnTo>
                    <a:lnTo>
                      <a:pt x="0" y="0"/>
                    </a:lnTo>
                    <a:lnTo>
                      <a:pt x="27"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8" name="Freeform 160">
                <a:extLst>
                  <a:ext uri="{FF2B5EF4-FFF2-40B4-BE49-F238E27FC236}">
                    <a16:creationId xmlns:a16="http://schemas.microsoft.com/office/drawing/2014/main" id="{2F51CD26-6387-402E-F744-24723681D5F2}"/>
                  </a:ext>
                </a:extLst>
              </p:cNvPr>
              <p:cNvSpPr>
                <a:spLocks noEditPoints="1"/>
              </p:cNvSpPr>
              <p:nvPr/>
            </p:nvSpPr>
            <p:spPr bwMode="auto">
              <a:xfrm>
                <a:off x="3851" y="3391"/>
                <a:ext cx="48" cy="52"/>
              </a:xfrm>
              <a:custGeom>
                <a:avLst/>
                <a:gdLst>
                  <a:gd name="T0" fmla="*/ 347 w 373"/>
                  <a:gd name="T1" fmla="*/ 399 h 399"/>
                  <a:gd name="T2" fmla="*/ 345 w 373"/>
                  <a:gd name="T3" fmla="*/ 397 h 399"/>
                  <a:gd name="T4" fmla="*/ 343 w 373"/>
                  <a:gd name="T5" fmla="*/ 395 h 399"/>
                  <a:gd name="T6" fmla="*/ 369 w 373"/>
                  <a:gd name="T7" fmla="*/ 369 h 399"/>
                  <a:gd name="T8" fmla="*/ 372 w 373"/>
                  <a:gd name="T9" fmla="*/ 371 h 399"/>
                  <a:gd name="T10" fmla="*/ 373 w 373"/>
                  <a:gd name="T11" fmla="*/ 373 h 399"/>
                  <a:gd name="T12" fmla="*/ 347 w 373"/>
                  <a:gd name="T13" fmla="*/ 399 h 399"/>
                  <a:gd name="T14" fmla="*/ 317 w 373"/>
                  <a:gd name="T15" fmla="*/ 369 h 399"/>
                  <a:gd name="T16" fmla="*/ 0 w 373"/>
                  <a:gd name="T17" fmla="*/ 52 h 399"/>
                  <a:gd name="T18" fmla="*/ 0 w 373"/>
                  <a:gd name="T19" fmla="*/ 0 h 399"/>
                  <a:gd name="T20" fmla="*/ 26 w 373"/>
                  <a:gd name="T21" fmla="*/ 26 h 399"/>
                  <a:gd name="T22" fmla="*/ 343 w 373"/>
                  <a:gd name="T23" fmla="*/ 343 h 399"/>
                  <a:gd name="T24" fmla="*/ 317 w 373"/>
                  <a:gd name="T25" fmla="*/ 36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3" h="399">
                    <a:moveTo>
                      <a:pt x="347" y="399"/>
                    </a:moveTo>
                    <a:lnTo>
                      <a:pt x="345" y="397"/>
                    </a:lnTo>
                    <a:lnTo>
                      <a:pt x="343" y="395"/>
                    </a:lnTo>
                    <a:lnTo>
                      <a:pt x="369" y="369"/>
                    </a:lnTo>
                    <a:lnTo>
                      <a:pt x="372" y="371"/>
                    </a:lnTo>
                    <a:lnTo>
                      <a:pt x="373" y="373"/>
                    </a:lnTo>
                    <a:lnTo>
                      <a:pt x="347" y="399"/>
                    </a:lnTo>
                    <a:moveTo>
                      <a:pt x="317" y="369"/>
                    </a:moveTo>
                    <a:lnTo>
                      <a:pt x="0" y="52"/>
                    </a:lnTo>
                    <a:lnTo>
                      <a:pt x="0" y="0"/>
                    </a:lnTo>
                    <a:lnTo>
                      <a:pt x="26" y="26"/>
                    </a:lnTo>
                    <a:lnTo>
                      <a:pt x="343" y="343"/>
                    </a:lnTo>
                    <a:lnTo>
                      <a:pt x="317" y="3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9" name="Freeform 161">
                <a:extLst>
                  <a:ext uri="{FF2B5EF4-FFF2-40B4-BE49-F238E27FC236}">
                    <a16:creationId xmlns:a16="http://schemas.microsoft.com/office/drawing/2014/main" id="{673F9243-FC20-7F9A-4C41-BDCEB3CF66D4}"/>
                  </a:ext>
                </a:extLst>
              </p:cNvPr>
              <p:cNvSpPr>
                <a:spLocks noEditPoints="1"/>
              </p:cNvSpPr>
              <p:nvPr/>
            </p:nvSpPr>
            <p:spPr bwMode="auto">
              <a:xfrm>
                <a:off x="3874" y="3324"/>
                <a:ext cx="25" cy="22"/>
              </a:xfrm>
              <a:custGeom>
                <a:avLst/>
                <a:gdLst>
                  <a:gd name="T0" fmla="*/ 172 w 198"/>
                  <a:gd name="T1" fmla="*/ 176 h 176"/>
                  <a:gd name="T2" fmla="*/ 169 w 198"/>
                  <a:gd name="T3" fmla="*/ 174 h 176"/>
                  <a:gd name="T4" fmla="*/ 167 w 198"/>
                  <a:gd name="T5" fmla="*/ 172 h 176"/>
                  <a:gd name="T6" fmla="*/ 193 w 198"/>
                  <a:gd name="T7" fmla="*/ 146 h 176"/>
                  <a:gd name="T8" fmla="*/ 196 w 198"/>
                  <a:gd name="T9" fmla="*/ 148 h 176"/>
                  <a:gd name="T10" fmla="*/ 198 w 198"/>
                  <a:gd name="T11" fmla="*/ 150 h 176"/>
                  <a:gd name="T12" fmla="*/ 172 w 198"/>
                  <a:gd name="T13" fmla="*/ 176 h 176"/>
                  <a:gd name="T14" fmla="*/ 141 w 198"/>
                  <a:gd name="T15" fmla="*/ 146 h 176"/>
                  <a:gd name="T16" fmla="*/ 0 w 198"/>
                  <a:gd name="T17" fmla="*/ 5 h 176"/>
                  <a:gd name="T18" fmla="*/ 48 w 198"/>
                  <a:gd name="T19" fmla="*/ 0 h 176"/>
                  <a:gd name="T20" fmla="*/ 167 w 198"/>
                  <a:gd name="T21" fmla="*/ 119 h 176"/>
                  <a:gd name="T22" fmla="*/ 141 w 198"/>
                  <a:gd name="T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8" h="176">
                    <a:moveTo>
                      <a:pt x="172" y="176"/>
                    </a:moveTo>
                    <a:lnTo>
                      <a:pt x="169" y="174"/>
                    </a:lnTo>
                    <a:lnTo>
                      <a:pt x="167" y="172"/>
                    </a:lnTo>
                    <a:lnTo>
                      <a:pt x="193" y="146"/>
                    </a:lnTo>
                    <a:lnTo>
                      <a:pt x="196" y="148"/>
                    </a:lnTo>
                    <a:lnTo>
                      <a:pt x="198" y="150"/>
                    </a:lnTo>
                    <a:lnTo>
                      <a:pt x="172" y="176"/>
                    </a:lnTo>
                    <a:moveTo>
                      <a:pt x="141" y="146"/>
                    </a:moveTo>
                    <a:lnTo>
                      <a:pt x="0" y="5"/>
                    </a:lnTo>
                    <a:cubicBezTo>
                      <a:pt x="16" y="4"/>
                      <a:pt x="32" y="2"/>
                      <a:pt x="48" y="0"/>
                    </a:cubicBezTo>
                    <a:lnTo>
                      <a:pt x="167" y="119"/>
                    </a:lnTo>
                    <a:lnTo>
                      <a:pt x="141" y="146"/>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0" name="Freeform 162">
                <a:extLst>
                  <a:ext uri="{FF2B5EF4-FFF2-40B4-BE49-F238E27FC236}">
                    <a16:creationId xmlns:a16="http://schemas.microsoft.com/office/drawing/2014/main" id="{6CDC564A-A439-5AC6-9F78-519E48832D0D}"/>
                  </a:ext>
                </a:extLst>
              </p:cNvPr>
              <p:cNvSpPr>
                <a:spLocks/>
              </p:cNvSpPr>
              <p:nvPr/>
            </p:nvSpPr>
            <p:spPr bwMode="auto">
              <a:xfrm>
                <a:off x="3851" y="3295"/>
                <a:ext cx="29" cy="29"/>
              </a:xfrm>
              <a:custGeom>
                <a:avLst/>
                <a:gdLst>
                  <a:gd name="T0" fmla="*/ 176 w 224"/>
                  <a:gd name="T1" fmla="*/ 229 h 229"/>
                  <a:gd name="T2" fmla="*/ 0 w 224"/>
                  <a:gd name="T3" fmla="*/ 53 h 229"/>
                  <a:gd name="T4" fmla="*/ 0 w 224"/>
                  <a:gd name="T5" fmla="*/ 0 h 229"/>
                  <a:gd name="T6" fmla="*/ 26 w 224"/>
                  <a:gd name="T7" fmla="*/ 27 h 229"/>
                  <a:gd name="T8" fmla="*/ 224 w 224"/>
                  <a:gd name="T9" fmla="*/ 224 h 229"/>
                  <a:gd name="T10" fmla="*/ 176 w 224"/>
                  <a:gd name="T11" fmla="*/ 229 h 229"/>
                </a:gdLst>
                <a:ahLst/>
                <a:cxnLst>
                  <a:cxn ang="0">
                    <a:pos x="T0" y="T1"/>
                  </a:cxn>
                  <a:cxn ang="0">
                    <a:pos x="T2" y="T3"/>
                  </a:cxn>
                  <a:cxn ang="0">
                    <a:pos x="T4" y="T5"/>
                  </a:cxn>
                  <a:cxn ang="0">
                    <a:pos x="T6" y="T7"/>
                  </a:cxn>
                  <a:cxn ang="0">
                    <a:pos x="T8" y="T9"/>
                  </a:cxn>
                  <a:cxn ang="0">
                    <a:pos x="T10" y="T11"/>
                  </a:cxn>
                </a:cxnLst>
                <a:rect l="0" t="0" r="r" b="b"/>
                <a:pathLst>
                  <a:path w="224" h="229">
                    <a:moveTo>
                      <a:pt x="176" y="229"/>
                    </a:moveTo>
                    <a:lnTo>
                      <a:pt x="0" y="53"/>
                    </a:lnTo>
                    <a:lnTo>
                      <a:pt x="0" y="0"/>
                    </a:lnTo>
                    <a:lnTo>
                      <a:pt x="26" y="27"/>
                    </a:lnTo>
                    <a:lnTo>
                      <a:pt x="224" y="224"/>
                    </a:lnTo>
                    <a:cubicBezTo>
                      <a:pt x="208" y="226"/>
                      <a:pt x="192" y="228"/>
                      <a:pt x="176" y="229"/>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1" name="Freeform 163">
                <a:extLst>
                  <a:ext uri="{FF2B5EF4-FFF2-40B4-BE49-F238E27FC236}">
                    <a16:creationId xmlns:a16="http://schemas.microsoft.com/office/drawing/2014/main" id="{9A8F00CA-770D-8FA0-B2CF-1CF4C3D938C2}"/>
                  </a:ext>
                </a:extLst>
              </p:cNvPr>
              <p:cNvSpPr>
                <a:spLocks/>
              </p:cNvSpPr>
              <p:nvPr/>
            </p:nvSpPr>
            <p:spPr bwMode="auto">
              <a:xfrm>
                <a:off x="3895" y="3246"/>
                <a:ext cx="4" cy="4"/>
              </a:xfrm>
              <a:custGeom>
                <a:avLst/>
                <a:gdLst>
                  <a:gd name="T0" fmla="*/ 1 w 4"/>
                  <a:gd name="T1" fmla="*/ 4 h 4"/>
                  <a:gd name="T2" fmla="*/ 1 w 4"/>
                  <a:gd name="T3" fmla="*/ 4 h 4"/>
                  <a:gd name="T4" fmla="*/ 0 w 4"/>
                  <a:gd name="T5" fmla="*/ 4 h 4"/>
                  <a:gd name="T6" fmla="*/ 4 w 4"/>
                  <a:gd name="T7" fmla="*/ 0 h 4"/>
                  <a:gd name="T8" fmla="*/ 4 w 4"/>
                  <a:gd name="T9" fmla="*/ 0 h 4"/>
                  <a:gd name="T10" fmla="*/ 4 w 4"/>
                  <a:gd name="T11" fmla="*/ 1 h 4"/>
                  <a:gd name="T12" fmla="*/ 1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4"/>
                    </a:moveTo>
                    <a:lnTo>
                      <a:pt x="1" y="4"/>
                    </a:lnTo>
                    <a:lnTo>
                      <a:pt x="0" y="4"/>
                    </a:lnTo>
                    <a:lnTo>
                      <a:pt x="4" y="0"/>
                    </a:lnTo>
                    <a:lnTo>
                      <a:pt x="4" y="0"/>
                    </a:lnTo>
                    <a:lnTo>
                      <a:pt x="4" y="1"/>
                    </a:lnTo>
                    <a:lnTo>
                      <a:pt x="1" y="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2" name="Freeform 164">
                <a:extLst>
                  <a:ext uri="{FF2B5EF4-FFF2-40B4-BE49-F238E27FC236}">
                    <a16:creationId xmlns:a16="http://schemas.microsoft.com/office/drawing/2014/main" id="{1D7D8DE8-CC43-6093-CB97-6F28301A36E7}"/>
                  </a:ext>
                </a:extLst>
              </p:cNvPr>
              <p:cNvSpPr>
                <a:spLocks/>
              </p:cNvSpPr>
              <p:nvPr/>
            </p:nvSpPr>
            <p:spPr bwMode="auto">
              <a:xfrm>
                <a:off x="3851" y="3198"/>
                <a:ext cx="43" cy="44"/>
              </a:xfrm>
              <a:custGeom>
                <a:avLst/>
                <a:gdLst>
                  <a:gd name="T0" fmla="*/ 287 w 330"/>
                  <a:gd name="T1" fmla="*/ 340 h 340"/>
                  <a:gd name="T2" fmla="*/ 0 w 330"/>
                  <a:gd name="T3" fmla="*/ 53 h 340"/>
                  <a:gd name="T4" fmla="*/ 0 w 330"/>
                  <a:gd name="T5" fmla="*/ 0 h 340"/>
                  <a:gd name="T6" fmla="*/ 26 w 330"/>
                  <a:gd name="T7" fmla="*/ 27 h 340"/>
                  <a:gd name="T8" fmla="*/ 330 w 330"/>
                  <a:gd name="T9" fmla="*/ 330 h 340"/>
                  <a:gd name="T10" fmla="*/ 287 w 330"/>
                  <a:gd name="T11" fmla="*/ 340 h 340"/>
                </a:gdLst>
                <a:ahLst/>
                <a:cxnLst>
                  <a:cxn ang="0">
                    <a:pos x="T0" y="T1"/>
                  </a:cxn>
                  <a:cxn ang="0">
                    <a:pos x="T2" y="T3"/>
                  </a:cxn>
                  <a:cxn ang="0">
                    <a:pos x="T4" y="T5"/>
                  </a:cxn>
                  <a:cxn ang="0">
                    <a:pos x="T6" y="T7"/>
                  </a:cxn>
                  <a:cxn ang="0">
                    <a:pos x="T8" y="T9"/>
                  </a:cxn>
                  <a:cxn ang="0">
                    <a:pos x="T10" y="T11"/>
                  </a:cxn>
                </a:cxnLst>
                <a:rect l="0" t="0" r="r" b="b"/>
                <a:pathLst>
                  <a:path w="330" h="340">
                    <a:moveTo>
                      <a:pt x="287" y="340"/>
                    </a:moveTo>
                    <a:lnTo>
                      <a:pt x="0" y="53"/>
                    </a:lnTo>
                    <a:lnTo>
                      <a:pt x="0" y="0"/>
                    </a:lnTo>
                    <a:lnTo>
                      <a:pt x="26" y="27"/>
                    </a:lnTo>
                    <a:lnTo>
                      <a:pt x="330" y="330"/>
                    </a:lnTo>
                    <a:cubicBezTo>
                      <a:pt x="316" y="333"/>
                      <a:pt x="302" y="337"/>
                      <a:pt x="287" y="34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3" name="Freeform 165">
                <a:extLst>
                  <a:ext uri="{FF2B5EF4-FFF2-40B4-BE49-F238E27FC236}">
                    <a16:creationId xmlns:a16="http://schemas.microsoft.com/office/drawing/2014/main" id="{76FD69D2-C439-72E4-EB32-002EC27EAD45}"/>
                  </a:ext>
                </a:extLst>
              </p:cNvPr>
              <p:cNvSpPr>
                <a:spLocks/>
              </p:cNvSpPr>
              <p:nvPr/>
            </p:nvSpPr>
            <p:spPr bwMode="auto">
              <a:xfrm>
                <a:off x="3888" y="3241"/>
                <a:ext cx="7" cy="5"/>
              </a:xfrm>
              <a:custGeom>
                <a:avLst/>
                <a:gdLst>
                  <a:gd name="T0" fmla="*/ 30 w 56"/>
                  <a:gd name="T1" fmla="*/ 40 h 40"/>
                  <a:gd name="T2" fmla="*/ 0 w 56"/>
                  <a:gd name="T3" fmla="*/ 10 h 40"/>
                  <a:gd name="T4" fmla="*/ 43 w 56"/>
                  <a:gd name="T5" fmla="*/ 0 h 40"/>
                  <a:gd name="T6" fmla="*/ 56 w 56"/>
                  <a:gd name="T7" fmla="*/ 13 h 40"/>
                  <a:gd name="T8" fmla="*/ 30 w 56"/>
                  <a:gd name="T9" fmla="*/ 40 h 40"/>
                </a:gdLst>
                <a:ahLst/>
                <a:cxnLst>
                  <a:cxn ang="0">
                    <a:pos x="T0" y="T1"/>
                  </a:cxn>
                  <a:cxn ang="0">
                    <a:pos x="T2" y="T3"/>
                  </a:cxn>
                  <a:cxn ang="0">
                    <a:pos x="T4" y="T5"/>
                  </a:cxn>
                  <a:cxn ang="0">
                    <a:pos x="T6" y="T7"/>
                  </a:cxn>
                  <a:cxn ang="0">
                    <a:pos x="T8" y="T9"/>
                  </a:cxn>
                </a:cxnLst>
                <a:rect l="0" t="0" r="r" b="b"/>
                <a:pathLst>
                  <a:path w="56" h="40">
                    <a:moveTo>
                      <a:pt x="30" y="40"/>
                    </a:moveTo>
                    <a:lnTo>
                      <a:pt x="0" y="10"/>
                    </a:lnTo>
                    <a:cubicBezTo>
                      <a:pt x="15" y="7"/>
                      <a:pt x="29" y="3"/>
                      <a:pt x="43" y="0"/>
                    </a:cubicBezTo>
                    <a:lnTo>
                      <a:pt x="56" y="13"/>
                    </a:lnTo>
                    <a:lnTo>
                      <a:pt x="30" y="4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4" name="Freeform 166">
                <a:extLst>
                  <a:ext uri="{FF2B5EF4-FFF2-40B4-BE49-F238E27FC236}">
                    <a16:creationId xmlns:a16="http://schemas.microsoft.com/office/drawing/2014/main" id="{77603A78-0856-26A1-50F3-E8776B9FC0EF}"/>
                  </a:ext>
                </a:extLst>
              </p:cNvPr>
              <p:cNvSpPr>
                <a:spLocks noEditPoints="1"/>
              </p:cNvSpPr>
              <p:nvPr/>
            </p:nvSpPr>
            <p:spPr bwMode="auto">
              <a:xfrm>
                <a:off x="3851" y="3102"/>
                <a:ext cx="49" cy="52"/>
              </a:xfrm>
              <a:custGeom>
                <a:avLst/>
                <a:gdLst>
                  <a:gd name="T0" fmla="*/ 349 w 375"/>
                  <a:gd name="T1" fmla="*/ 401 h 401"/>
                  <a:gd name="T2" fmla="*/ 346 w 375"/>
                  <a:gd name="T3" fmla="*/ 398 h 401"/>
                  <a:gd name="T4" fmla="*/ 343 w 375"/>
                  <a:gd name="T5" fmla="*/ 396 h 401"/>
                  <a:gd name="T6" fmla="*/ 370 w 375"/>
                  <a:gd name="T7" fmla="*/ 369 h 401"/>
                  <a:gd name="T8" fmla="*/ 372 w 375"/>
                  <a:gd name="T9" fmla="*/ 372 h 401"/>
                  <a:gd name="T10" fmla="*/ 375 w 375"/>
                  <a:gd name="T11" fmla="*/ 375 h 401"/>
                  <a:gd name="T12" fmla="*/ 349 w 375"/>
                  <a:gd name="T13" fmla="*/ 401 h 401"/>
                  <a:gd name="T14" fmla="*/ 317 w 375"/>
                  <a:gd name="T15" fmla="*/ 369 h 401"/>
                  <a:gd name="T16" fmla="*/ 0 w 375"/>
                  <a:gd name="T17" fmla="*/ 53 h 401"/>
                  <a:gd name="T18" fmla="*/ 0 w 375"/>
                  <a:gd name="T19" fmla="*/ 53 h 401"/>
                  <a:gd name="T20" fmla="*/ 0 w 375"/>
                  <a:gd name="T21" fmla="*/ 0 h 401"/>
                  <a:gd name="T22" fmla="*/ 0 w 375"/>
                  <a:gd name="T23" fmla="*/ 0 h 401"/>
                  <a:gd name="T24" fmla="*/ 26 w 375"/>
                  <a:gd name="T25" fmla="*/ 26 h 401"/>
                  <a:gd name="T26" fmla="*/ 343 w 375"/>
                  <a:gd name="T27" fmla="*/ 343 h 401"/>
                  <a:gd name="T28" fmla="*/ 317 w 375"/>
                  <a:gd name="T29" fmla="*/ 36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5" h="401">
                    <a:moveTo>
                      <a:pt x="349" y="401"/>
                    </a:moveTo>
                    <a:lnTo>
                      <a:pt x="346" y="398"/>
                    </a:lnTo>
                    <a:lnTo>
                      <a:pt x="343" y="396"/>
                    </a:lnTo>
                    <a:lnTo>
                      <a:pt x="370" y="369"/>
                    </a:lnTo>
                    <a:lnTo>
                      <a:pt x="372" y="372"/>
                    </a:lnTo>
                    <a:lnTo>
                      <a:pt x="375" y="375"/>
                    </a:lnTo>
                    <a:lnTo>
                      <a:pt x="349" y="401"/>
                    </a:lnTo>
                    <a:close/>
                    <a:moveTo>
                      <a:pt x="317" y="369"/>
                    </a:moveTo>
                    <a:lnTo>
                      <a:pt x="0" y="53"/>
                    </a:lnTo>
                    <a:lnTo>
                      <a:pt x="0" y="53"/>
                    </a:lnTo>
                    <a:lnTo>
                      <a:pt x="0" y="0"/>
                    </a:lnTo>
                    <a:lnTo>
                      <a:pt x="0" y="0"/>
                    </a:lnTo>
                    <a:lnTo>
                      <a:pt x="26" y="26"/>
                    </a:lnTo>
                    <a:lnTo>
                      <a:pt x="343" y="343"/>
                    </a:lnTo>
                    <a:lnTo>
                      <a:pt x="317" y="36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5" name="Freeform 167">
                <a:extLst>
                  <a:ext uri="{FF2B5EF4-FFF2-40B4-BE49-F238E27FC236}">
                    <a16:creationId xmlns:a16="http://schemas.microsoft.com/office/drawing/2014/main" id="{E281D871-0829-ABC7-F07A-927B82A1257F}"/>
                  </a:ext>
                </a:extLst>
              </p:cNvPr>
              <p:cNvSpPr>
                <a:spLocks/>
              </p:cNvSpPr>
              <p:nvPr/>
            </p:nvSpPr>
            <p:spPr bwMode="auto">
              <a:xfrm>
                <a:off x="3851" y="3146"/>
                <a:ext cx="48" cy="52"/>
              </a:xfrm>
              <a:custGeom>
                <a:avLst/>
                <a:gdLst>
                  <a:gd name="T0" fmla="*/ 0 w 48"/>
                  <a:gd name="T1" fmla="*/ 52 h 52"/>
                  <a:gd name="T2" fmla="*/ 0 w 48"/>
                  <a:gd name="T3" fmla="*/ 45 h 52"/>
                  <a:gd name="T4" fmla="*/ 41 w 48"/>
                  <a:gd name="T5" fmla="*/ 4 h 52"/>
                  <a:gd name="T6" fmla="*/ 44 w 48"/>
                  <a:gd name="T7" fmla="*/ 0 h 52"/>
                  <a:gd name="T8" fmla="*/ 44 w 48"/>
                  <a:gd name="T9" fmla="*/ 0 h 52"/>
                  <a:gd name="T10" fmla="*/ 48 w 48"/>
                  <a:gd name="T11" fmla="*/ 4 h 52"/>
                  <a:gd name="T12" fmla="*/ 44 w 48"/>
                  <a:gd name="T13" fmla="*/ 7 h 52"/>
                  <a:gd name="T14" fmla="*/ 3 w 48"/>
                  <a:gd name="T15" fmla="*/ 48 h 52"/>
                  <a:gd name="T16" fmla="*/ 0 w 48"/>
                  <a:gd name="T1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2">
                    <a:moveTo>
                      <a:pt x="0" y="52"/>
                    </a:moveTo>
                    <a:lnTo>
                      <a:pt x="0" y="45"/>
                    </a:lnTo>
                    <a:lnTo>
                      <a:pt x="41" y="4"/>
                    </a:lnTo>
                    <a:lnTo>
                      <a:pt x="44" y="0"/>
                    </a:lnTo>
                    <a:lnTo>
                      <a:pt x="44" y="0"/>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6" name="Freeform 168">
                <a:extLst>
                  <a:ext uri="{FF2B5EF4-FFF2-40B4-BE49-F238E27FC236}">
                    <a16:creationId xmlns:a16="http://schemas.microsoft.com/office/drawing/2014/main" id="{D3FB1A5F-E5A8-98FE-BEBD-80905739FC55}"/>
                  </a:ext>
                </a:extLst>
              </p:cNvPr>
              <p:cNvSpPr>
                <a:spLocks/>
              </p:cNvSpPr>
              <p:nvPr/>
            </p:nvSpPr>
            <p:spPr bwMode="auto">
              <a:xfrm>
                <a:off x="3851" y="3243"/>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7" name="Freeform 169">
                <a:extLst>
                  <a:ext uri="{FF2B5EF4-FFF2-40B4-BE49-F238E27FC236}">
                    <a16:creationId xmlns:a16="http://schemas.microsoft.com/office/drawing/2014/main" id="{7DCFF624-AFDA-F743-AFD0-3B9E225F5F4B}"/>
                  </a:ext>
                </a:extLst>
              </p:cNvPr>
              <p:cNvSpPr>
                <a:spLocks/>
              </p:cNvSpPr>
              <p:nvPr/>
            </p:nvSpPr>
            <p:spPr bwMode="auto">
              <a:xfrm>
                <a:off x="3851" y="3339"/>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8 w 48"/>
                  <a:gd name="T11" fmla="*/ 3 h 51"/>
                  <a:gd name="T12" fmla="*/ 48 w 48"/>
                  <a:gd name="T13" fmla="*/ 3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4"/>
                    </a:lnTo>
                    <a:lnTo>
                      <a:pt x="41" y="3"/>
                    </a:lnTo>
                    <a:lnTo>
                      <a:pt x="44" y="0"/>
                    </a:lnTo>
                    <a:lnTo>
                      <a:pt x="45" y="0"/>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8" name="Freeform 170">
                <a:extLst>
                  <a:ext uri="{FF2B5EF4-FFF2-40B4-BE49-F238E27FC236}">
                    <a16:creationId xmlns:a16="http://schemas.microsoft.com/office/drawing/2014/main" id="{B6F79599-4AEB-C9CF-F4E0-E4CB4959FBE1}"/>
                  </a:ext>
                </a:extLst>
              </p:cNvPr>
              <p:cNvSpPr>
                <a:spLocks/>
              </p:cNvSpPr>
              <p:nvPr/>
            </p:nvSpPr>
            <p:spPr bwMode="auto">
              <a:xfrm>
                <a:off x="3851" y="3435"/>
                <a:ext cx="48" cy="51"/>
              </a:xfrm>
              <a:custGeom>
                <a:avLst/>
                <a:gdLst>
                  <a:gd name="T0" fmla="*/ 0 w 48"/>
                  <a:gd name="T1" fmla="*/ 51 h 51"/>
                  <a:gd name="T2" fmla="*/ 0 w 48"/>
                  <a:gd name="T3" fmla="*/ 45 h 51"/>
                  <a:gd name="T4" fmla="*/ 41 w 48"/>
                  <a:gd name="T5" fmla="*/ 4 h 51"/>
                  <a:gd name="T6" fmla="*/ 44 w 48"/>
                  <a:gd name="T7" fmla="*/ 0 h 51"/>
                  <a:gd name="T8" fmla="*/ 45 w 48"/>
                  <a:gd name="T9" fmla="*/ 0 h 51"/>
                  <a:gd name="T10" fmla="*/ 48 w 48"/>
                  <a:gd name="T11" fmla="*/ 3 h 51"/>
                  <a:gd name="T12" fmla="*/ 48 w 48"/>
                  <a:gd name="T13" fmla="*/ 4 h 51"/>
                  <a:gd name="T14" fmla="*/ 44 w 48"/>
                  <a:gd name="T15" fmla="*/ 7 h 51"/>
                  <a:gd name="T16" fmla="*/ 3 w 48"/>
                  <a:gd name="T17" fmla="*/ 48 h 51"/>
                  <a:gd name="T18" fmla="*/ 0 w 48"/>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1">
                    <a:moveTo>
                      <a:pt x="0" y="51"/>
                    </a:moveTo>
                    <a:lnTo>
                      <a:pt x="0" y="45"/>
                    </a:lnTo>
                    <a:lnTo>
                      <a:pt x="41" y="4"/>
                    </a:lnTo>
                    <a:lnTo>
                      <a:pt x="44" y="0"/>
                    </a:lnTo>
                    <a:lnTo>
                      <a:pt x="45" y="0"/>
                    </a:lnTo>
                    <a:lnTo>
                      <a:pt x="48" y="3"/>
                    </a:lnTo>
                    <a:lnTo>
                      <a:pt x="48" y="4"/>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19" name="Freeform 171">
                <a:extLst>
                  <a:ext uri="{FF2B5EF4-FFF2-40B4-BE49-F238E27FC236}">
                    <a16:creationId xmlns:a16="http://schemas.microsoft.com/office/drawing/2014/main" id="{73157900-D072-9A63-7CA6-3E0BE3A4CE99}"/>
                  </a:ext>
                </a:extLst>
              </p:cNvPr>
              <p:cNvSpPr>
                <a:spLocks/>
              </p:cNvSpPr>
              <p:nvPr/>
            </p:nvSpPr>
            <p:spPr bwMode="auto">
              <a:xfrm>
                <a:off x="3851" y="3531"/>
                <a:ext cx="48" cy="52"/>
              </a:xfrm>
              <a:custGeom>
                <a:avLst/>
                <a:gdLst>
                  <a:gd name="T0" fmla="*/ 0 w 48"/>
                  <a:gd name="T1" fmla="*/ 52 h 52"/>
                  <a:gd name="T2" fmla="*/ 0 w 48"/>
                  <a:gd name="T3" fmla="*/ 45 h 52"/>
                  <a:gd name="T4" fmla="*/ 41 w 48"/>
                  <a:gd name="T5" fmla="*/ 4 h 52"/>
                  <a:gd name="T6" fmla="*/ 44 w 48"/>
                  <a:gd name="T7" fmla="*/ 1 h 52"/>
                  <a:gd name="T8" fmla="*/ 45 w 48"/>
                  <a:gd name="T9" fmla="*/ 0 h 52"/>
                  <a:gd name="T10" fmla="*/ 48 w 48"/>
                  <a:gd name="T11" fmla="*/ 4 h 52"/>
                  <a:gd name="T12" fmla="*/ 48 w 48"/>
                  <a:gd name="T13" fmla="*/ 4 h 52"/>
                  <a:gd name="T14" fmla="*/ 44 w 48"/>
                  <a:gd name="T15" fmla="*/ 7 h 52"/>
                  <a:gd name="T16" fmla="*/ 3 w 48"/>
                  <a:gd name="T17" fmla="*/ 48 h 52"/>
                  <a:gd name="T18" fmla="*/ 0 w 48"/>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2">
                    <a:moveTo>
                      <a:pt x="0" y="52"/>
                    </a:moveTo>
                    <a:lnTo>
                      <a:pt x="0" y="45"/>
                    </a:lnTo>
                    <a:lnTo>
                      <a:pt x="41" y="4"/>
                    </a:lnTo>
                    <a:lnTo>
                      <a:pt x="44" y="1"/>
                    </a:lnTo>
                    <a:lnTo>
                      <a:pt x="45" y="0"/>
                    </a:lnTo>
                    <a:lnTo>
                      <a:pt x="48" y="4"/>
                    </a:lnTo>
                    <a:lnTo>
                      <a:pt x="48" y="4"/>
                    </a:lnTo>
                    <a:lnTo>
                      <a:pt x="44" y="7"/>
                    </a:lnTo>
                    <a:lnTo>
                      <a:pt x="3" y="48"/>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0" name="Freeform 172">
                <a:extLst>
                  <a:ext uri="{FF2B5EF4-FFF2-40B4-BE49-F238E27FC236}">
                    <a16:creationId xmlns:a16="http://schemas.microsoft.com/office/drawing/2014/main" id="{74F2FDC0-7E7B-C316-18FB-C866048DC3C2}"/>
                  </a:ext>
                </a:extLst>
              </p:cNvPr>
              <p:cNvSpPr>
                <a:spLocks/>
              </p:cNvSpPr>
              <p:nvPr/>
            </p:nvSpPr>
            <p:spPr bwMode="auto">
              <a:xfrm>
                <a:off x="3851" y="3627"/>
                <a:ext cx="48" cy="52"/>
              </a:xfrm>
              <a:custGeom>
                <a:avLst/>
                <a:gdLst>
                  <a:gd name="T0" fmla="*/ 0 w 48"/>
                  <a:gd name="T1" fmla="*/ 52 h 52"/>
                  <a:gd name="T2" fmla="*/ 0 w 48"/>
                  <a:gd name="T3" fmla="*/ 45 h 52"/>
                  <a:gd name="T4" fmla="*/ 41 w 48"/>
                  <a:gd name="T5" fmla="*/ 4 h 52"/>
                  <a:gd name="T6" fmla="*/ 44 w 48"/>
                  <a:gd name="T7" fmla="*/ 1 h 52"/>
                  <a:gd name="T8" fmla="*/ 45 w 48"/>
                  <a:gd name="T9" fmla="*/ 1 h 52"/>
                  <a:gd name="T10" fmla="*/ 45 w 48"/>
                  <a:gd name="T11" fmla="*/ 0 h 52"/>
                  <a:gd name="T12" fmla="*/ 48 w 48"/>
                  <a:gd name="T13" fmla="*/ 4 h 52"/>
                  <a:gd name="T14" fmla="*/ 48 w 48"/>
                  <a:gd name="T15" fmla="*/ 4 h 52"/>
                  <a:gd name="T16" fmla="*/ 48 w 48"/>
                  <a:gd name="T17" fmla="*/ 4 h 52"/>
                  <a:gd name="T18" fmla="*/ 44 w 48"/>
                  <a:gd name="T19" fmla="*/ 7 h 52"/>
                  <a:gd name="T20" fmla="*/ 3 w 48"/>
                  <a:gd name="T21" fmla="*/ 49 h 52"/>
                  <a:gd name="T22" fmla="*/ 0 w 48"/>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2">
                    <a:moveTo>
                      <a:pt x="0" y="52"/>
                    </a:moveTo>
                    <a:lnTo>
                      <a:pt x="0" y="45"/>
                    </a:lnTo>
                    <a:lnTo>
                      <a:pt x="41" y="4"/>
                    </a:lnTo>
                    <a:lnTo>
                      <a:pt x="44" y="1"/>
                    </a:lnTo>
                    <a:lnTo>
                      <a:pt x="45" y="1"/>
                    </a:lnTo>
                    <a:lnTo>
                      <a:pt x="45" y="0"/>
                    </a:lnTo>
                    <a:lnTo>
                      <a:pt x="48" y="4"/>
                    </a:lnTo>
                    <a:lnTo>
                      <a:pt x="48" y="4"/>
                    </a:lnTo>
                    <a:lnTo>
                      <a:pt x="48" y="4"/>
                    </a:lnTo>
                    <a:lnTo>
                      <a:pt x="44" y="7"/>
                    </a:lnTo>
                    <a:lnTo>
                      <a:pt x="3" y="49"/>
                    </a:lnTo>
                    <a:lnTo>
                      <a:pt x="0" y="5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1" name="Freeform 173">
                <a:extLst>
                  <a:ext uri="{FF2B5EF4-FFF2-40B4-BE49-F238E27FC236}">
                    <a16:creationId xmlns:a16="http://schemas.microsoft.com/office/drawing/2014/main" id="{3E43A20E-FFF9-6247-E3C1-2965422F2D42}"/>
                  </a:ext>
                </a:extLst>
              </p:cNvPr>
              <p:cNvSpPr>
                <a:spLocks/>
              </p:cNvSpPr>
              <p:nvPr/>
            </p:nvSpPr>
            <p:spPr bwMode="auto">
              <a:xfrm>
                <a:off x="3851" y="3724"/>
                <a:ext cx="48" cy="51"/>
              </a:xfrm>
              <a:custGeom>
                <a:avLst/>
                <a:gdLst>
                  <a:gd name="T0" fmla="*/ 0 w 48"/>
                  <a:gd name="T1" fmla="*/ 51 h 51"/>
                  <a:gd name="T2" fmla="*/ 0 w 48"/>
                  <a:gd name="T3" fmla="*/ 44 h 51"/>
                  <a:gd name="T4" fmla="*/ 41 w 48"/>
                  <a:gd name="T5" fmla="*/ 3 h 51"/>
                  <a:gd name="T6" fmla="*/ 44 w 48"/>
                  <a:gd name="T7" fmla="*/ 0 h 51"/>
                  <a:gd name="T8" fmla="*/ 45 w 48"/>
                  <a:gd name="T9" fmla="*/ 0 h 51"/>
                  <a:gd name="T10" fmla="*/ 45 w 48"/>
                  <a:gd name="T11" fmla="*/ 0 h 51"/>
                  <a:gd name="T12" fmla="*/ 48 w 48"/>
                  <a:gd name="T13" fmla="*/ 3 h 51"/>
                  <a:gd name="T14" fmla="*/ 48 w 48"/>
                  <a:gd name="T15" fmla="*/ 3 h 51"/>
                  <a:gd name="T16" fmla="*/ 48 w 48"/>
                  <a:gd name="T17" fmla="*/ 3 h 51"/>
                  <a:gd name="T18" fmla="*/ 44 w 48"/>
                  <a:gd name="T19" fmla="*/ 7 h 51"/>
                  <a:gd name="T20" fmla="*/ 3 w 48"/>
                  <a:gd name="T21" fmla="*/ 48 h 51"/>
                  <a:gd name="T22" fmla="*/ 0 w 48"/>
                  <a:gd name="T2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51">
                    <a:moveTo>
                      <a:pt x="0" y="51"/>
                    </a:moveTo>
                    <a:lnTo>
                      <a:pt x="0" y="44"/>
                    </a:lnTo>
                    <a:lnTo>
                      <a:pt x="41" y="3"/>
                    </a:lnTo>
                    <a:lnTo>
                      <a:pt x="44" y="0"/>
                    </a:lnTo>
                    <a:lnTo>
                      <a:pt x="45" y="0"/>
                    </a:lnTo>
                    <a:lnTo>
                      <a:pt x="45" y="0"/>
                    </a:lnTo>
                    <a:lnTo>
                      <a:pt x="48" y="3"/>
                    </a:lnTo>
                    <a:lnTo>
                      <a:pt x="48" y="3"/>
                    </a:lnTo>
                    <a:lnTo>
                      <a:pt x="48" y="3"/>
                    </a:lnTo>
                    <a:lnTo>
                      <a:pt x="44" y="7"/>
                    </a:lnTo>
                    <a:lnTo>
                      <a:pt x="3" y="48"/>
                    </a:lnTo>
                    <a:lnTo>
                      <a:pt x="0" y="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2" name="Freeform 174">
                <a:extLst>
                  <a:ext uri="{FF2B5EF4-FFF2-40B4-BE49-F238E27FC236}">
                    <a16:creationId xmlns:a16="http://schemas.microsoft.com/office/drawing/2014/main" id="{96922445-9AA9-A9E8-75D3-9DB5CAB0A592}"/>
                  </a:ext>
                </a:extLst>
              </p:cNvPr>
              <p:cNvSpPr>
                <a:spLocks/>
              </p:cNvSpPr>
              <p:nvPr/>
            </p:nvSpPr>
            <p:spPr bwMode="auto">
              <a:xfrm>
                <a:off x="3864" y="3820"/>
                <a:ext cx="35" cy="32"/>
              </a:xfrm>
              <a:custGeom>
                <a:avLst/>
                <a:gdLst>
                  <a:gd name="T0" fmla="*/ 0 w 271"/>
                  <a:gd name="T1" fmla="*/ 246 h 246"/>
                  <a:gd name="T2" fmla="*/ 215 w 271"/>
                  <a:gd name="T3" fmla="*/ 30 h 246"/>
                  <a:gd name="T4" fmla="*/ 241 w 271"/>
                  <a:gd name="T5" fmla="*/ 4 h 246"/>
                  <a:gd name="T6" fmla="*/ 243 w 271"/>
                  <a:gd name="T7" fmla="*/ 2 h 246"/>
                  <a:gd name="T8" fmla="*/ 245 w 271"/>
                  <a:gd name="T9" fmla="*/ 0 h 246"/>
                  <a:gd name="T10" fmla="*/ 271 w 271"/>
                  <a:gd name="T11" fmla="*/ 27 h 246"/>
                  <a:gd name="T12" fmla="*/ 270 w 271"/>
                  <a:gd name="T13" fmla="*/ 28 h 246"/>
                  <a:gd name="T14" fmla="*/ 268 w 271"/>
                  <a:gd name="T15" fmla="*/ 30 h 246"/>
                  <a:gd name="T16" fmla="*/ 241 w 271"/>
                  <a:gd name="T17" fmla="*/ 56 h 246"/>
                  <a:gd name="T18" fmla="*/ 53 w 271"/>
                  <a:gd name="T19" fmla="*/ 245 h 246"/>
                  <a:gd name="T20" fmla="*/ 0 w 271"/>
                  <a:gd name="T2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46">
                    <a:moveTo>
                      <a:pt x="0" y="246"/>
                    </a:moveTo>
                    <a:lnTo>
                      <a:pt x="215" y="30"/>
                    </a:lnTo>
                    <a:lnTo>
                      <a:pt x="241" y="4"/>
                    </a:lnTo>
                    <a:lnTo>
                      <a:pt x="243" y="2"/>
                    </a:lnTo>
                    <a:lnTo>
                      <a:pt x="245" y="0"/>
                    </a:lnTo>
                    <a:lnTo>
                      <a:pt x="271" y="27"/>
                    </a:lnTo>
                    <a:lnTo>
                      <a:pt x="270" y="28"/>
                    </a:lnTo>
                    <a:lnTo>
                      <a:pt x="268" y="30"/>
                    </a:lnTo>
                    <a:lnTo>
                      <a:pt x="241" y="56"/>
                    </a:lnTo>
                    <a:lnTo>
                      <a:pt x="53" y="245"/>
                    </a:lnTo>
                    <a:cubicBezTo>
                      <a:pt x="35" y="245"/>
                      <a:pt x="17" y="245"/>
                      <a:pt x="0" y="246"/>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3" name="Freeform 175">
                <a:extLst>
                  <a:ext uri="{FF2B5EF4-FFF2-40B4-BE49-F238E27FC236}">
                    <a16:creationId xmlns:a16="http://schemas.microsoft.com/office/drawing/2014/main" id="{064791B2-F1E3-7354-AF84-3F2C185514D8}"/>
                  </a:ext>
                </a:extLst>
              </p:cNvPr>
              <p:cNvSpPr>
                <a:spLocks/>
              </p:cNvSpPr>
              <p:nvPr/>
            </p:nvSpPr>
            <p:spPr bwMode="auto">
              <a:xfrm>
                <a:off x="3807" y="3048"/>
                <a:ext cx="44" cy="43"/>
              </a:xfrm>
              <a:custGeom>
                <a:avLst/>
                <a:gdLst>
                  <a:gd name="T0" fmla="*/ 317 w 343"/>
                  <a:gd name="T1" fmla="*/ 328 h 328"/>
                  <a:gd name="T2" fmla="*/ 0 w 343"/>
                  <a:gd name="T3" fmla="*/ 11 h 328"/>
                  <a:gd name="T4" fmla="*/ 11 w 343"/>
                  <a:gd name="T5" fmla="*/ 0 h 328"/>
                  <a:gd name="T6" fmla="*/ 44 w 343"/>
                  <a:gd name="T7" fmla="*/ 3 h 328"/>
                  <a:gd name="T8" fmla="*/ 343 w 343"/>
                  <a:gd name="T9" fmla="*/ 301 h 328"/>
                  <a:gd name="T10" fmla="*/ 343 w 343"/>
                  <a:gd name="T11" fmla="*/ 301 h 328"/>
                  <a:gd name="T12" fmla="*/ 317 w 343"/>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343" h="328">
                    <a:moveTo>
                      <a:pt x="317" y="328"/>
                    </a:moveTo>
                    <a:lnTo>
                      <a:pt x="0" y="11"/>
                    </a:lnTo>
                    <a:lnTo>
                      <a:pt x="11" y="0"/>
                    </a:lnTo>
                    <a:cubicBezTo>
                      <a:pt x="22" y="1"/>
                      <a:pt x="33" y="2"/>
                      <a:pt x="44" y="3"/>
                    </a:cubicBezTo>
                    <a:lnTo>
                      <a:pt x="343" y="301"/>
                    </a:lnTo>
                    <a:lnTo>
                      <a:pt x="343" y="301"/>
                    </a:lnTo>
                    <a:lnTo>
                      <a:pt x="317" y="3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4" name="Freeform 176">
                <a:extLst>
                  <a:ext uri="{FF2B5EF4-FFF2-40B4-BE49-F238E27FC236}">
                    <a16:creationId xmlns:a16="http://schemas.microsoft.com/office/drawing/2014/main" id="{2FF089C3-B49B-7E89-4035-0F1D13EF95E6}"/>
                  </a:ext>
                </a:extLst>
              </p:cNvPr>
              <p:cNvSpPr>
                <a:spLocks/>
              </p:cNvSpPr>
              <p:nvPr/>
            </p:nvSpPr>
            <p:spPr bwMode="auto">
              <a:xfrm>
                <a:off x="3805" y="3048"/>
                <a:ext cx="3" cy="2"/>
              </a:xfrm>
              <a:custGeom>
                <a:avLst/>
                <a:gdLst>
                  <a:gd name="T0" fmla="*/ 11 w 22"/>
                  <a:gd name="T1" fmla="*/ 13 h 13"/>
                  <a:gd name="T2" fmla="*/ 9 w 22"/>
                  <a:gd name="T3" fmla="*/ 11 h 13"/>
                  <a:gd name="T4" fmla="*/ 0 w 22"/>
                  <a:gd name="T5" fmla="*/ 0 h 13"/>
                  <a:gd name="T6" fmla="*/ 22 w 22"/>
                  <a:gd name="T7" fmla="*/ 2 h 13"/>
                  <a:gd name="T8" fmla="*/ 11 w 22"/>
                  <a:gd name="T9" fmla="*/ 13 h 13"/>
                  <a:gd name="T10" fmla="*/ 11 w 22"/>
                  <a:gd name="T11" fmla="*/ 13 h 13"/>
                </a:gdLst>
                <a:ahLst/>
                <a:cxnLst>
                  <a:cxn ang="0">
                    <a:pos x="T0" y="T1"/>
                  </a:cxn>
                  <a:cxn ang="0">
                    <a:pos x="T2" y="T3"/>
                  </a:cxn>
                  <a:cxn ang="0">
                    <a:pos x="T4" y="T5"/>
                  </a:cxn>
                  <a:cxn ang="0">
                    <a:pos x="T6" y="T7"/>
                  </a:cxn>
                  <a:cxn ang="0">
                    <a:pos x="T8" y="T9"/>
                  </a:cxn>
                  <a:cxn ang="0">
                    <a:pos x="T10" y="T11"/>
                  </a:cxn>
                </a:cxnLst>
                <a:rect l="0" t="0" r="r" b="b"/>
                <a:pathLst>
                  <a:path w="22" h="13">
                    <a:moveTo>
                      <a:pt x="11" y="13"/>
                    </a:moveTo>
                    <a:lnTo>
                      <a:pt x="9" y="11"/>
                    </a:lnTo>
                    <a:cubicBezTo>
                      <a:pt x="7" y="8"/>
                      <a:pt x="4" y="4"/>
                      <a:pt x="0" y="0"/>
                    </a:cubicBezTo>
                    <a:cubicBezTo>
                      <a:pt x="8" y="1"/>
                      <a:pt x="15" y="1"/>
                      <a:pt x="22" y="2"/>
                    </a:cubicBezTo>
                    <a:lnTo>
                      <a:pt x="11" y="13"/>
                    </a:lnTo>
                    <a:lnTo>
                      <a:pt x="11" y="13"/>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5" name="Freeform 177">
                <a:extLst>
                  <a:ext uri="{FF2B5EF4-FFF2-40B4-BE49-F238E27FC236}">
                    <a16:creationId xmlns:a16="http://schemas.microsoft.com/office/drawing/2014/main" id="{7DA4AB2D-2C59-1CF3-E1D5-4609AF2F8A02}"/>
                  </a:ext>
                </a:extLst>
              </p:cNvPr>
              <p:cNvSpPr>
                <a:spLocks/>
              </p:cNvSpPr>
              <p:nvPr/>
            </p:nvSpPr>
            <p:spPr bwMode="auto">
              <a:xfrm>
                <a:off x="3805" y="3048"/>
                <a:ext cx="1" cy="1"/>
              </a:xfrm>
              <a:custGeom>
                <a:avLst/>
                <a:gdLst>
                  <a:gd name="T0" fmla="*/ 11 w 11"/>
                  <a:gd name="T1" fmla="*/ 11 h 11"/>
                  <a:gd name="T2" fmla="*/ 0 w 11"/>
                  <a:gd name="T3" fmla="*/ 0 h 11"/>
                  <a:gd name="T4" fmla="*/ 2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lnTo>
                      <a:pt x="0" y="0"/>
                    </a:lnTo>
                    <a:cubicBezTo>
                      <a:pt x="1" y="0"/>
                      <a:pt x="2" y="0"/>
                      <a:pt x="2" y="0"/>
                    </a:cubicBezTo>
                    <a:cubicBezTo>
                      <a:pt x="6" y="4"/>
                      <a:pt x="9" y="8"/>
                      <a:pt x="11" y="11"/>
                    </a:cubicBez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6" name="Freeform 178">
                <a:extLst>
                  <a:ext uri="{FF2B5EF4-FFF2-40B4-BE49-F238E27FC236}">
                    <a16:creationId xmlns:a16="http://schemas.microsoft.com/office/drawing/2014/main" id="{587CA442-28BD-A62E-7023-A1717305FCE3}"/>
                  </a:ext>
                </a:extLst>
              </p:cNvPr>
              <p:cNvSpPr>
                <a:spLocks/>
              </p:cNvSpPr>
              <p:nvPr/>
            </p:nvSpPr>
            <p:spPr bwMode="auto">
              <a:xfrm>
                <a:off x="3807" y="3051"/>
                <a:ext cx="40" cy="43"/>
              </a:xfrm>
              <a:custGeom>
                <a:avLst/>
                <a:gdLst>
                  <a:gd name="T0" fmla="*/ 284 w 310"/>
                  <a:gd name="T1" fmla="*/ 336 h 336"/>
                  <a:gd name="T2" fmla="*/ 17 w 310"/>
                  <a:gd name="T3" fmla="*/ 69 h 336"/>
                  <a:gd name="T4" fmla="*/ 17 w 310"/>
                  <a:gd name="T5" fmla="*/ 67 h 336"/>
                  <a:gd name="T6" fmla="*/ 0 w 310"/>
                  <a:gd name="T7" fmla="*/ 0 h 336"/>
                  <a:gd name="T8" fmla="*/ 310 w 310"/>
                  <a:gd name="T9" fmla="*/ 310 h 336"/>
                  <a:gd name="T10" fmla="*/ 284 w 310"/>
                  <a:gd name="T11" fmla="*/ 336 h 336"/>
                </a:gdLst>
                <a:ahLst/>
                <a:cxnLst>
                  <a:cxn ang="0">
                    <a:pos x="T0" y="T1"/>
                  </a:cxn>
                  <a:cxn ang="0">
                    <a:pos x="T2" y="T3"/>
                  </a:cxn>
                  <a:cxn ang="0">
                    <a:pos x="T4" y="T5"/>
                  </a:cxn>
                  <a:cxn ang="0">
                    <a:pos x="T6" y="T7"/>
                  </a:cxn>
                  <a:cxn ang="0">
                    <a:pos x="T8" y="T9"/>
                  </a:cxn>
                  <a:cxn ang="0">
                    <a:pos x="T10" y="T11"/>
                  </a:cxn>
                </a:cxnLst>
                <a:rect l="0" t="0" r="r" b="b"/>
                <a:pathLst>
                  <a:path w="310" h="336">
                    <a:moveTo>
                      <a:pt x="284" y="336"/>
                    </a:moveTo>
                    <a:lnTo>
                      <a:pt x="17" y="69"/>
                    </a:lnTo>
                    <a:lnTo>
                      <a:pt x="17" y="67"/>
                    </a:lnTo>
                    <a:cubicBezTo>
                      <a:pt x="17" y="42"/>
                      <a:pt x="11" y="19"/>
                      <a:pt x="0" y="0"/>
                    </a:cubicBezTo>
                    <a:lnTo>
                      <a:pt x="310" y="310"/>
                    </a:lnTo>
                    <a:lnTo>
                      <a:pt x="284" y="33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7" name="Freeform 179">
                <a:extLst>
                  <a:ext uri="{FF2B5EF4-FFF2-40B4-BE49-F238E27FC236}">
                    <a16:creationId xmlns:a16="http://schemas.microsoft.com/office/drawing/2014/main" id="{DD101898-3822-2C41-AEE1-45B2A192EDA5}"/>
                  </a:ext>
                </a:extLst>
              </p:cNvPr>
              <p:cNvSpPr>
                <a:spLocks/>
              </p:cNvSpPr>
              <p:nvPr/>
            </p:nvSpPr>
            <p:spPr bwMode="auto">
              <a:xfrm>
                <a:off x="3799" y="3048"/>
                <a:ext cx="10" cy="12"/>
              </a:xfrm>
              <a:custGeom>
                <a:avLst/>
                <a:gdLst>
                  <a:gd name="T0" fmla="*/ 79 w 79"/>
                  <a:gd name="T1" fmla="*/ 92 h 92"/>
                  <a:gd name="T2" fmla="*/ 0 w 79"/>
                  <a:gd name="T3" fmla="*/ 14 h 92"/>
                  <a:gd name="T4" fmla="*/ 14 w 79"/>
                  <a:gd name="T5" fmla="*/ 0 h 92"/>
                  <a:gd name="T6" fmla="*/ 40 w 79"/>
                  <a:gd name="T7" fmla="*/ 1 h 92"/>
                  <a:gd name="T8" fmla="*/ 62 w 79"/>
                  <a:gd name="T9" fmla="*/ 23 h 92"/>
                  <a:gd name="T10" fmla="*/ 79 w 79"/>
                  <a:gd name="T11" fmla="*/ 90 h 92"/>
                  <a:gd name="T12" fmla="*/ 79 w 7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79" y="92"/>
                    </a:moveTo>
                    <a:lnTo>
                      <a:pt x="0" y="14"/>
                    </a:lnTo>
                    <a:lnTo>
                      <a:pt x="14" y="0"/>
                    </a:lnTo>
                    <a:cubicBezTo>
                      <a:pt x="22" y="0"/>
                      <a:pt x="31" y="1"/>
                      <a:pt x="40" y="1"/>
                    </a:cubicBezTo>
                    <a:lnTo>
                      <a:pt x="62" y="23"/>
                    </a:lnTo>
                    <a:cubicBezTo>
                      <a:pt x="73" y="42"/>
                      <a:pt x="79" y="65"/>
                      <a:pt x="79" y="90"/>
                    </a:cubicBezTo>
                    <a:lnTo>
                      <a:pt x="79" y="92"/>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8" name="Freeform 180">
                <a:extLst>
                  <a:ext uri="{FF2B5EF4-FFF2-40B4-BE49-F238E27FC236}">
                    <a16:creationId xmlns:a16="http://schemas.microsoft.com/office/drawing/2014/main" id="{5A8187A9-2A1D-67E8-2537-806DEE7564B7}"/>
                  </a:ext>
                </a:extLst>
              </p:cNvPr>
              <p:cNvSpPr>
                <a:spLocks noEditPoints="1"/>
              </p:cNvSpPr>
              <p:nvPr/>
            </p:nvSpPr>
            <p:spPr bwMode="auto">
              <a:xfrm>
                <a:off x="3686" y="3032"/>
                <a:ext cx="69" cy="66"/>
              </a:xfrm>
              <a:custGeom>
                <a:avLst/>
                <a:gdLst>
                  <a:gd name="T0" fmla="*/ 506 w 532"/>
                  <a:gd name="T1" fmla="*/ 509 h 509"/>
                  <a:gd name="T2" fmla="*/ 134 w 532"/>
                  <a:gd name="T3" fmla="*/ 138 h 509"/>
                  <a:gd name="T4" fmla="*/ 160 w 532"/>
                  <a:gd name="T5" fmla="*/ 112 h 509"/>
                  <a:gd name="T6" fmla="*/ 506 w 532"/>
                  <a:gd name="T7" fmla="*/ 457 h 509"/>
                  <a:gd name="T8" fmla="*/ 479 w 532"/>
                  <a:gd name="T9" fmla="*/ 483 h 509"/>
                  <a:gd name="T10" fmla="*/ 506 w 532"/>
                  <a:gd name="T11" fmla="*/ 509 h 509"/>
                  <a:gd name="T12" fmla="*/ 506 w 532"/>
                  <a:gd name="T13" fmla="*/ 509 h 509"/>
                  <a:gd name="T14" fmla="*/ 532 w 532"/>
                  <a:gd name="T15" fmla="*/ 483 h 509"/>
                  <a:gd name="T16" fmla="*/ 532 w 532"/>
                  <a:gd name="T17" fmla="*/ 483 h 509"/>
                  <a:gd name="T18" fmla="*/ 506 w 532"/>
                  <a:gd name="T19" fmla="*/ 509 h 509"/>
                  <a:gd name="T20" fmla="*/ 108 w 532"/>
                  <a:gd name="T21" fmla="*/ 112 h 509"/>
                  <a:gd name="T22" fmla="*/ 0 w 532"/>
                  <a:gd name="T23" fmla="*/ 4 h 509"/>
                  <a:gd name="T24" fmla="*/ 35 w 532"/>
                  <a:gd name="T25" fmla="*/ 0 h 509"/>
                  <a:gd name="T26" fmla="*/ 50 w 532"/>
                  <a:gd name="T27" fmla="*/ 1 h 509"/>
                  <a:gd name="T28" fmla="*/ 134 w 532"/>
                  <a:gd name="T29" fmla="*/ 85 h 509"/>
                  <a:gd name="T30" fmla="*/ 108 w 532"/>
                  <a:gd name="T31" fmla="*/ 11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2" h="509">
                    <a:moveTo>
                      <a:pt x="506" y="509"/>
                    </a:moveTo>
                    <a:lnTo>
                      <a:pt x="134" y="138"/>
                    </a:lnTo>
                    <a:lnTo>
                      <a:pt x="160" y="112"/>
                    </a:lnTo>
                    <a:lnTo>
                      <a:pt x="506" y="457"/>
                    </a:lnTo>
                    <a:lnTo>
                      <a:pt x="479" y="483"/>
                    </a:lnTo>
                    <a:lnTo>
                      <a:pt x="506" y="509"/>
                    </a:lnTo>
                    <a:moveTo>
                      <a:pt x="506" y="509"/>
                    </a:moveTo>
                    <a:lnTo>
                      <a:pt x="532" y="483"/>
                    </a:lnTo>
                    <a:lnTo>
                      <a:pt x="532" y="483"/>
                    </a:lnTo>
                    <a:lnTo>
                      <a:pt x="506" y="509"/>
                    </a:lnTo>
                    <a:close/>
                    <a:moveTo>
                      <a:pt x="108" y="112"/>
                    </a:moveTo>
                    <a:lnTo>
                      <a:pt x="0" y="4"/>
                    </a:lnTo>
                    <a:cubicBezTo>
                      <a:pt x="12" y="2"/>
                      <a:pt x="23" y="0"/>
                      <a:pt x="35" y="0"/>
                    </a:cubicBezTo>
                    <a:cubicBezTo>
                      <a:pt x="40" y="0"/>
                      <a:pt x="45" y="1"/>
                      <a:pt x="50" y="1"/>
                    </a:cubicBezTo>
                    <a:lnTo>
                      <a:pt x="134" y="85"/>
                    </a:lnTo>
                    <a:lnTo>
                      <a:pt x="108" y="1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29" name="Freeform 181">
                <a:extLst>
                  <a:ext uri="{FF2B5EF4-FFF2-40B4-BE49-F238E27FC236}">
                    <a16:creationId xmlns:a16="http://schemas.microsoft.com/office/drawing/2014/main" id="{0311C41C-13FC-F7B5-C12E-8A9A303395D3}"/>
                  </a:ext>
                </a:extLst>
              </p:cNvPr>
              <p:cNvSpPr>
                <a:spLocks/>
              </p:cNvSpPr>
              <p:nvPr/>
            </p:nvSpPr>
            <p:spPr bwMode="auto">
              <a:xfrm>
                <a:off x="3628" y="3068"/>
                <a:ext cx="17" cy="20"/>
              </a:xfrm>
              <a:custGeom>
                <a:avLst/>
                <a:gdLst>
                  <a:gd name="T0" fmla="*/ 125 w 128"/>
                  <a:gd name="T1" fmla="*/ 154 h 154"/>
                  <a:gd name="T2" fmla="*/ 0 w 128"/>
                  <a:gd name="T3" fmla="*/ 30 h 154"/>
                  <a:gd name="T4" fmla="*/ 23 w 128"/>
                  <a:gd name="T5" fmla="*/ 0 h 154"/>
                  <a:gd name="T6" fmla="*/ 128 w 128"/>
                  <a:gd name="T7" fmla="*/ 105 h 154"/>
                  <a:gd name="T8" fmla="*/ 125 w 128"/>
                  <a:gd name="T9" fmla="*/ 123 h 154"/>
                  <a:gd name="T10" fmla="*/ 125 w 128"/>
                  <a:gd name="T11" fmla="*/ 154 h 154"/>
                </a:gdLst>
                <a:ahLst/>
                <a:cxnLst>
                  <a:cxn ang="0">
                    <a:pos x="T0" y="T1"/>
                  </a:cxn>
                  <a:cxn ang="0">
                    <a:pos x="T2" y="T3"/>
                  </a:cxn>
                  <a:cxn ang="0">
                    <a:pos x="T4" y="T5"/>
                  </a:cxn>
                  <a:cxn ang="0">
                    <a:pos x="T6" y="T7"/>
                  </a:cxn>
                  <a:cxn ang="0">
                    <a:pos x="T8" y="T9"/>
                  </a:cxn>
                  <a:cxn ang="0">
                    <a:pos x="T10" y="T11"/>
                  </a:cxn>
                </a:cxnLst>
                <a:rect l="0" t="0" r="r" b="b"/>
                <a:pathLst>
                  <a:path w="128" h="154">
                    <a:moveTo>
                      <a:pt x="125" y="154"/>
                    </a:moveTo>
                    <a:lnTo>
                      <a:pt x="0" y="30"/>
                    </a:lnTo>
                    <a:cubicBezTo>
                      <a:pt x="8" y="20"/>
                      <a:pt x="15" y="10"/>
                      <a:pt x="23" y="0"/>
                    </a:cubicBezTo>
                    <a:lnTo>
                      <a:pt x="128" y="105"/>
                    </a:lnTo>
                    <a:cubicBezTo>
                      <a:pt x="127" y="111"/>
                      <a:pt x="126" y="117"/>
                      <a:pt x="125" y="123"/>
                    </a:cubicBezTo>
                    <a:cubicBezTo>
                      <a:pt x="124" y="133"/>
                      <a:pt x="124" y="144"/>
                      <a:pt x="125" y="154"/>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0" name="Freeform 182">
                <a:extLst>
                  <a:ext uri="{FF2B5EF4-FFF2-40B4-BE49-F238E27FC236}">
                    <a16:creationId xmlns:a16="http://schemas.microsoft.com/office/drawing/2014/main" id="{459EBEF1-91B0-5092-23DD-6095E76AEDDC}"/>
                  </a:ext>
                </a:extLst>
              </p:cNvPr>
              <p:cNvSpPr>
                <a:spLocks noEditPoints="1"/>
              </p:cNvSpPr>
              <p:nvPr/>
            </p:nvSpPr>
            <p:spPr bwMode="auto">
              <a:xfrm>
                <a:off x="3645" y="3081"/>
                <a:ext cx="13" cy="17"/>
              </a:xfrm>
              <a:custGeom>
                <a:avLst/>
                <a:gdLst>
                  <a:gd name="T0" fmla="*/ 80 w 106"/>
                  <a:gd name="T1" fmla="*/ 128 h 128"/>
                  <a:gd name="T2" fmla="*/ 1 w 106"/>
                  <a:gd name="T3" fmla="*/ 49 h 128"/>
                  <a:gd name="T4" fmla="*/ 1 w 106"/>
                  <a:gd name="T5" fmla="*/ 18 h 128"/>
                  <a:gd name="T6" fmla="*/ 4 w 106"/>
                  <a:gd name="T7" fmla="*/ 0 h 128"/>
                  <a:gd name="T8" fmla="*/ 80 w 106"/>
                  <a:gd name="T9" fmla="*/ 76 h 128"/>
                  <a:gd name="T10" fmla="*/ 53 w 106"/>
                  <a:gd name="T11" fmla="*/ 102 h 128"/>
                  <a:gd name="T12" fmla="*/ 80 w 106"/>
                  <a:gd name="T13" fmla="*/ 128 h 128"/>
                  <a:gd name="T14" fmla="*/ 80 w 106"/>
                  <a:gd name="T15" fmla="*/ 128 h 128"/>
                  <a:gd name="T16" fmla="*/ 106 w 106"/>
                  <a:gd name="T17" fmla="*/ 102 h 128"/>
                  <a:gd name="T18" fmla="*/ 106 w 106"/>
                  <a:gd name="T19" fmla="*/ 102 h 128"/>
                  <a:gd name="T20" fmla="*/ 80 w 106"/>
                  <a:gd name="T2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28">
                    <a:moveTo>
                      <a:pt x="80" y="128"/>
                    </a:moveTo>
                    <a:lnTo>
                      <a:pt x="1" y="49"/>
                    </a:lnTo>
                    <a:cubicBezTo>
                      <a:pt x="0" y="39"/>
                      <a:pt x="0" y="28"/>
                      <a:pt x="1" y="18"/>
                    </a:cubicBezTo>
                    <a:cubicBezTo>
                      <a:pt x="2" y="12"/>
                      <a:pt x="3" y="6"/>
                      <a:pt x="4" y="0"/>
                    </a:cubicBezTo>
                    <a:lnTo>
                      <a:pt x="80" y="76"/>
                    </a:lnTo>
                    <a:lnTo>
                      <a:pt x="53" y="102"/>
                    </a:lnTo>
                    <a:lnTo>
                      <a:pt x="80" y="128"/>
                    </a:lnTo>
                    <a:close/>
                    <a:moveTo>
                      <a:pt x="80" y="128"/>
                    </a:moveTo>
                    <a:lnTo>
                      <a:pt x="106" y="102"/>
                    </a:lnTo>
                    <a:lnTo>
                      <a:pt x="106" y="102"/>
                    </a:lnTo>
                    <a:lnTo>
                      <a:pt x="80" y="12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1" name="Freeform 183">
                <a:extLst>
                  <a:ext uri="{FF2B5EF4-FFF2-40B4-BE49-F238E27FC236}">
                    <a16:creationId xmlns:a16="http://schemas.microsoft.com/office/drawing/2014/main" id="{2CD9B927-F6C7-1E7F-A44C-0900455F9EBB}"/>
                  </a:ext>
                </a:extLst>
              </p:cNvPr>
              <p:cNvSpPr>
                <a:spLocks/>
              </p:cNvSpPr>
              <p:nvPr/>
            </p:nvSpPr>
            <p:spPr bwMode="auto">
              <a:xfrm>
                <a:off x="3680" y="3038"/>
                <a:ext cx="32" cy="29"/>
              </a:xfrm>
              <a:custGeom>
                <a:avLst/>
                <a:gdLst>
                  <a:gd name="T0" fmla="*/ 41 w 250"/>
                  <a:gd name="T1" fmla="*/ 226 h 226"/>
                  <a:gd name="T2" fmla="*/ 0 w 250"/>
                  <a:gd name="T3" fmla="*/ 215 h 226"/>
                  <a:gd name="T4" fmla="*/ 152 w 250"/>
                  <a:gd name="T5" fmla="*/ 63 h 226"/>
                  <a:gd name="T6" fmla="*/ 178 w 250"/>
                  <a:gd name="T7" fmla="*/ 36 h 226"/>
                  <a:gd name="T8" fmla="*/ 215 w 250"/>
                  <a:gd name="T9" fmla="*/ 0 h 226"/>
                  <a:gd name="T10" fmla="*/ 250 w 250"/>
                  <a:gd name="T11" fmla="*/ 17 h 226"/>
                  <a:gd name="T12" fmla="*/ 204 w 250"/>
                  <a:gd name="T13" fmla="*/ 63 h 226"/>
                  <a:gd name="T14" fmla="*/ 178 w 250"/>
                  <a:gd name="T15" fmla="*/ 89 h 226"/>
                  <a:gd name="T16" fmla="*/ 41 w 250"/>
                  <a:gd name="T17"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26">
                    <a:moveTo>
                      <a:pt x="41" y="226"/>
                    </a:moveTo>
                    <a:cubicBezTo>
                      <a:pt x="27" y="222"/>
                      <a:pt x="13" y="218"/>
                      <a:pt x="0" y="215"/>
                    </a:cubicBezTo>
                    <a:lnTo>
                      <a:pt x="152" y="63"/>
                    </a:lnTo>
                    <a:lnTo>
                      <a:pt x="178" y="36"/>
                    </a:lnTo>
                    <a:lnTo>
                      <a:pt x="215" y="0"/>
                    </a:lnTo>
                    <a:cubicBezTo>
                      <a:pt x="226" y="5"/>
                      <a:pt x="238" y="11"/>
                      <a:pt x="250" y="17"/>
                    </a:cubicBezTo>
                    <a:lnTo>
                      <a:pt x="204" y="63"/>
                    </a:lnTo>
                    <a:lnTo>
                      <a:pt x="178" y="89"/>
                    </a:lnTo>
                    <a:lnTo>
                      <a:pt x="41" y="22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2" name="Freeform 184">
                <a:extLst>
                  <a:ext uri="{FF2B5EF4-FFF2-40B4-BE49-F238E27FC236}">
                    <a16:creationId xmlns:a16="http://schemas.microsoft.com/office/drawing/2014/main" id="{CEC35376-33BA-7BBB-C1A2-E90C8D02A5FF}"/>
                  </a:ext>
                </a:extLst>
              </p:cNvPr>
              <p:cNvSpPr>
                <a:spLocks/>
              </p:cNvSpPr>
              <p:nvPr/>
            </p:nvSpPr>
            <p:spPr bwMode="auto">
              <a:xfrm>
                <a:off x="3651" y="3066"/>
                <a:ext cx="34" cy="32"/>
              </a:xfrm>
              <a:custGeom>
                <a:avLst/>
                <a:gdLst>
                  <a:gd name="T0" fmla="*/ 27 w 261"/>
                  <a:gd name="T1" fmla="*/ 245 h 245"/>
                  <a:gd name="T2" fmla="*/ 27 w 261"/>
                  <a:gd name="T3" fmla="*/ 245 h 245"/>
                  <a:gd name="T4" fmla="*/ 0 w 261"/>
                  <a:gd name="T5" fmla="*/ 219 h 245"/>
                  <a:gd name="T6" fmla="*/ 27 w 261"/>
                  <a:gd name="T7" fmla="*/ 193 h 245"/>
                  <a:gd name="T8" fmla="*/ 220 w 261"/>
                  <a:gd name="T9" fmla="*/ 0 h 245"/>
                  <a:gd name="T10" fmla="*/ 261 w 261"/>
                  <a:gd name="T11" fmla="*/ 11 h 245"/>
                  <a:gd name="T12" fmla="*/ 53 w 261"/>
                  <a:gd name="T13" fmla="*/ 219 h 245"/>
                  <a:gd name="T14" fmla="*/ 27 w 261"/>
                  <a:gd name="T15" fmla="*/ 245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45">
                    <a:moveTo>
                      <a:pt x="27" y="245"/>
                    </a:moveTo>
                    <a:lnTo>
                      <a:pt x="27" y="245"/>
                    </a:lnTo>
                    <a:lnTo>
                      <a:pt x="0" y="219"/>
                    </a:lnTo>
                    <a:lnTo>
                      <a:pt x="27" y="193"/>
                    </a:lnTo>
                    <a:lnTo>
                      <a:pt x="220" y="0"/>
                    </a:lnTo>
                    <a:cubicBezTo>
                      <a:pt x="233" y="3"/>
                      <a:pt x="247" y="7"/>
                      <a:pt x="261" y="11"/>
                    </a:cubicBezTo>
                    <a:lnTo>
                      <a:pt x="53" y="219"/>
                    </a:lnTo>
                    <a:lnTo>
                      <a:pt x="27" y="2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3" name="Freeform 185">
                <a:extLst>
                  <a:ext uri="{FF2B5EF4-FFF2-40B4-BE49-F238E27FC236}">
                    <a16:creationId xmlns:a16="http://schemas.microsoft.com/office/drawing/2014/main" id="{87972B69-90D2-6C3A-3416-F2FFFDB8E94F}"/>
                  </a:ext>
                </a:extLst>
              </p:cNvPr>
              <p:cNvSpPr>
                <a:spLocks/>
              </p:cNvSpPr>
              <p:nvPr/>
            </p:nvSpPr>
            <p:spPr bwMode="auto">
              <a:xfrm>
                <a:off x="3748" y="3069"/>
                <a:ext cx="25" cy="29"/>
              </a:xfrm>
              <a:custGeom>
                <a:avLst/>
                <a:gdLst>
                  <a:gd name="T0" fmla="*/ 27 w 196"/>
                  <a:gd name="T1" fmla="*/ 222 h 222"/>
                  <a:gd name="T2" fmla="*/ 27 w 196"/>
                  <a:gd name="T3" fmla="*/ 222 h 222"/>
                  <a:gd name="T4" fmla="*/ 0 w 196"/>
                  <a:gd name="T5" fmla="*/ 196 h 222"/>
                  <a:gd name="T6" fmla="*/ 27 w 196"/>
                  <a:gd name="T7" fmla="*/ 170 h 222"/>
                  <a:gd name="T8" fmla="*/ 196 w 196"/>
                  <a:gd name="T9" fmla="*/ 0 h 222"/>
                  <a:gd name="T10" fmla="*/ 162 w 196"/>
                  <a:gd name="T11" fmla="*/ 87 h 222"/>
                  <a:gd name="T12" fmla="*/ 53 w 196"/>
                  <a:gd name="T13" fmla="*/ 196 h 222"/>
                  <a:gd name="T14" fmla="*/ 27 w 196"/>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22">
                    <a:moveTo>
                      <a:pt x="27" y="222"/>
                    </a:moveTo>
                    <a:lnTo>
                      <a:pt x="27" y="222"/>
                    </a:lnTo>
                    <a:lnTo>
                      <a:pt x="0" y="196"/>
                    </a:lnTo>
                    <a:lnTo>
                      <a:pt x="27" y="170"/>
                    </a:lnTo>
                    <a:lnTo>
                      <a:pt x="196" y="0"/>
                    </a:lnTo>
                    <a:cubicBezTo>
                      <a:pt x="184" y="29"/>
                      <a:pt x="173" y="58"/>
                      <a:pt x="162" y="87"/>
                    </a:cubicBezTo>
                    <a:lnTo>
                      <a:pt x="53" y="196"/>
                    </a:lnTo>
                    <a:lnTo>
                      <a:pt x="27" y="222"/>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4" name="Freeform 186">
                <a:extLst>
                  <a:ext uri="{FF2B5EF4-FFF2-40B4-BE49-F238E27FC236}">
                    <a16:creationId xmlns:a16="http://schemas.microsoft.com/office/drawing/2014/main" id="{F6ED2466-73D3-D141-BE2C-374CAAA2B5DF}"/>
                  </a:ext>
                </a:extLst>
              </p:cNvPr>
              <p:cNvSpPr>
                <a:spLocks/>
              </p:cNvSpPr>
              <p:nvPr/>
            </p:nvSpPr>
            <p:spPr bwMode="auto">
              <a:xfrm>
                <a:off x="3769" y="3048"/>
                <a:ext cx="32" cy="32"/>
              </a:xfrm>
              <a:custGeom>
                <a:avLst/>
                <a:gdLst>
                  <a:gd name="T0" fmla="*/ 0 w 250"/>
                  <a:gd name="T1" fmla="*/ 250 h 250"/>
                  <a:gd name="T2" fmla="*/ 34 w 250"/>
                  <a:gd name="T3" fmla="*/ 163 h 250"/>
                  <a:gd name="T4" fmla="*/ 195 w 250"/>
                  <a:gd name="T5" fmla="*/ 3 h 250"/>
                  <a:gd name="T6" fmla="*/ 246 w 250"/>
                  <a:gd name="T7" fmla="*/ 0 h 250"/>
                  <a:gd name="T8" fmla="*/ 250 w 250"/>
                  <a:gd name="T9" fmla="*/ 0 h 250"/>
                  <a:gd name="T10" fmla="*/ 236 w 250"/>
                  <a:gd name="T11" fmla="*/ 14 h 250"/>
                  <a:gd name="T12" fmla="*/ 0 w 250"/>
                  <a:gd name="T13" fmla="*/ 250 h 250"/>
                </a:gdLst>
                <a:ahLst/>
                <a:cxnLst>
                  <a:cxn ang="0">
                    <a:pos x="T0" y="T1"/>
                  </a:cxn>
                  <a:cxn ang="0">
                    <a:pos x="T2" y="T3"/>
                  </a:cxn>
                  <a:cxn ang="0">
                    <a:pos x="T4" y="T5"/>
                  </a:cxn>
                  <a:cxn ang="0">
                    <a:pos x="T6" y="T7"/>
                  </a:cxn>
                  <a:cxn ang="0">
                    <a:pos x="T8" y="T9"/>
                  </a:cxn>
                  <a:cxn ang="0">
                    <a:pos x="T10" y="T11"/>
                  </a:cxn>
                  <a:cxn ang="0">
                    <a:pos x="T12" y="T13"/>
                  </a:cxn>
                </a:cxnLst>
                <a:rect l="0" t="0" r="r" b="b"/>
                <a:pathLst>
                  <a:path w="250" h="250">
                    <a:moveTo>
                      <a:pt x="0" y="250"/>
                    </a:moveTo>
                    <a:cubicBezTo>
                      <a:pt x="11" y="221"/>
                      <a:pt x="22" y="192"/>
                      <a:pt x="34" y="163"/>
                    </a:cubicBezTo>
                    <a:lnTo>
                      <a:pt x="195" y="3"/>
                    </a:lnTo>
                    <a:cubicBezTo>
                      <a:pt x="212" y="1"/>
                      <a:pt x="229" y="0"/>
                      <a:pt x="246" y="0"/>
                    </a:cubicBezTo>
                    <a:lnTo>
                      <a:pt x="250" y="0"/>
                    </a:lnTo>
                    <a:lnTo>
                      <a:pt x="236" y="14"/>
                    </a:lnTo>
                    <a:lnTo>
                      <a:pt x="0" y="25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5" name="Freeform 187">
                <a:extLst>
                  <a:ext uri="{FF2B5EF4-FFF2-40B4-BE49-F238E27FC236}">
                    <a16:creationId xmlns:a16="http://schemas.microsoft.com/office/drawing/2014/main" id="{A79AF827-4FCF-EA6F-B61D-3D494A88B804}"/>
                  </a:ext>
                </a:extLst>
              </p:cNvPr>
              <p:cNvSpPr>
                <a:spLocks/>
              </p:cNvSpPr>
              <p:nvPr/>
            </p:nvSpPr>
            <p:spPr bwMode="auto">
              <a:xfrm>
                <a:off x="3844" y="3087"/>
                <a:ext cx="7" cy="11"/>
              </a:xfrm>
              <a:custGeom>
                <a:avLst/>
                <a:gdLst>
                  <a:gd name="T0" fmla="*/ 3 w 7"/>
                  <a:gd name="T1" fmla="*/ 11 h 11"/>
                  <a:gd name="T2" fmla="*/ 0 w 7"/>
                  <a:gd name="T3" fmla="*/ 7 h 11"/>
                  <a:gd name="T4" fmla="*/ 3 w 7"/>
                  <a:gd name="T5" fmla="*/ 4 h 11"/>
                  <a:gd name="T6" fmla="*/ 4 w 7"/>
                  <a:gd name="T7" fmla="*/ 4 h 11"/>
                  <a:gd name="T8" fmla="*/ 7 w 7"/>
                  <a:gd name="T9" fmla="*/ 0 h 11"/>
                  <a:gd name="T10" fmla="*/ 7 w 7"/>
                  <a:gd name="T11" fmla="*/ 7 h 11"/>
                  <a:gd name="T12" fmla="*/ 3 w 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3" y="11"/>
                    </a:moveTo>
                    <a:lnTo>
                      <a:pt x="0" y="7"/>
                    </a:lnTo>
                    <a:lnTo>
                      <a:pt x="3" y="4"/>
                    </a:lnTo>
                    <a:lnTo>
                      <a:pt x="4" y="4"/>
                    </a:lnTo>
                    <a:lnTo>
                      <a:pt x="7" y="0"/>
                    </a:lnTo>
                    <a:lnTo>
                      <a:pt x="7" y="7"/>
                    </a:lnTo>
                    <a:lnTo>
                      <a:pt x="3"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6" name="Freeform 188">
                <a:extLst>
                  <a:ext uri="{FF2B5EF4-FFF2-40B4-BE49-F238E27FC236}">
                    <a16:creationId xmlns:a16="http://schemas.microsoft.com/office/drawing/2014/main" id="{53DC830E-19E7-349A-CAC6-175D671F0D6E}"/>
                  </a:ext>
                </a:extLst>
              </p:cNvPr>
              <p:cNvSpPr>
                <a:spLocks noEditPoints="1"/>
              </p:cNvSpPr>
              <p:nvPr/>
            </p:nvSpPr>
            <p:spPr bwMode="auto">
              <a:xfrm>
                <a:off x="3803" y="3146"/>
                <a:ext cx="48" cy="52"/>
              </a:xfrm>
              <a:custGeom>
                <a:avLst/>
                <a:gdLst>
                  <a:gd name="T0" fmla="*/ 369 w 369"/>
                  <a:gd name="T1" fmla="*/ 396 h 396"/>
                  <a:gd name="T2" fmla="*/ 369 w 369"/>
                  <a:gd name="T3" fmla="*/ 396 h 396"/>
                  <a:gd name="T4" fmla="*/ 369 w 369"/>
                  <a:gd name="T5" fmla="*/ 396 h 396"/>
                  <a:gd name="T6" fmla="*/ 369 w 369"/>
                  <a:gd name="T7" fmla="*/ 396 h 396"/>
                  <a:gd name="T8" fmla="*/ 343 w 369"/>
                  <a:gd name="T9" fmla="*/ 370 h 396"/>
                  <a:gd name="T10" fmla="*/ 26 w 369"/>
                  <a:gd name="T11" fmla="*/ 53 h 396"/>
                  <a:gd name="T12" fmla="*/ 52 w 369"/>
                  <a:gd name="T13" fmla="*/ 27 h 396"/>
                  <a:gd name="T14" fmla="*/ 369 w 369"/>
                  <a:gd name="T15" fmla="*/ 343 h 396"/>
                  <a:gd name="T16" fmla="*/ 343 w 369"/>
                  <a:gd name="T17" fmla="*/ 370 h 396"/>
                  <a:gd name="T18" fmla="*/ 0 w 369"/>
                  <a:gd name="T19" fmla="*/ 27 h 396"/>
                  <a:gd name="T20" fmla="*/ 0 w 369"/>
                  <a:gd name="T21" fmla="*/ 26 h 396"/>
                  <a:gd name="T22" fmla="*/ 26 w 369"/>
                  <a:gd name="T23" fmla="*/ 0 h 396"/>
                  <a:gd name="T24" fmla="*/ 0 w 369"/>
                  <a:gd name="T25"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396">
                    <a:moveTo>
                      <a:pt x="369" y="396"/>
                    </a:moveTo>
                    <a:lnTo>
                      <a:pt x="369" y="396"/>
                    </a:lnTo>
                    <a:lnTo>
                      <a:pt x="369" y="396"/>
                    </a:lnTo>
                    <a:lnTo>
                      <a:pt x="369" y="396"/>
                    </a:lnTo>
                    <a:close/>
                    <a:moveTo>
                      <a:pt x="343" y="370"/>
                    </a:moveTo>
                    <a:lnTo>
                      <a:pt x="26" y="53"/>
                    </a:lnTo>
                    <a:lnTo>
                      <a:pt x="52" y="27"/>
                    </a:lnTo>
                    <a:lnTo>
                      <a:pt x="369" y="343"/>
                    </a:lnTo>
                    <a:lnTo>
                      <a:pt x="343" y="370"/>
                    </a:lnTo>
                    <a:moveTo>
                      <a:pt x="0" y="27"/>
                    </a:moveTo>
                    <a:lnTo>
                      <a:pt x="0" y="26"/>
                    </a:lnTo>
                    <a:lnTo>
                      <a:pt x="26" y="0"/>
                    </a:lnTo>
                    <a:lnTo>
                      <a:pt x="0" y="2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7" name="Freeform 189">
                <a:extLst>
                  <a:ext uri="{FF2B5EF4-FFF2-40B4-BE49-F238E27FC236}">
                    <a16:creationId xmlns:a16="http://schemas.microsoft.com/office/drawing/2014/main" id="{118165F8-165D-F24A-4324-952D12B31760}"/>
                  </a:ext>
                </a:extLst>
              </p:cNvPr>
              <p:cNvSpPr>
                <a:spLocks noEditPoints="1"/>
              </p:cNvSpPr>
              <p:nvPr/>
            </p:nvSpPr>
            <p:spPr bwMode="auto">
              <a:xfrm>
                <a:off x="3803" y="3243"/>
                <a:ext cx="48" cy="51"/>
              </a:xfrm>
              <a:custGeom>
                <a:avLst/>
                <a:gdLst>
                  <a:gd name="T0" fmla="*/ 370 w 370"/>
                  <a:gd name="T1" fmla="*/ 396 h 396"/>
                  <a:gd name="T2" fmla="*/ 370 w 370"/>
                  <a:gd name="T3" fmla="*/ 396 h 396"/>
                  <a:gd name="T4" fmla="*/ 370 w 370"/>
                  <a:gd name="T5" fmla="*/ 396 h 396"/>
                  <a:gd name="T6" fmla="*/ 370 w 370"/>
                  <a:gd name="T7" fmla="*/ 396 h 396"/>
                  <a:gd name="T8" fmla="*/ 344 w 370"/>
                  <a:gd name="T9" fmla="*/ 370 h 396"/>
                  <a:gd name="T10" fmla="*/ 27 w 370"/>
                  <a:gd name="T11" fmla="*/ 53 h 396"/>
                  <a:gd name="T12" fmla="*/ 53 w 370"/>
                  <a:gd name="T13" fmla="*/ 27 h 396"/>
                  <a:gd name="T14" fmla="*/ 370 w 370"/>
                  <a:gd name="T15" fmla="*/ 343 h 396"/>
                  <a:gd name="T16" fmla="*/ 344 w 370"/>
                  <a:gd name="T17" fmla="*/ 370 h 396"/>
                  <a:gd name="T18" fmla="*/ 1 w 370"/>
                  <a:gd name="T19" fmla="*/ 27 h 396"/>
                  <a:gd name="T20" fmla="*/ 0 w 370"/>
                  <a:gd name="T21" fmla="*/ 26 h 396"/>
                  <a:gd name="T22" fmla="*/ 26 w 370"/>
                  <a:gd name="T23" fmla="*/ 0 h 396"/>
                  <a:gd name="T24" fmla="*/ 27 w 370"/>
                  <a:gd name="T25" fmla="*/ 0 h 396"/>
                  <a:gd name="T26" fmla="*/ 1 w 370"/>
                  <a:gd name="T27" fmla="*/ 2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6">
                    <a:moveTo>
                      <a:pt x="370" y="396"/>
                    </a:moveTo>
                    <a:lnTo>
                      <a:pt x="370" y="396"/>
                    </a:lnTo>
                    <a:lnTo>
                      <a:pt x="370" y="396"/>
                    </a:lnTo>
                    <a:lnTo>
                      <a:pt x="370" y="396"/>
                    </a:lnTo>
                    <a:close/>
                    <a:moveTo>
                      <a:pt x="344" y="370"/>
                    </a:moveTo>
                    <a:lnTo>
                      <a:pt x="27" y="53"/>
                    </a:lnTo>
                    <a:lnTo>
                      <a:pt x="53" y="27"/>
                    </a:lnTo>
                    <a:lnTo>
                      <a:pt x="370" y="343"/>
                    </a:lnTo>
                    <a:lnTo>
                      <a:pt x="344" y="370"/>
                    </a:lnTo>
                    <a:moveTo>
                      <a:pt x="1" y="27"/>
                    </a:moveTo>
                    <a:lnTo>
                      <a:pt x="0" y="26"/>
                    </a:lnTo>
                    <a:lnTo>
                      <a:pt x="26" y="0"/>
                    </a:lnTo>
                    <a:lnTo>
                      <a:pt x="27" y="0"/>
                    </a:lnTo>
                    <a:lnTo>
                      <a:pt x="1" y="27"/>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8" name="Freeform 190">
                <a:extLst>
                  <a:ext uri="{FF2B5EF4-FFF2-40B4-BE49-F238E27FC236}">
                    <a16:creationId xmlns:a16="http://schemas.microsoft.com/office/drawing/2014/main" id="{93C68A07-F838-5FE3-E166-4E4AACE0389A}"/>
                  </a:ext>
                </a:extLst>
              </p:cNvPr>
              <p:cNvSpPr>
                <a:spLocks noEditPoints="1"/>
              </p:cNvSpPr>
              <p:nvPr/>
            </p:nvSpPr>
            <p:spPr bwMode="auto">
              <a:xfrm>
                <a:off x="3803" y="3339"/>
                <a:ext cx="48" cy="51"/>
              </a:xfrm>
              <a:custGeom>
                <a:avLst/>
                <a:gdLst>
                  <a:gd name="T0" fmla="*/ 370 w 370"/>
                  <a:gd name="T1" fmla="*/ 397 h 397"/>
                  <a:gd name="T2" fmla="*/ 370 w 370"/>
                  <a:gd name="T3" fmla="*/ 397 h 397"/>
                  <a:gd name="T4" fmla="*/ 370 w 370"/>
                  <a:gd name="T5" fmla="*/ 397 h 397"/>
                  <a:gd name="T6" fmla="*/ 370 w 370"/>
                  <a:gd name="T7" fmla="*/ 397 h 397"/>
                  <a:gd name="T8" fmla="*/ 344 w 370"/>
                  <a:gd name="T9" fmla="*/ 371 h 397"/>
                  <a:gd name="T10" fmla="*/ 27 w 370"/>
                  <a:gd name="T11" fmla="*/ 54 h 397"/>
                  <a:gd name="T12" fmla="*/ 53 w 370"/>
                  <a:gd name="T13" fmla="*/ 28 h 397"/>
                  <a:gd name="T14" fmla="*/ 370 w 370"/>
                  <a:gd name="T15" fmla="*/ 345 h 397"/>
                  <a:gd name="T16" fmla="*/ 344 w 370"/>
                  <a:gd name="T17" fmla="*/ 371 h 397"/>
                  <a:gd name="T18" fmla="*/ 1 w 370"/>
                  <a:gd name="T19" fmla="*/ 28 h 397"/>
                  <a:gd name="T20" fmla="*/ 0 w 370"/>
                  <a:gd name="T21" fmla="*/ 27 h 397"/>
                  <a:gd name="T22" fmla="*/ 26 w 370"/>
                  <a:gd name="T23" fmla="*/ 0 h 397"/>
                  <a:gd name="T24" fmla="*/ 27 w 370"/>
                  <a:gd name="T25" fmla="*/ 1 h 397"/>
                  <a:gd name="T26" fmla="*/ 1 w 370"/>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0" h="397">
                    <a:moveTo>
                      <a:pt x="370" y="397"/>
                    </a:moveTo>
                    <a:lnTo>
                      <a:pt x="370" y="397"/>
                    </a:lnTo>
                    <a:lnTo>
                      <a:pt x="370" y="397"/>
                    </a:lnTo>
                    <a:lnTo>
                      <a:pt x="370" y="397"/>
                    </a:lnTo>
                    <a:close/>
                    <a:moveTo>
                      <a:pt x="344" y="371"/>
                    </a:moveTo>
                    <a:lnTo>
                      <a:pt x="27" y="54"/>
                    </a:lnTo>
                    <a:lnTo>
                      <a:pt x="53" y="28"/>
                    </a:lnTo>
                    <a:lnTo>
                      <a:pt x="370" y="345"/>
                    </a:lnTo>
                    <a:lnTo>
                      <a:pt x="344" y="371"/>
                    </a:lnTo>
                    <a:moveTo>
                      <a:pt x="1" y="28"/>
                    </a:moveTo>
                    <a:lnTo>
                      <a:pt x="0" y="27"/>
                    </a:lnTo>
                    <a:lnTo>
                      <a:pt x="26" y="0"/>
                    </a:lnTo>
                    <a:lnTo>
                      <a:pt x="27" y="1"/>
                    </a:lnTo>
                    <a:lnTo>
                      <a:pt x="1"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39" name="Freeform 191">
                <a:extLst>
                  <a:ext uri="{FF2B5EF4-FFF2-40B4-BE49-F238E27FC236}">
                    <a16:creationId xmlns:a16="http://schemas.microsoft.com/office/drawing/2014/main" id="{03657215-ACB7-C657-0F34-CD287CD1211F}"/>
                  </a:ext>
                </a:extLst>
              </p:cNvPr>
              <p:cNvSpPr>
                <a:spLocks noEditPoints="1"/>
              </p:cNvSpPr>
              <p:nvPr/>
            </p:nvSpPr>
            <p:spPr bwMode="auto">
              <a:xfrm>
                <a:off x="3803" y="3435"/>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0" name="Freeform 192">
                <a:extLst>
                  <a:ext uri="{FF2B5EF4-FFF2-40B4-BE49-F238E27FC236}">
                    <a16:creationId xmlns:a16="http://schemas.microsoft.com/office/drawing/2014/main" id="{702CA073-5465-278C-CEDB-A24EDBD4A5FC}"/>
                  </a:ext>
                </a:extLst>
              </p:cNvPr>
              <p:cNvSpPr>
                <a:spLocks noEditPoints="1"/>
              </p:cNvSpPr>
              <p:nvPr/>
            </p:nvSpPr>
            <p:spPr bwMode="auto">
              <a:xfrm>
                <a:off x="3803" y="3531"/>
                <a:ext cx="48" cy="52"/>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1" name="Freeform 193">
                <a:extLst>
                  <a:ext uri="{FF2B5EF4-FFF2-40B4-BE49-F238E27FC236}">
                    <a16:creationId xmlns:a16="http://schemas.microsoft.com/office/drawing/2014/main" id="{091EACD1-4771-83E1-4ADF-46488CCB5E5C}"/>
                  </a:ext>
                </a:extLst>
              </p:cNvPr>
              <p:cNvSpPr>
                <a:spLocks noEditPoints="1"/>
              </p:cNvSpPr>
              <p:nvPr/>
            </p:nvSpPr>
            <p:spPr bwMode="auto">
              <a:xfrm>
                <a:off x="3803" y="3628"/>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2" name="Freeform 194">
                <a:extLst>
                  <a:ext uri="{FF2B5EF4-FFF2-40B4-BE49-F238E27FC236}">
                    <a16:creationId xmlns:a16="http://schemas.microsoft.com/office/drawing/2014/main" id="{0F85CE5F-400D-00C4-29BF-6C841CFA93FE}"/>
                  </a:ext>
                </a:extLst>
              </p:cNvPr>
              <p:cNvSpPr>
                <a:spLocks noEditPoints="1"/>
              </p:cNvSpPr>
              <p:nvPr/>
            </p:nvSpPr>
            <p:spPr bwMode="auto">
              <a:xfrm>
                <a:off x="3803" y="3724"/>
                <a:ext cx="48" cy="51"/>
              </a:xfrm>
              <a:custGeom>
                <a:avLst/>
                <a:gdLst>
                  <a:gd name="T0" fmla="*/ 371 w 371"/>
                  <a:gd name="T1" fmla="*/ 397 h 397"/>
                  <a:gd name="T2" fmla="*/ 371 w 371"/>
                  <a:gd name="T3" fmla="*/ 397 h 397"/>
                  <a:gd name="T4" fmla="*/ 371 w 371"/>
                  <a:gd name="T5" fmla="*/ 397 h 397"/>
                  <a:gd name="T6" fmla="*/ 371 w 371"/>
                  <a:gd name="T7" fmla="*/ 397 h 397"/>
                  <a:gd name="T8" fmla="*/ 345 w 371"/>
                  <a:gd name="T9" fmla="*/ 371 h 397"/>
                  <a:gd name="T10" fmla="*/ 28 w 371"/>
                  <a:gd name="T11" fmla="*/ 54 h 397"/>
                  <a:gd name="T12" fmla="*/ 54 w 371"/>
                  <a:gd name="T13" fmla="*/ 28 h 397"/>
                  <a:gd name="T14" fmla="*/ 371 w 371"/>
                  <a:gd name="T15" fmla="*/ 345 h 397"/>
                  <a:gd name="T16" fmla="*/ 345 w 371"/>
                  <a:gd name="T17" fmla="*/ 371 h 397"/>
                  <a:gd name="T18" fmla="*/ 2 w 371"/>
                  <a:gd name="T19" fmla="*/ 28 h 397"/>
                  <a:gd name="T20" fmla="*/ 0 w 371"/>
                  <a:gd name="T21" fmla="*/ 26 h 397"/>
                  <a:gd name="T22" fmla="*/ 26 w 371"/>
                  <a:gd name="T23" fmla="*/ 0 h 397"/>
                  <a:gd name="T24" fmla="*/ 28 w 371"/>
                  <a:gd name="T25" fmla="*/ 2 h 397"/>
                  <a:gd name="T26" fmla="*/ 2 w 371"/>
                  <a:gd name="T27" fmla="*/ 28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397">
                    <a:moveTo>
                      <a:pt x="371" y="397"/>
                    </a:moveTo>
                    <a:lnTo>
                      <a:pt x="371" y="397"/>
                    </a:lnTo>
                    <a:lnTo>
                      <a:pt x="371" y="397"/>
                    </a:lnTo>
                    <a:lnTo>
                      <a:pt x="371" y="397"/>
                    </a:lnTo>
                    <a:close/>
                    <a:moveTo>
                      <a:pt x="345" y="371"/>
                    </a:moveTo>
                    <a:lnTo>
                      <a:pt x="28" y="54"/>
                    </a:lnTo>
                    <a:lnTo>
                      <a:pt x="54" y="28"/>
                    </a:lnTo>
                    <a:lnTo>
                      <a:pt x="371" y="345"/>
                    </a:lnTo>
                    <a:lnTo>
                      <a:pt x="345" y="371"/>
                    </a:lnTo>
                    <a:close/>
                    <a:moveTo>
                      <a:pt x="2" y="28"/>
                    </a:moveTo>
                    <a:lnTo>
                      <a:pt x="0" y="26"/>
                    </a:lnTo>
                    <a:lnTo>
                      <a:pt x="26" y="0"/>
                    </a:lnTo>
                    <a:lnTo>
                      <a:pt x="28" y="2"/>
                    </a:lnTo>
                    <a:lnTo>
                      <a:pt x="2" y="28"/>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3" name="Freeform 195">
                <a:extLst>
                  <a:ext uri="{FF2B5EF4-FFF2-40B4-BE49-F238E27FC236}">
                    <a16:creationId xmlns:a16="http://schemas.microsoft.com/office/drawing/2014/main" id="{B9D9B78C-15A9-178D-F13F-82125279F3EC}"/>
                  </a:ext>
                </a:extLst>
              </p:cNvPr>
              <p:cNvSpPr>
                <a:spLocks noEditPoints="1"/>
              </p:cNvSpPr>
              <p:nvPr/>
            </p:nvSpPr>
            <p:spPr bwMode="auto">
              <a:xfrm>
                <a:off x="3803" y="3820"/>
                <a:ext cx="35" cy="31"/>
              </a:xfrm>
              <a:custGeom>
                <a:avLst/>
                <a:gdLst>
                  <a:gd name="T0" fmla="*/ 268 w 268"/>
                  <a:gd name="T1" fmla="*/ 241 h 241"/>
                  <a:gd name="T2" fmla="*/ 214 w 268"/>
                  <a:gd name="T3" fmla="*/ 240 h 241"/>
                  <a:gd name="T4" fmla="*/ 28 w 268"/>
                  <a:gd name="T5" fmla="*/ 54 h 241"/>
                  <a:gd name="T6" fmla="*/ 54 w 268"/>
                  <a:gd name="T7" fmla="*/ 28 h 241"/>
                  <a:gd name="T8" fmla="*/ 268 w 268"/>
                  <a:gd name="T9" fmla="*/ 241 h 241"/>
                  <a:gd name="T10" fmla="*/ 2 w 268"/>
                  <a:gd name="T11" fmla="*/ 28 h 241"/>
                  <a:gd name="T12" fmla="*/ 0 w 268"/>
                  <a:gd name="T13" fmla="*/ 26 h 241"/>
                  <a:gd name="T14" fmla="*/ 26 w 268"/>
                  <a:gd name="T15" fmla="*/ 0 h 241"/>
                  <a:gd name="T16" fmla="*/ 28 w 268"/>
                  <a:gd name="T17" fmla="*/ 2 h 241"/>
                  <a:gd name="T18" fmla="*/ 2 w 268"/>
                  <a:gd name="T19" fmla="*/ 2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41">
                    <a:moveTo>
                      <a:pt x="268" y="241"/>
                    </a:moveTo>
                    <a:cubicBezTo>
                      <a:pt x="250" y="241"/>
                      <a:pt x="232" y="240"/>
                      <a:pt x="214" y="240"/>
                    </a:cubicBezTo>
                    <a:lnTo>
                      <a:pt x="28" y="54"/>
                    </a:lnTo>
                    <a:lnTo>
                      <a:pt x="54" y="28"/>
                    </a:lnTo>
                    <a:lnTo>
                      <a:pt x="268" y="241"/>
                    </a:lnTo>
                    <a:close/>
                    <a:moveTo>
                      <a:pt x="2" y="28"/>
                    </a:moveTo>
                    <a:lnTo>
                      <a:pt x="0" y="26"/>
                    </a:lnTo>
                    <a:lnTo>
                      <a:pt x="26" y="0"/>
                    </a:lnTo>
                    <a:lnTo>
                      <a:pt x="28" y="2"/>
                    </a:lnTo>
                    <a:lnTo>
                      <a:pt x="2" y="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4" name="Freeform 196">
                <a:extLst>
                  <a:ext uri="{FF2B5EF4-FFF2-40B4-BE49-F238E27FC236}">
                    <a16:creationId xmlns:a16="http://schemas.microsoft.com/office/drawing/2014/main" id="{D50C075B-4085-40F6-E522-65530D0989E6}"/>
                  </a:ext>
                </a:extLst>
              </p:cNvPr>
              <p:cNvSpPr>
                <a:spLocks noEditPoints="1"/>
              </p:cNvSpPr>
              <p:nvPr/>
            </p:nvSpPr>
            <p:spPr bwMode="auto">
              <a:xfrm>
                <a:off x="3803" y="3776"/>
                <a:ext cx="48" cy="51"/>
              </a:xfrm>
              <a:custGeom>
                <a:avLst/>
                <a:gdLst>
                  <a:gd name="T0" fmla="*/ 26 w 371"/>
                  <a:gd name="T1" fmla="*/ 397 h 397"/>
                  <a:gd name="T2" fmla="*/ 0 w 371"/>
                  <a:gd name="T3" fmla="*/ 371 h 397"/>
                  <a:gd name="T4" fmla="*/ 2 w 371"/>
                  <a:gd name="T5" fmla="*/ 369 h 397"/>
                  <a:gd name="T6" fmla="*/ 28 w 371"/>
                  <a:gd name="T7" fmla="*/ 343 h 397"/>
                  <a:gd name="T8" fmla="*/ 345 w 371"/>
                  <a:gd name="T9" fmla="*/ 26 h 397"/>
                  <a:gd name="T10" fmla="*/ 371 w 371"/>
                  <a:gd name="T11" fmla="*/ 52 h 397"/>
                  <a:gd name="T12" fmla="*/ 54 w 371"/>
                  <a:gd name="T13" fmla="*/ 369 h 397"/>
                  <a:gd name="T14" fmla="*/ 28 w 371"/>
                  <a:gd name="T15" fmla="*/ 395 h 397"/>
                  <a:gd name="T16" fmla="*/ 26 w 371"/>
                  <a:gd name="T17" fmla="*/ 397 h 397"/>
                  <a:gd name="T18" fmla="*/ 371 w 371"/>
                  <a:gd name="T19" fmla="*/ 0 h 397"/>
                  <a:gd name="T20" fmla="*/ 371 w 371"/>
                  <a:gd name="T21" fmla="*/ 0 h 397"/>
                  <a:gd name="T22" fmla="*/ 371 w 371"/>
                  <a:gd name="T23" fmla="*/ 0 h 397"/>
                  <a:gd name="T24" fmla="*/ 371 w 371"/>
                  <a:gd name="T2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7">
                    <a:moveTo>
                      <a:pt x="26" y="397"/>
                    </a:moveTo>
                    <a:lnTo>
                      <a:pt x="0" y="371"/>
                    </a:lnTo>
                    <a:lnTo>
                      <a:pt x="2" y="369"/>
                    </a:lnTo>
                    <a:lnTo>
                      <a:pt x="28" y="343"/>
                    </a:lnTo>
                    <a:lnTo>
                      <a:pt x="345" y="26"/>
                    </a:lnTo>
                    <a:lnTo>
                      <a:pt x="371" y="52"/>
                    </a:lnTo>
                    <a:lnTo>
                      <a:pt x="54" y="369"/>
                    </a:lnTo>
                    <a:lnTo>
                      <a:pt x="28" y="395"/>
                    </a:lnTo>
                    <a:lnTo>
                      <a:pt x="26" y="397"/>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5" name="Freeform 197">
                <a:extLst>
                  <a:ext uri="{FF2B5EF4-FFF2-40B4-BE49-F238E27FC236}">
                    <a16:creationId xmlns:a16="http://schemas.microsoft.com/office/drawing/2014/main" id="{092907D9-3DD6-EA74-2F42-F29F9FB9ECEF}"/>
                  </a:ext>
                </a:extLst>
              </p:cNvPr>
              <p:cNvSpPr>
                <a:spLocks noEditPoints="1"/>
              </p:cNvSpPr>
              <p:nvPr/>
            </p:nvSpPr>
            <p:spPr bwMode="auto">
              <a:xfrm>
                <a:off x="3803" y="3680"/>
                <a:ext cx="48" cy="51"/>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6" name="Freeform 198">
                <a:extLst>
                  <a:ext uri="{FF2B5EF4-FFF2-40B4-BE49-F238E27FC236}">
                    <a16:creationId xmlns:a16="http://schemas.microsoft.com/office/drawing/2014/main" id="{31E53272-DC14-DF81-E8E9-674ACE7A9B93}"/>
                  </a:ext>
                </a:extLst>
              </p:cNvPr>
              <p:cNvSpPr>
                <a:spLocks noEditPoints="1"/>
              </p:cNvSpPr>
              <p:nvPr/>
            </p:nvSpPr>
            <p:spPr bwMode="auto">
              <a:xfrm>
                <a:off x="3803" y="3583"/>
                <a:ext cx="48" cy="52"/>
              </a:xfrm>
              <a:custGeom>
                <a:avLst/>
                <a:gdLst>
                  <a:gd name="T0" fmla="*/ 26 w 371"/>
                  <a:gd name="T1" fmla="*/ 398 h 398"/>
                  <a:gd name="T2" fmla="*/ 0 w 371"/>
                  <a:gd name="T3" fmla="*/ 371 h 398"/>
                  <a:gd name="T4" fmla="*/ 2 w 371"/>
                  <a:gd name="T5" fmla="*/ 369 h 398"/>
                  <a:gd name="T6" fmla="*/ 28 w 371"/>
                  <a:gd name="T7" fmla="*/ 343 h 398"/>
                  <a:gd name="T8" fmla="*/ 345 w 371"/>
                  <a:gd name="T9" fmla="*/ 26 h 398"/>
                  <a:gd name="T10" fmla="*/ 371 w 371"/>
                  <a:gd name="T11" fmla="*/ 52 h 398"/>
                  <a:gd name="T12" fmla="*/ 54 w 371"/>
                  <a:gd name="T13" fmla="*/ 369 h 398"/>
                  <a:gd name="T14" fmla="*/ 28 w 371"/>
                  <a:gd name="T15" fmla="*/ 395 h 398"/>
                  <a:gd name="T16" fmla="*/ 26 w 371"/>
                  <a:gd name="T17" fmla="*/ 398 h 398"/>
                  <a:gd name="T18" fmla="*/ 371 w 371"/>
                  <a:gd name="T19" fmla="*/ 0 h 398"/>
                  <a:gd name="T20" fmla="*/ 371 w 371"/>
                  <a:gd name="T21" fmla="*/ 0 h 398"/>
                  <a:gd name="T22" fmla="*/ 371 w 371"/>
                  <a:gd name="T23" fmla="*/ 0 h 398"/>
                  <a:gd name="T24" fmla="*/ 371 w 371"/>
                  <a:gd name="T25"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1"/>
                    </a:lnTo>
                    <a:lnTo>
                      <a:pt x="2" y="369"/>
                    </a:lnTo>
                    <a:lnTo>
                      <a:pt x="28" y="343"/>
                    </a:lnTo>
                    <a:lnTo>
                      <a:pt x="345" y="26"/>
                    </a:lnTo>
                    <a:lnTo>
                      <a:pt x="371" y="52"/>
                    </a:lnTo>
                    <a:lnTo>
                      <a:pt x="54" y="369"/>
                    </a:lnTo>
                    <a:lnTo>
                      <a:pt x="28" y="395"/>
                    </a:lnTo>
                    <a:lnTo>
                      <a:pt x="26" y="398"/>
                    </a:lnTo>
                    <a:moveTo>
                      <a:pt x="371" y="0"/>
                    </a:moveTo>
                    <a:lnTo>
                      <a:pt x="371" y="0"/>
                    </a:lnTo>
                    <a:lnTo>
                      <a:pt x="371" y="0"/>
                    </a:lnTo>
                    <a:lnTo>
                      <a:pt x="371" y="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7" name="Freeform 199">
                <a:extLst>
                  <a:ext uri="{FF2B5EF4-FFF2-40B4-BE49-F238E27FC236}">
                    <a16:creationId xmlns:a16="http://schemas.microsoft.com/office/drawing/2014/main" id="{F041F31F-9082-7739-4B65-2180063555D8}"/>
                  </a:ext>
                </a:extLst>
              </p:cNvPr>
              <p:cNvSpPr>
                <a:spLocks/>
              </p:cNvSpPr>
              <p:nvPr/>
            </p:nvSpPr>
            <p:spPr bwMode="auto">
              <a:xfrm>
                <a:off x="3803" y="3490"/>
                <a:ext cx="48" cy="49"/>
              </a:xfrm>
              <a:custGeom>
                <a:avLst/>
                <a:gdLst>
                  <a:gd name="T0" fmla="*/ 3 w 48"/>
                  <a:gd name="T1" fmla="*/ 49 h 49"/>
                  <a:gd name="T2" fmla="*/ 0 w 48"/>
                  <a:gd name="T3" fmla="*/ 45 h 49"/>
                  <a:gd name="T4" fmla="*/ 0 w 48"/>
                  <a:gd name="T5" fmla="*/ 45 h 49"/>
                  <a:gd name="T6" fmla="*/ 4 w 48"/>
                  <a:gd name="T7" fmla="*/ 42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2"/>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8" name="Freeform 200">
                <a:extLst>
                  <a:ext uri="{FF2B5EF4-FFF2-40B4-BE49-F238E27FC236}">
                    <a16:creationId xmlns:a16="http://schemas.microsoft.com/office/drawing/2014/main" id="{36C7A68A-447F-B4C2-302A-6E41A123F1A5}"/>
                  </a:ext>
                </a:extLst>
              </p:cNvPr>
              <p:cNvSpPr>
                <a:spLocks noEditPoints="1"/>
              </p:cNvSpPr>
              <p:nvPr/>
            </p:nvSpPr>
            <p:spPr bwMode="auto">
              <a:xfrm>
                <a:off x="3803" y="3391"/>
                <a:ext cx="48" cy="51"/>
              </a:xfrm>
              <a:custGeom>
                <a:avLst/>
                <a:gdLst>
                  <a:gd name="T0" fmla="*/ 26 w 371"/>
                  <a:gd name="T1" fmla="*/ 398 h 398"/>
                  <a:gd name="T2" fmla="*/ 0 w 371"/>
                  <a:gd name="T3" fmla="*/ 372 h 398"/>
                  <a:gd name="T4" fmla="*/ 2 w 371"/>
                  <a:gd name="T5" fmla="*/ 370 h 398"/>
                  <a:gd name="T6" fmla="*/ 28 w 371"/>
                  <a:gd name="T7" fmla="*/ 344 h 398"/>
                  <a:gd name="T8" fmla="*/ 345 w 371"/>
                  <a:gd name="T9" fmla="*/ 27 h 398"/>
                  <a:gd name="T10" fmla="*/ 371 w 371"/>
                  <a:gd name="T11" fmla="*/ 53 h 398"/>
                  <a:gd name="T12" fmla="*/ 54 w 371"/>
                  <a:gd name="T13" fmla="*/ 370 h 398"/>
                  <a:gd name="T14" fmla="*/ 28 w 371"/>
                  <a:gd name="T15" fmla="*/ 396 h 398"/>
                  <a:gd name="T16" fmla="*/ 26 w 371"/>
                  <a:gd name="T17" fmla="*/ 398 h 398"/>
                  <a:gd name="T18" fmla="*/ 371 w 371"/>
                  <a:gd name="T19" fmla="*/ 1 h 398"/>
                  <a:gd name="T20" fmla="*/ 371 w 371"/>
                  <a:gd name="T21" fmla="*/ 1 h 398"/>
                  <a:gd name="T22" fmla="*/ 371 w 371"/>
                  <a:gd name="T23" fmla="*/ 0 h 398"/>
                  <a:gd name="T24" fmla="*/ 371 w 371"/>
                  <a:gd name="T25" fmla="*/ 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1" h="398">
                    <a:moveTo>
                      <a:pt x="26" y="398"/>
                    </a:moveTo>
                    <a:lnTo>
                      <a:pt x="0" y="372"/>
                    </a:lnTo>
                    <a:lnTo>
                      <a:pt x="2" y="370"/>
                    </a:lnTo>
                    <a:lnTo>
                      <a:pt x="28" y="344"/>
                    </a:lnTo>
                    <a:lnTo>
                      <a:pt x="345" y="27"/>
                    </a:lnTo>
                    <a:lnTo>
                      <a:pt x="371" y="53"/>
                    </a:lnTo>
                    <a:lnTo>
                      <a:pt x="54" y="370"/>
                    </a:lnTo>
                    <a:lnTo>
                      <a:pt x="28" y="396"/>
                    </a:lnTo>
                    <a:lnTo>
                      <a:pt x="26" y="398"/>
                    </a:lnTo>
                    <a:moveTo>
                      <a:pt x="371" y="1"/>
                    </a:moveTo>
                    <a:lnTo>
                      <a:pt x="371" y="1"/>
                    </a:lnTo>
                    <a:lnTo>
                      <a:pt x="371" y="0"/>
                    </a:lnTo>
                    <a:lnTo>
                      <a:pt x="371" y="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49" name="Freeform 201">
                <a:extLst>
                  <a:ext uri="{FF2B5EF4-FFF2-40B4-BE49-F238E27FC236}">
                    <a16:creationId xmlns:a16="http://schemas.microsoft.com/office/drawing/2014/main" id="{B3039372-0124-7A68-5023-89FDE92CC027}"/>
                  </a:ext>
                </a:extLst>
              </p:cNvPr>
              <p:cNvSpPr>
                <a:spLocks/>
              </p:cNvSpPr>
              <p:nvPr/>
            </p:nvSpPr>
            <p:spPr bwMode="auto">
              <a:xfrm>
                <a:off x="3803" y="3318"/>
                <a:ext cx="30" cy="28"/>
              </a:xfrm>
              <a:custGeom>
                <a:avLst/>
                <a:gdLst>
                  <a:gd name="T0" fmla="*/ 26 w 230"/>
                  <a:gd name="T1" fmla="*/ 216 h 216"/>
                  <a:gd name="T2" fmla="*/ 0 w 230"/>
                  <a:gd name="T3" fmla="*/ 190 h 216"/>
                  <a:gd name="T4" fmla="*/ 2 w 230"/>
                  <a:gd name="T5" fmla="*/ 188 h 216"/>
                  <a:gd name="T6" fmla="*/ 28 w 230"/>
                  <a:gd name="T7" fmla="*/ 161 h 216"/>
                  <a:gd name="T8" fmla="*/ 189 w 230"/>
                  <a:gd name="T9" fmla="*/ 0 h 216"/>
                  <a:gd name="T10" fmla="*/ 230 w 230"/>
                  <a:gd name="T11" fmla="*/ 12 h 216"/>
                  <a:gd name="T12" fmla="*/ 54 w 230"/>
                  <a:gd name="T13" fmla="*/ 188 h 216"/>
                  <a:gd name="T14" fmla="*/ 28 w 230"/>
                  <a:gd name="T15" fmla="*/ 214 h 216"/>
                  <a:gd name="T16" fmla="*/ 26 w 230"/>
                  <a:gd name="T1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16">
                    <a:moveTo>
                      <a:pt x="26" y="216"/>
                    </a:moveTo>
                    <a:lnTo>
                      <a:pt x="0" y="190"/>
                    </a:lnTo>
                    <a:lnTo>
                      <a:pt x="2" y="188"/>
                    </a:lnTo>
                    <a:lnTo>
                      <a:pt x="28" y="161"/>
                    </a:lnTo>
                    <a:lnTo>
                      <a:pt x="189" y="0"/>
                    </a:lnTo>
                    <a:cubicBezTo>
                      <a:pt x="203" y="4"/>
                      <a:pt x="216" y="8"/>
                      <a:pt x="230" y="12"/>
                    </a:cubicBezTo>
                    <a:lnTo>
                      <a:pt x="54" y="188"/>
                    </a:lnTo>
                    <a:lnTo>
                      <a:pt x="28" y="214"/>
                    </a:lnTo>
                    <a:lnTo>
                      <a:pt x="26" y="21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0" name="Freeform 202">
                <a:extLst>
                  <a:ext uri="{FF2B5EF4-FFF2-40B4-BE49-F238E27FC236}">
                    <a16:creationId xmlns:a16="http://schemas.microsoft.com/office/drawing/2014/main" id="{3A0CEE0B-D9D3-4516-A315-CEFAE6DA3D19}"/>
                  </a:ext>
                </a:extLst>
              </p:cNvPr>
              <p:cNvSpPr>
                <a:spLocks noEditPoints="1"/>
              </p:cNvSpPr>
              <p:nvPr/>
            </p:nvSpPr>
            <p:spPr bwMode="auto">
              <a:xfrm>
                <a:off x="3827" y="3295"/>
                <a:ext cx="24" cy="25"/>
              </a:xfrm>
              <a:custGeom>
                <a:avLst/>
                <a:gdLst>
                  <a:gd name="T0" fmla="*/ 41 w 182"/>
                  <a:gd name="T1" fmla="*/ 194 h 194"/>
                  <a:gd name="T2" fmla="*/ 0 w 182"/>
                  <a:gd name="T3" fmla="*/ 182 h 194"/>
                  <a:gd name="T4" fmla="*/ 156 w 182"/>
                  <a:gd name="T5" fmla="*/ 27 h 194"/>
                  <a:gd name="T6" fmla="*/ 182 w 182"/>
                  <a:gd name="T7" fmla="*/ 53 h 194"/>
                  <a:gd name="T8" fmla="*/ 41 w 182"/>
                  <a:gd name="T9" fmla="*/ 194 h 194"/>
                  <a:gd name="T10" fmla="*/ 182 w 182"/>
                  <a:gd name="T11" fmla="*/ 0 h 194"/>
                  <a:gd name="T12" fmla="*/ 182 w 182"/>
                  <a:gd name="T13" fmla="*/ 0 h 194"/>
                  <a:gd name="T14" fmla="*/ 182 w 182"/>
                  <a:gd name="T15" fmla="*/ 0 h 194"/>
                  <a:gd name="T16" fmla="*/ 182 w 182"/>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94">
                    <a:moveTo>
                      <a:pt x="41" y="194"/>
                    </a:moveTo>
                    <a:cubicBezTo>
                      <a:pt x="27" y="190"/>
                      <a:pt x="14" y="186"/>
                      <a:pt x="0" y="182"/>
                    </a:cubicBezTo>
                    <a:lnTo>
                      <a:pt x="156" y="27"/>
                    </a:lnTo>
                    <a:lnTo>
                      <a:pt x="182" y="53"/>
                    </a:lnTo>
                    <a:lnTo>
                      <a:pt x="41" y="194"/>
                    </a:lnTo>
                    <a:moveTo>
                      <a:pt x="182" y="0"/>
                    </a:moveTo>
                    <a:lnTo>
                      <a:pt x="182" y="0"/>
                    </a:lnTo>
                    <a:lnTo>
                      <a:pt x="182" y="0"/>
                    </a:lnTo>
                    <a:lnTo>
                      <a:pt x="182" y="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1" name="Freeform 203">
                <a:extLst>
                  <a:ext uri="{FF2B5EF4-FFF2-40B4-BE49-F238E27FC236}">
                    <a16:creationId xmlns:a16="http://schemas.microsoft.com/office/drawing/2014/main" id="{320AD45C-CFC3-3DF2-6D60-6C7EB96C8DA4}"/>
                  </a:ext>
                </a:extLst>
              </p:cNvPr>
              <p:cNvSpPr>
                <a:spLocks/>
              </p:cNvSpPr>
              <p:nvPr/>
            </p:nvSpPr>
            <p:spPr bwMode="auto">
              <a:xfrm>
                <a:off x="3814" y="3202"/>
                <a:ext cx="37" cy="35"/>
              </a:xfrm>
              <a:custGeom>
                <a:avLst/>
                <a:gdLst>
                  <a:gd name="T0" fmla="*/ 44 w 287"/>
                  <a:gd name="T1" fmla="*/ 269 h 269"/>
                  <a:gd name="T2" fmla="*/ 0 w 287"/>
                  <a:gd name="T3" fmla="*/ 261 h 269"/>
                  <a:gd name="T4" fmla="*/ 261 w 287"/>
                  <a:gd name="T5" fmla="*/ 0 h 269"/>
                  <a:gd name="T6" fmla="*/ 287 w 287"/>
                  <a:gd name="T7" fmla="*/ 26 h 269"/>
                  <a:gd name="T8" fmla="*/ 44 w 287"/>
                  <a:gd name="T9" fmla="*/ 269 h 269"/>
                </a:gdLst>
                <a:ahLst/>
                <a:cxnLst>
                  <a:cxn ang="0">
                    <a:pos x="T0" y="T1"/>
                  </a:cxn>
                  <a:cxn ang="0">
                    <a:pos x="T2" y="T3"/>
                  </a:cxn>
                  <a:cxn ang="0">
                    <a:pos x="T4" y="T5"/>
                  </a:cxn>
                  <a:cxn ang="0">
                    <a:pos x="T6" y="T7"/>
                  </a:cxn>
                  <a:cxn ang="0">
                    <a:pos x="T8" y="T9"/>
                  </a:cxn>
                </a:cxnLst>
                <a:rect l="0" t="0" r="r" b="b"/>
                <a:pathLst>
                  <a:path w="287" h="269">
                    <a:moveTo>
                      <a:pt x="44" y="269"/>
                    </a:moveTo>
                    <a:cubicBezTo>
                      <a:pt x="29" y="266"/>
                      <a:pt x="14" y="264"/>
                      <a:pt x="0" y="261"/>
                    </a:cubicBezTo>
                    <a:lnTo>
                      <a:pt x="261" y="0"/>
                    </a:lnTo>
                    <a:lnTo>
                      <a:pt x="287" y="26"/>
                    </a:lnTo>
                    <a:lnTo>
                      <a:pt x="44" y="26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2" name="Freeform 204">
                <a:extLst>
                  <a:ext uri="{FF2B5EF4-FFF2-40B4-BE49-F238E27FC236}">
                    <a16:creationId xmlns:a16="http://schemas.microsoft.com/office/drawing/2014/main" id="{8A13F314-6DCC-C0AE-FDCE-C6A3BB44410A}"/>
                  </a:ext>
                </a:extLst>
              </p:cNvPr>
              <p:cNvSpPr>
                <a:spLocks/>
              </p:cNvSpPr>
              <p:nvPr/>
            </p:nvSpPr>
            <p:spPr bwMode="auto">
              <a:xfrm>
                <a:off x="3803" y="3236"/>
                <a:ext cx="17" cy="14"/>
              </a:xfrm>
              <a:custGeom>
                <a:avLst/>
                <a:gdLst>
                  <a:gd name="T0" fmla="*/ 26 w 128"/>
                  <a:gd name="T1" fmla="*/ 110 h 110"/>
                  <a:gd name="T2" fmla="*/ 0 w 128"/>
                  <a:gd name="T3" fmla="*/ 84 h 110"/>
                  <a:gd name="T4" fmla="*/ 2 w 128"/>
                  <a:gd name="T5" fmla="*/ 82 h 110"/>
                  <a:gd name="T6" fmla="*/ 28 w 128"/>
                  <a:gd name="T7" fmla="*/ 55 h 110"/>
                  <a:gd name="T8" fmla="*/ 84 w 128"/>
                  <a:gd name="T9" fmla="*/ 0 h 110"/>
                  <a:gd name="T10" fmla="*/ 128 w 128"/>
                  <a:gd name="T11" fmla="*/ 8 h 110"/>
                  <a:gd name="T12" fmla="*/ 54 w 128"/>
                  <a:gd name="T13" fmla="*/ 82 h 110"/>
                  <a:gd name="T14" fmla="*/ 28 w 128"/>
                  <a:gd name="T15" fmla="*/ 108 h 110"/>
                  <a:gd name="T16" fmla="*/ 26 w 128"/>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0">
                    <a:moveTo>
                      <a:pt x="26" y="110"/>
                    </a:moveTo>
                    <a:lnTo>
                      <a:pt x="0" y="84"/>
                    </a:lnTo>
                    <a:lnTo>
                      <a:pt x="2" y="82"/>
                    </a:lnTo>
                    <a:lnTo>
                      <a:pt x="28" y="55"/>
                    </a:lnTo>
                    <a:lnTo>
                      <a:pt x="84" y="0"/>
                    </a:lnTo>
                    <a:cubicBezTo>
                      <a:pt x="98" y="3"/>
                      <a:pt x="113" y="5"/>
                      <a:pt x="128" y="8"/>
                    </a:cubicBezTo>
                    <a:lnTo>
                      <a:pt x="54" y="82"/>
                    </a:lnTo>
                    <a:lnTo>
                      <a:pt x="28" y="108"/>
                    </a:lnTo>
                    <a:lnTo>
                      <a:pt x="26" y="110"/>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5" name="Rectangle 206">
              <a:extLst>
                <a:ext uri="{FF2B5EF4-FFF2-40B4-BE49-F238E27FC236}">
                  <a16:creationId xmlns:a16="http://schemas.microsoft.com/office/drawing/2014/main" id="{704FC41D-1CC1-D441-E9B8-6E047A510392}"/>
                </a:ext>
              </a:extLst>
            </p:cNvPr>
            <p:cNvSpPr>
              <a:spLocks noChangeArrowheads="1"/>
            </p:cNvSpPr>
            <p:nvPr/>
          </p:nvSpPr>
          <p:spPr bwMode="auto">
            <a:xfrm>
              <a:off x="4883753" y="5202949"/>
              <a:ext cx="1588" cy="1588"/>
            </a:xfrm>
            <a:prstGeom prst="rect">
              <a:avLst/>
            </a:prstGeom>
            <a:solidFill>
              <a:srgbClr val="F7CE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07">
              <a:extLst>
                <a:ext uri="{FF2B5EF4-FFF2-40B4-BE49-F238E27FC236}">
                  <a16:creationId xmlns:a16="http://schemas.microsoft.com/office/drawing/2014/main" id="{98853047-38A6-1293-A16B-A40FB307C17F}"/>
                </a:ext>
              </a:extLst>
            </p:cNvPr>
            <p:cNvSpPr>
              <a:spLocks/>
            </p:cNvSpPr>
            <p:nvPr/>
          </p:nvSpPr>
          <p:spPr bwMode="auto">
            <a:xfrm>
              <a:off x="4807553" y="5055312"/>
              <a:ext cx="76200" cy="77788"/>
            </a:xfrm>
            <a:custGeom>
              <a:avLst/>
              <a:gdLst>
                <a:gd name="T0" fmla="*/ 3 w 48"/>
                <a:gd name="T1" fmla="*/ 49 h 49"/>
                <a:gd name="T2" fmla="*/ 0 w 48"/>
                <a:gd name="T3" fmla="*/ 45 h 49"/>
                <a:gd name="T4" fmla="*/ 0 w 48"/>
                <a:gd name="T5" fmla="*/ 45 h 49"/>
                <a:gd name="T6" fmla="*/ 4 w 48"/>
                <a:gd name="T7" fmla="*/ 41 h 49"/>
                <a:gd name="T8" fmla="*/ 45 w 48"/>
                <a:gd name="T9" fmla="*/ 0 h 49"/>
                <a:gd name="T10" fmla="*/ 48 w 48"/>
                <a:gd name="T11" fmla="*/ 4 h 49"/>
                <a:gd name="T12" fmla="*/ 48 w 48"/>
                <a:gd name="T13" fmla="*/ 4 h 49"/>
                <a:gd name="T14" fmla="*/ 7 w 48"/>
                <a:gd name="T15" fmla="*/ 45 h 49"/>
                <a:gd name="T16" fmla="*/ 4 w 48"/>
                <a:gd name="T17" fmla="*/ 48 h 49"/>
                <a:gd name="T18" fmla="*/ 3 w 48"/>
                <a:gd name="T1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3" y="49"/>
                  </a:moveTo>
                  <a:lnTo>
                    <a:pt x="0" y="45"/>
                  </a:lnTo>
                  <a:lnTo>
                    <a:pt x="0" y="45"/>
                  </a:lnTo>
                  <a:lnTo>
                    <a:pt x="4" y="41"/>
                  </a:lnTo>
                  <a:lnTo>
                    <a:pt x="45" y="0"/>
                  </a:lnTo>
                  <a:lnTo>
                    <a:pt x="48" y="4"/>
                  </a:lnTo>
                  <a:lnTo>
                    <a:pt x="48" y="4"/>
                  </a:lnTo>
                  <a:lnTo>
                    <a:pt x="7" y="45"/>
                  </a:lnTo>
                  <a:lnTo>
                    <a:pt x="4" y="48"/>
                  </a:lnTo>
                  <a:lnTo>
                    <a:pt x="3" y="4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08">
              <a:extLst>
                <a:ext uri="{FF2B5EF4-FFF2-40B4-BE49-F238E27FC236}">
                  <a16:creationId xmlns:a16="http://schemas.microsoft.com/office/drawing/2014/main" id="{3B5C5ED8-E93A-49B0-E9F3-B8FD6D06FBC3}"/>
                </a:ext>
              </a:extLst>
            </p:cNvPr>
            <p:cNvSpPr>
              <a:spLocks/>
            </p:cNvSpPr>
            <p:nvPr/>
          </p:nvSpPr>
          <p:spPr bwMode="auto">
            <a:xfrm>
              <a:off x="4536091" y="6230062"/>
              <a:ext cx="28575" cy="30163"/>
            </a:xfrm>
            <a:custGeom>
              <a:avLst/>
              <a:gdLst>
                <a:gd name="T0" fmla="*/ 141 w 141"/>
                <a:gd name="T1" fmla="*/ 141 h 141"/>
                <a:gd name="T2" fmla="*/ 0 w 141"/>
                <a:gd name="T3" fmla="*/ 0 h 141"/>
                <a:gd name="T4" fmla="*/ 141 w 141"/>
                <a:gd name="T5" fmla="*/ 141 h 141"/>
              </a:gdLst>
              <a:ahLst/>
              <a:cxnLst>
                <a:cxn ang="0">
                  <a:pos x="T0" y="T1"/>
                </a:cxn>
                <a:cxn ang="0">
                  <a:pos x="T2" y="T3"/>
                </a:cxn>
                <a:cxn ang="0">
                  <a:pos x="T4" y="T5"/>
                </a:cxn>
              </a:cxnLst>
              <a:rect l="0" t="0" r="r" b="b"/>
              <a:pathLst>
                <a:path w="141" h="141">
                  <a:moveTo>
                    <a:pt x="141" y="141"/>
                  </a:moveTo>
                  <a:cubicBezTo>
                    <a:pt x="70" y="126"/>
                    <a:pt x="8" y="71"/>
                    <a:pt x="0" y="0"/>
                  </a:cubicBezTo>
                  <a:lnTo>
                    <a:pt x="141" y="14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209">
              <a:extLst>
                <a:ext uri="{FF2B5EF4-FFF2-40B4-BE49-F238E27FC236}">
                  <a16:creationId xmlns:a16="http://schemas.microsoft.com/office/drawing/2014/main" id="{C3FD7A8E-A296-EC4B-424B-D99A0A2A6367}"/>
                </a:ext>
              </a:extLst>
            </p:cNvPr>
            <p:cNvSpPr>
              <a:spLocks noEditPoints="1"/>
            </p:cNvSpPr>
            <p:nvPr/>
          </p:nvSpPr>
          <p:spPr bwMode="auto">
            <a:xfrm>
              <a:off x="4574191" y="6120524"/>
              <a:ext cx="123825" cy="119063"/>
            </a:xfrm>
            <a:custGeom>
              <a:avLst/>
              <a:gdLst>
                <a:gd name="T0" fmla="*/ 549 w 598"/>
                <a:gd name="T1" fmla="*/ 585 h 585"/>
                <a:gd name="T2" fmla="*/ 361 w 598"/>
                <a:gd name="T3" fmla="*/ 397 h 585"/>
                <a:gd name="T4" fmla="*/ 387 w 598"/>
                <a:gd name="T5" fmla="*/ 371 h 585"/>
                <a:gd name="T6" fmla="*/ 598 w 598"/>
                <a:gd name="T7" fmla="*/ 582 h 585"/>
                <a:gd name="T8" fmla="*/ 549 w 598"/>
                <a:gd name="T9" fmla="*/ 585 h 585"/>
                <a:gd name="T10" fmla="*/ 335 w 598"/>
                <a:gd name="T11" fmla="*/ 371 h 585"/>
                <a:gd name="T12" fmla="*/ 0 w 598"/>
                <a:gd name="T13" fmla="*/ 37 h 585"/>
                <a:gd name="T14" fmla="*/ 8 w 598"/>
                <a:gd name="T15" fmla="*/ 7 h 585"/>
                <a:gd name="T16" fmla="*/ 16 w 598"/>
                <a:gd name="T17" fmla="*/ 0 h 585"/>
                <a:gd name="T18" fmla="*/ 361 w 598"/>
                <a:gd name="T19" fmla="*/ 345 h 585"/>
                <a:gd name="T20" fmla="*/ 335 w 598"/>
                <a:gd name="T21" fmla="*/ 3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585">
                  <a:moveTo>
                    <a:pt x="549" y="585"/>
                  </a:moveTo>
                  <a:lnTo>
                    <a:pt x="361" y="397"/>
                  </a:lnTo>
                  <a:lnTo>
                    <a:pt x="387" y="371"/>
                  </a:lnTo>
                  <a:lnTo>
                    <a:pt x="598" y="582"/>
                  </a:lnTo>
                  <a:cubicBezTo>
                    <a:pt x="582" y="583"/>
                    <a:pt x="565" y="584"/>
                    <a:pt x="549" y="585"/>
                  </a:cubicBezTo>
                  <a:moveTo>
                    <a:pt x="335" y="371"/>
                  </a:moveTo>
                  <a:lnTo>
                    <a:pt x="0" y="37"/>
                  </a:lnTo>
                  <a:cubicBezTo>
                    <a:pt x="3" y="27"/>
                    <a:pt x="6" y="17"/>
                    <a:pt x="8" y="7"/>
                  </a:cubicBezTo>
                  <a:lnTo>
                    <a:pt x="16" y="0"/>
                  </a:lnTo>
                  <a:lnTo>
                    <a:pt x="361" y="345"/>
                  </a:lnTo>
                  <a:lnTo>
                    <a:pt x="335" y="37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210">
              <a:extLst>
                <a:ext uri="{FF2B5EF4-FFF2-40B4-BE49-F238E27FC236}">
                  <a16:creationId xmlns:a16="http://schemas.microsoft.com/office/drawing/2014/main" id="{16F779C7-ED5B-122F-D35E-DEA746CD53C8}"/>
                </a:ext>
              </a:extLst>
            </p:cNvPr>
            <p:cNvSpPr>
              <a:spLocks noEditPoints="1"/>
            </p:cNvSpPr>
            <p:nvPr/>
          </p:nvSpPr>
          <p:spPr bwMode="auto">
            <a:xfrm>
              <a:off x="4648803" y="6042737"/>
              <a:ext cx="201613" cy="196850"/>
            </a:xfrm>
            <a:custGeom>
              <a:avLst/>
              <a:gdLst>
                <a:gd name="T0" fmla="*/ 981 w 981"/>
                <a:gd name="T1" fmla="*/ 955 h 955"/>
                <a:gd name="T2" fmla="*/ 927 w 981"/>
                <a:gd name="T3" fmla="*/ 953 h 955"/>
                <a:gd name="T4" fmla="*/ 743 w 981"/>
                <a:gd name="T5" fmla="*/ 769 h 955"/>
                <a:gd name="T6" fmla="*/ 769 w 981"/>
                <a:gd name="T7" fmla="*/ 743 h 955"/>
                <a:gd name="T8" fmla="*/ 981 w 981"/>
                <a:gd name="T9" fmla="*/ 955 h 955"/>
                <a:gd name="T10" fmla="*/ 717 w 981"/>
                <a:gd name="T11" fmla="*/ 743 h 955"/>
                <a:gd name="T12" fmla="*/ 372 w 981"/>
                <a:gd name="T13" fmla="*/ 398 h 955"/>
                <a:gd name="T14" fmla="*/ 398 w 981"/>
                <a:gd name="T15" fmla="*/ 372 h 955"/>
                <a:gd name="T16" fmla="*/ 743 w 981"/>
                <a:gd name="T17" fmla="*/ 717 h 955"/>
                <a:gd name="T18" fmla="*/ 717 w 981"/>
                <a:gd name="T19" fmla="*/ 743 h 955"/>
                <a:gd name="T20" fmla="*/ 345 w 981"/>
                <a:gd name="T21" fmla="*/ 372 h 955"/>
                <a:gd name="T22" fmla="*/ 0 w 981"/>
                <a:gd name="T23" fmla="*/ 26 h 955"/>
                <a:gd name="T24" fmla="*/ 26 w 981"/>
                <a:gd name="T25" fmla="*/ 0 h 955"/>
                <a:gd name="T26" fmla="*/ 27 w 981"/>
                <a:gd name="T27" fmla="*/ 1 h 955"/>
                <a:gd name="T28" fmla="*/ 372 w 981"/>
                <a:gd name="T29" fmla="*/ 345 h 955"/>
                <a:gd name="T30" fmla="*/ 345 w 981"/>
                <a:gd name="T31" fmla="*/ 372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1" h="955">
                  <a:moveTo>
                    <a:pt x="981" y="955"/>
                  </a:moveTo>
                  <a:cubicBezTo>
                    <a:pt x="963" y="954"/>
                    <a:pt x="945" y="954"/>
                    <a:pt x="927" y="953"/>
                  </a:cubicBezTo>
                  <a:lnTo>
                    <a:pt x="743" y="769"/>
                  </a:lnTo>
                  <a:lnTo>
                    <a:pt x="769" y="743"/>
                  </a:lnTo>
                  <a:lnTo>
                    <a:pt x="981" y="955"/>
                  </a:lnTo>
                  <a:moveTo>
                    <a:pt x="717" y="743"/>
                  </a:moveTo>
                  <a:lnTo>
                    <a:pt x="372" y="398"/>
                  </a:lnTo>
                  <a:lnTo>
                    <a:pt x="398" y="372"/>
                  </a:lnTo>
                  <a:lnTo>
                    <a:pt x="743" y="717"/>
                  </a:lnTo>
                  <a:lnTo>
                    <a:pt x="717" y="743"/>
                  </a:lnTo>
                  <a:moveTo>
                    <a:pt x="345" y="372"/>
                  </a:moveTo>
                  <a:lnTo>
                    <a:pt x="0" y="26"/>
                  </a:lnTo>
                  <a:lnTo>
                    <a:pt x="26" y="0"/>
                  </a:lnTo>
                  <a:cubicBezTo>
                    <a:pt x="26" y="0"/>
                    <a:pt x="27" y="1"/>
                    <a:pt x="27" y="1"/>
                  </a:cubicBezTo>
                  <a:lnTo>
                    <a:pt x="372" y="345"/>
                  </a:ln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11">
              <a:extLst>
                <a:ext uri="{FF2B5EF4-FFF2-40B4-BE49-F238E27FC236}">
                  <a16:creationId xmlns:a16="http://schemas.microsoft.com/office/drawing/2014/main" id="{4DB564E9-BB2E-0F93-DA72-0F574E5A6472}"/>
                </a:ext>
              </a:extLst>
            </p:cNvPr>
            <p:cNvSpPr>
              <a:spLocks/>
            </p:cNvSpPr>
            <p:nvPr/>
          </p:nvSpPr>
          <p:spPr bwMode="auto">
            <a:xfrm>
              <a:off x="4653566" y="6042737"/>
              <a:ext cx="0" cy="0"/>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0" y="0"/>
                    <a:pt x="0" y="0"/>
                  </a:cubicBezTo>
                  <a:lnTo>
                    <a:pt x="0" y="0"/>
                  </a:lnTo>
                  <a:lnTo>
                    <a:pt x="1" y="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2">
              <a:extLst>
                <a:ext uri="{FF2B5EF4-FFF2-40B4-BE49-F238E27FC236}">
                  <a16:creationId xmlns:a16="http://schemas.microsoft.com/office/drawing/2014/main" id="{2D51A855-78AC-6AE2-E813-FBAAA26D9B25}"/>
                </a:ext>
              </a:extLst>
            </p:cNvPr>
            <p:cNvSpPr>
              <a:spLocks/>
            </p:cNvSpPr>
            <p:nvPr/>
          </p:nvSpPr>
          <p:spPr bwMode="auto">
            <a:xfrm>
              <a:off x="4572603" y="5966537"/>
              <a:ext cx="74613" cy="76200"/>
            </a:xfrm>
            <a:custGeom>
              <a:avLst/>
              <a:gdLst>
                <a:gd name="T0" fmla="*/ 345 w 362"/>
                <a:gd name="T1" fmla="*/ 372 h 372"/>
                <a:gd name="T2" fmla="*/ 0 w 362"/>
                <a:gd name="T3" fmla="*/ 27 h 372"/>
                <a:gd name="T4" fmla="*/ 26 w 362"/>
                <a:gd name="T5" fmla="*/ 0 h 372"/>
                <a:gd name="T6" fmla="*/ 235 w 362"/>
                <a:gd name="T7" fmla="*/ 210 h 372"/>
                <a:gd name="T8" fmla="*/ 246 w 362"/>
                <a:gd name="T9" fmla="*/ 251 h 372"/>
                <a:gd name="T10" fmla="*/ 267 w 362"/>
                <a:gd name="T11" fmla="*/ 288 h 372"/>
                <a:gd name="T12" fmla="*/ 336 w 362"/>
                <a:gd name="T13" fmla="*/ 342 h 372"/>
                <a:gd name="T14" fmla="*/ 362 w 362"/>
                <a:gd name="T15" fmla="*/ 355 h 372"/>
                <a:gd name="T16" fmla="*/ 345 w 362"/>
                <a:gd name="T17" fmla="*/ 37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372">
                  <a:moveTo>
                    <a:pt x="345" y="372"/>
                  </a:moveTo>
                  <a:lnTo>
                    <a:pt x="0" y="27"/>
                  </a:lnTo>
                  <a:lnTo>
                    <a:pt x="26" y="0"/>
                  </a:lnTo>
                  <a:lnTo>
                    <a:pt x="235" y="210"/>
                  </a:lnTo>
                  <a:cubicBezTo>
                    <a:pt x="237" y="224"/>
                    <a:pt x="240" y="237"/>
                    <a:pt x="246" y="251"/>
                  </a:cubicBezTo>
                  <a:cubicBezTo>
                    <a:pt x="253" y="263"/>
                    <a:pt x="260" y="276"/>
                    <a:pt x="267" y="288"/>
                  </a:cubicBezTo>
                  <a:cubicBezTo>
                    <a:pt x="285" y="312"/>
                    <a:pt x="308" y="330"/>
                    <a:pt x="336" y="342"/>
                  </a:cubicBezTo>
                  <a:cubicBezTo>
                    <a:pt x="344" y="347"/>
                    <a:pt x="353" y="351"/>
                    <a:pt x="362" y="355"/>
                  </a:cubicBezTo>
                  <a:lnTo>
                    <a:pt x="345" y="37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13">
              <a:extLst>
                <a:ext uri="{FF2B5EF4-FFF2-40B4-BE49-F238E27FC236}">
                  <a16:creationId xmlns:a16="http://schemas.microsoft.com/office/drawing/2014/main" id="{9B1B7ABE-EDEB-621B-9F51-8A51D7744B4D}"/>
                </a:ext>
              </a:extLst>
            </p:cNvPr>
            <p:cNvSpPr>
              <a:spLocks/>
            </p:cNvSpPr>
            <p:nvPr/>
          </p:nvSpPr>
          <p:spPr bwMode="auto">
            <a:xfrm>
              <a:off x="4620228" y="6009399"/>
              <a:ext cx="28575" cy="30163"/>
            </a:xfrm>
            <a:custGeom>
              <a:avLst/>
              <a:gdLst>
                <a:gd name="T0" fmla="*/ 127 w 136"/>
                <a:gd name="T1" fmla="*/ 145 h 145"/>
                <a:gd name="T2" fmla="*/ 101 w 136"/>
                <a:gd name="T3" fmla="*/ 132 h 145"/>
                <a:gd name="T4" fmla="*/ 32 w 136"/>
                <a:gd name="T5" fmla="*/ 78 h 145"/>
                <a:gd name="T6" fmla="*/ 11 w 136"/>
                <a:gd name="T7" fmla="*/ 41 h 145"/>
                <a:gd name="T8" fmla="*/ 0 w 136"/>
                <a:gd name="T9" fmla="*/ 0 h 145"/>
                <a:gd name="T10" fmla="*/ 136 w 136"/>
                <a:gd name="T11" fmla="*/ 136 h 145"/>
                <a:gd name="T12" fmla="*/ 127 w 136"/>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136" h="145">
                  <a:moveTo>
                    <a:pt x="127" y="145"/>
                  </a:moveTo>
                  <a:cubicBezTo>
                    <a:pt x="118" y="141"/>
                    <a:pt x="109" y="137"/>
                    <a:pt x="101" y="132"/>
                  </a:cubicBezTo>
                  <a:cubicBezTo>
                    <a:pt x="73" y="120"/>
                    <a:pt x="50" y="102"/>
                    <a:pt x="32" y="78"/>
                  </a:cubicBezTo>
                  <a:cubicBezTo>
                    <a:pt x="25" y="66"/>
                    <a:pt x="18" y="53"/>
                    <a:pt x="11" y="41"/>
                  </a:cubicBezTo>
                  <a:cubicBezTo>
                    <a:pt x="5" y="27"/>
                    <a:pt x="2" y="14"/>
                    <a:pt x="0" y="0"/>
                  </a:cubicBezTo>
                  <a:lnTo>
                    <a:pt x="136" y="136"/>
                  </a:lnTo>
                  <a:lnTo>
                    <a:pt x="127" y="145"/>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14">
              <a:extLst>
                <a:ext uri="{FF2B5EF4-FFF2-40B4-BE49-F238E27FC236}">
                  <a16:creationId xmlns:a16="http://schemas.microsoft.com/office/drawing/2014/main" id="{F9CBDA72-34E2-4799-11DF-EA65F697F978}"/>
                </a:ext>
              </a:extLst>
            </p:cNvPr>
            <p:cNvSpPr>
              <a:spLocks/>
            </p:cNvSpPr>
            <p:nvPr/>
          </p:nvSpPr>
          <p:spPr bwMode="auto">
            <a:xfrm>
              <a:off x="4496403" y="5890337"/>
              <a:ext cx="76200" cy="76200"/>
            </a:xfrm>
            <a:custGeom>
              <a:avLst/>
              <a:gdLst>
                <a:gd name="T0" fmla="*/ 44 w 48"/>
                <a:gd name="T1" fmla="*/ 48 h 48"/>
                <a:gd name="T2" fmla="*/ 0 w 48"/>
                <a:gd name="T3" fmla="*/ 3 h 48"/>
                <a:gd name="T4" fmla="*/ 3 w 48"/>
                <a:gd name="T5" fmla="*/ 0 h 48"/>
                <a:gd name="T6" fmla="*/ 48 w 48"/>
                <a:gd name="T7" fmla="*/ 45 h 48"/>
                <a:gd name="T8" fmla="*/ 44 w 48"/>
                <a:gd name="T9" fmla="*/ 48 h 48"/>
              </a:gdLst>
              <a:ahLst/>
              <a:cxnLst>
                <a:cxn ang="0">
                  <a:pos x="T0" y="T1"/>
                </a:cxn>
                <a:cxn ang="0">
                  <a:pos x="T2" y="T3"/>
                </a:cxn>
                <a:cxn ang="0">
                  <a:pos x="T4" y="T5"/>
                </a:cxn>
                <a:cxn ang="0">
                  <a:pos x="T6" y="T7"/>
                </a:cxn>
                <a:cxn ang="0">
                  <a:pos x="T8" y="T9"/>
                </a:cxn>
              </a:cxnLst>
              <a:rect l="0" t="0" r="r" b="b"/>
              <a:pathLst>
                <a:path w="48" h="48">
                  <a:moveTo>
                    <a:pt x="44" y="48"/>
                  </a:moveTo>
                  <a:lnTo>
                    <a:pt x="0" y="3"/>
                  </a:lnTo>
                  <a:lnTo>
                    <a:pt x="3" y="0"/>
                  </a:lnTo>
                  <a:lnTo>
                    <a:pt x="48" y="45"/>
                  </a:lnTo>
                  <a:lnTo>
                    <a:pt x="44" y="4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15">
              <a:extLst>
                <a:ext uri="{FF2B5EF4-FFF2-40B4-BE49-F238E27FC236}">
                  <a16:creationId xmlns:a16="http://schemas.microsoft.com/office/drawing/2014/main" id="{607F08DF-4923-5941-D14D-35A79E9ABF0A}"/>
                </a:ext>
              </a:extLst>
            </p:cNvPr>
            <p:cNvSpPr>
              <a:spLocks/>
            </p:cNvSpPr>
            <p:nvPr/>
          </p:nvSpPr>
          <p:spPr bwMode="auto">
            <a:xfrm>
              <a:off x="4467828" y="5856999"/>
              <a:ext cx="28575" cy="33338"/>
            </a:xfrm>
            <a:custGeom>
              <a:avLst/>
              <a:gdLst>
                <a:gd name="T0" fmla="*/ 113 w 139"/>
                <a:gd name="T1" fmla="*/ 165 h 165"/>
                <a:gd name="T2" fmla="*/ 77 w 139"/>
                <a:gd name="T3" fmla="*/ 129 h 165"/>
                <a:gd name="T4" fmla="*/ 0 w 139"/>
                <a:gd name="T5" fmla="*/ 0 h 165"/>
                <a:gd name="T6" fmla="*/ 139 w 139"/>
                <a:gd name="T7" fmla="*/ 139 h 165"/>
                <a:gd name="T8" fmla="*/ 113 w 139"/>
                <a:gd name="T9" fmla="*/ 165 h 165"/>
              </a:gdLst>
              <a:ahLst/>
              <a:cxnLst>
                <a:cxn ang="0">
                  <a:pos x="T0" y="T1"/>
                </a:cxn>
                <a:cxn ang="0">
                  <a:pos x="T2" y="T3"/>
                </a:cxn>
                <a:cxn ang="0">
                  <a:pos x="T4" y="T5"/>
                </a:cxn>
                <a:cxn ang="0">
                  <a:pos x="T6" y="T7"/>
                </a:cxn>
                <a:cxn ang="0">
                  <a:pos x="T8" y="T9"/>
                </a:cxn>
              </a:cxnLst>
              <a:rect l="0" t="0" r="r" b="b"/>
              <a:pathLst>
                <a:path w="139" h="165">
                  <a:moveTo>
                    <a:pt x="113" y="165"/>
                  </a:moveTo>
                  <a:lnTo>
                    <a:pt x="77" y="129"/>
                  </a:lnTo>
                  <a:cubicBezTo>
                    <a:pt x="51" y="86"/>
                    <a:pt x="26" y="43"/>
                    <a:pt x="0" y="0"/>
                  </a:cubicBezTo>
                  <a:lnTo>
                    <a:pt x="139" y="139"/>
                  </a:lnTo>
                  <a:lnTo>
                    <a:pt x="113" y="165"/>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6">
              <a:extLst>
                <a:ext uri="{FF2B5EF4-FFF2-40B4-BE49-F238E27FC236}">
                  <a16:creationId xmlns:a16="http://schemas.microsoft.com/office/drawing/2014/main" id="{EE75F94E-3ABE-219B-1DE9-C35355BAC848}"/>
                </a:ext>
              </a:extLst>
            </p:cNvPr>
            <p:cNvSpPr>
              <a:spLocks noEditPoints="1"/>
            </p:cNvSpPr>
            <p:nvPr/>
          </p:nvSpPr>
          <p:spPr bwMode="auto">
            <a:xfrm>
              <a:off x="4342416" y="5585537"/>
              <a:ext cx="541338" cy="546100"/>
            </a:xfrm>
            <a:custGeom>
              <a:avLst/>
              <a:gdLst>
                <a:gd name="T0" fmla="*/ 2629 w 2629"/>
                <a:gd name="T1" fmla="*/ 2655 h 2655"/>
                <a:gd name="T2" fmla="*/ 2629 w 2629"/>
                <a:gd name="T3" fmla="*/ 2655 h 2655"/>
                <a:gd name="T4" fmla="*/ 2603 w 2629"/>
                <a:gd name="T5" fmla="*/ 2629 h 2655"/>
                <a:gd name="T6" fmla="*/ 2601 w 2629"/>
                <a:gd name="T7" fmla="*/ 2627 h 2655"/>
                <a:gd name="T8" fmla="*/ 2627 w 2629"/>
                <a:gd name="T9" fmla="*/ 2601 h 2655"/>
                <a:gd name="T10" fmla="*/ 2629 w 2629"/>
                <a:gd name="T11" fmla="*/ 2603 h 2655"/>
                <a:gd name="T12" fmla="*/ 2629 w 2629"/>
                <a:gd name="T13" fmla="*/ 2603 h 2655"/>
                <a:gd name="T14" fmla="*/ 2629 w 2629"/>
                <a:gd name="T15" fmla="*/ 2655 h 2655"/>
                <a:gd name="T16" fmla="*/ 2574 w 2629"/>
                <a:gd name="T17" fmla="*/ 2601 h 2655"/>
                <a:gd name="T18" fmla="*/ 2229 w 2629"/>
                <a:gd name="T19" fmla="*/ 2255 h 2655"/>
                <a:gd name="T20" fmla="*/ 2255 w 2629"/>
                <a:gd name="T21" fmla="*/ 2229 h 2655"/>
                <a:gd name="T22" fmla="*/ 2258 w 2629"/>
                <a:gd name="T23" fmla="*/ 2231 h 2655"/>
                <a:gd name="T24" fmla="*/ 2284 w 2629"/>
                <a:gd name="T25" fmla="*/ 2258 h 2655"/>
                <a:gd name="T26" fmla="*/ 2601 w 2629"/>
                <a:gd name="T27" fmla="*/ 2574 h 2655"/>
                <a:gd name="T28" fmla="*/ 2574 w 2629"/>
                <a:gd name="T29" fmla="*/ 2601 h 2655"/>
                <a:gd name="T30" fmla="*/ 2203 w 2629"/>
                <a:gd name="T31" fmla="*/ 2229 h 2655"/>
                <a:gd name="T32" fmla="*/ 1858 w 2629"/>
                <a:gd name="T33" fmla="*/ 1884 h 2655"/>
                <a:gd name="T34" fmla="*/ 1884 w 2629"/>
                <a:gd name="T35" fmla="*/ 1858 h 2655"/>
                <a:gd name="T36" fmla="*/ 2229 w 2629"/>
                <a:gd name="T37" fmla="*/ 2203 h 2655"/>
                <a:gd name="T38" fmla="*/ 2203 w 2629"/>
                <a:gd name="T39" fmla="*/ 2229 h 2655"/>
                <a:gd name="T40" fmla="*/ 1831 w 2629"/>
                <a:gd name="T41" fmla="*/ 1858 h 2655"/>
                <a:gd name="T42" fmla="*/ 1486 w 2629"/>
                <a:gd name="T43" fmla="*/ 1512 h 2655"/>
                <a:gd name="T44" fmla="*/ 1512 w 2629"/>
                <a:gd name="T45" fmla="*/ 1486 h 2655"/>
                <a:gd name="T46" fmla="*/ 1858 w 2629"/>
                <a:gd name="T47" fmla="*/ 1831 h 2655"/>
                <a:gd name="T48" fmla="*/ 1831 w 2629"/>
                <a:gd name="T49" fmla="*/ 1858 h 2655"/>
                <a:gd name="T50" fmla="*/ 1460 w 2629"/>
                <a:gd name="T51" fmla="*/ 1486 h 2655"/>
                <a:gd name="T52" fmla="*/ 1115 w 2629"/>
                <a:gd name="T53" fmla="*/ 1141 h 2655"/>
                <a:gd name="T54" fmla="*/ 1141 w 2629"/>
                <a:gd name="T55" fmla="*/ 1114 h 2655"/>
                <a:gd name="T56" fmla="*/ 1486 w 2629"/>
                <a:gd name="T57" fmla="*/ 1460 h 2655"/>
                <a:gd name="T58" fmla="*/ 1460 w 2629"/>
                <a:gd name="T59" fmla="*/ 1486 h 2655"/>
                <a:gd name="T60" fmla="*/ 1088 w 2629"/>
                <a:gd name="T61" fmla="*/ 1114 h 2655"/>
                <a:gd name="T62" fmla="*/ 743 w 2629"/>
                <a:gd name="T63" fmla="*/ 769 h 2655"/>
                <a:gd name="T64" fmla="*/ 769 w 2629"/>
                <a:gd name="T65" fmla="*/ 743 h 2655"/>
                <a:gd name="T66" fmla="*/ 1115 w 2629"/>
                <a:gd name="T67" fmla="*/ 1088 h 2655"/>
                <a:gd name="T68" fmla="*/ 1088 w 2629"/>
                <a:gd name="T69" fmla="*/ 1114 h 2655"/>
                <a:gd name="T70" fmla="*/ 717 w 2629"/>
                <a:gd name="T71" fmla="*/ 743 h 2655"/>
                <a:gd name="T72" fmla="*/ 371 w 2629"/>
                <a:gd name="T73" fmla="*/ 398 h 2655"/>
                <a:gd name="T74" fmla="*/ 398 w 2629"/>
                <a:gd name="T75" fmla="*/ 371 h 2655"/>
                <a:gd name="T76" fmla="*/ 743 w 2629"/>
                <a:gd name="T77" fmla="*/ 717 h 2655"/>
                <a:gd name="T78" fmla="*/ 717 w 2629"/>
                <a:gd name="T79" fmla="*/ 743 h 2655"/>
                <a:gd name="T80" fmla="*/ 345 w 2629"/>
                <a:gd name="T81" fmla="*/ 371 h 2655"/>
                <a:gd name="T82" fmla="*/ 0 w 2629"/>
                <a:gd name="T83" fmla="*/ 26 h 2655"/>
                <a:gd name="T84" fmla="*/ 26 w 2629"/>
                <a:gd name="T85" fmla="*/ 0 h 2655"/>
                <a:gd name="T86" fmla="*/ 371 w 2629"/>
                <a:gd name="T87" fmla="*/ 345 h 2655"/>
                <a:gd name="T88" fmla="*/ 345 w 2629"/>
                <a:gd name="T89" fmla="*/ 371 h 2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29" h="2655">
                  <a:moveTo>
                    <a:pt x="2629" y="2655"/>
                  </a:moveTo>
                  <a:lnTo>
                    <a:pt x="2629" y="2655"/>
                  </a:lnTo>
                  <a:lnTo>
                    <a:pt x="2603" y="2629"/>
                  </a:lnTo>
                  <a:lnTo>
                    <a:pt x="2601" y="2627"/>
                  </a:lnTo>
                  <a:lnTo>
                    <a:pt x="2627" y="2601"/>
                  </a:lnTo>
                  <a:lnTo>
                    <a:pt x="2629" y="2603"/>
                  </a:lnTo>
                  <a:lnTo>
                    <a:pt x="2629" y="2603"/>
                  </a:lnTo>
                  <a:lnTo>
                    <a:pt x="2629" y="2655"/>
                  </a:lnTo>
                  <a:moveTo>
                    <a:pt x="2574" y="2601"/>
                  </a:moveTo>
                  <a:lnTo>
                    <a:pt x="2229" y="2255"/>
                  </a:lnTo>
                  <a:lnTo>
                    <a:pt x="2255" y="2229"/>
                  </a:lnTo>
                  <a:lnTo>
                    <a:pt x="2258" y="2231"/>
                  </a:lnTo>
                  <a:lnTo>
                    <a:pt x="2284" y="2258"/>
                  </a:lnTo>
                  <a:lnTo>
                    <a:pt x="2601" y="2574"/>
                  </a:lnTo>
                  <a:lnTo>
                    <a:pt x="2574" y="2601"/>
                  </a:lnTo>
                  <a:moveTo>
                    <a:pt x="2203" y="2229"/>
                  </a:moveTo>
                  <a:lnTo>
                    <a:pt x="1858" y="1884"/>
                  </a:lnTo>
                  <a:lnTo>
                    <a:pt x="1884" y="1858"/>
                  </a:lnTo>
                  <a:lnTo>
                    <a:pt x="2229" y="2203"/>
                  </a:lnTo>
                  <a:lnTo>
                    <a:pt x="2203" y="2229"/>
                  </a:lnTo>
                  <a:close/>
                  <a:moveTo>
                    <a:pt x="1831" y="1858"/>
                  </a:moveTo>
                  <a:lnTo>
                    <a:pt x="1486" y="1512"/>
                  </a:lnTo>
                  <a:lnTo>
                    <a:pt x="1512" y="1486"/>
                  </a:lnTo>
                  <a:lnTo>
                    <a:pt x="1858" y="1831"/>
                  </a:lnTo>
                  <a:lnTo>
                    <a:pt x="1831" y="1858"/>
                  </a:lnTo>
                  <a:moveTo>
                    <a:pt x="1460" y="1486"/>
                  </a:moveTo>
                  <a:lnTo>
                    <a:pt x="1115" y="1141"/>
                  </a:lnTo>
                  <a:lnTo>
                    <a:pt x="1141" y="1114"/>
                  </a:lnTo>
                  <a:lnTo>
                    <a:pt x="1486" y="1460"/>
                  </a:lnTo>
                  <a:lnTo>
                    <a:pt x="1460" y="1486"/>
                  </a:lnTo>
                  <a:close/>
                  <a:moveTo>
                    <a:pt x="1088" y="1114"/>
                  </a:moveTo>
                  <a:lnTo>
                    <a:pt x="743" y="769"/>
                  </a:lnTo>
                  <a:lnTo>
                    <a:pt x="769" y="743"/>
                  </a:lnTo>
                  <a:lnTo>
                    <a:pt x="1115" y="1088"/>
                  </a:lnTo>
                  <a:lnTo>
                    <a:pt x="1088" y="1114"/>
                  </a:lnTo>
                  <a:moveTo>
                    <a:pt x="717" y="743"/>
                  </a:moveTo>
                  <a:lnTo>
                    <a:pt x="371" y="398"/>
                  </a:lnTo>
                  <a:lnTo>
                    <a:pt x="398" y="371"/>
                  </a:lnTo>
                  <a:lnTo>
                    <a:pt x="743" y="717"/>
                  </a:lnTo>
                  <a:lnTo>
                    <a:pt x="717" y="743"/>
                  </a:lnTo>
                  <a:close/>
                  <a:moveTo>
                    <a:pt x="345" y="371"/>
                  </a:moveTo>
                  <a:lnTo>
                    <a:pt x="0" y="26"/>
                  </a:lnTo>
                  <a:lnTo>
                    <a:pt x="26" y="0"/>
                  </a:lnTo>
                  <a:lnTo>
                    <a:pt x="371" y="345"/>
                  </a:lnTo>
                  <a:lnTo>
                    <a:pt x="345" y="37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17">
              <a:extLst>
                <a:ext uri="{FF2B5EF4-FFF2-40B4-BE49-F238E27FC236}">
                  <a16:creationId xmlns:a16="http://schemas.microsoft.com/office/drawing/2014/main" id="{223C2A45-2BA5-23CC-FF15-32434CEB9EB1}"/>
                </a:ext>
              </a:extLst>
            </p:cNvPr>
            <p:cNvSpPr>
              <a:spLocks/>
            </p:cNvSpPr>
            <p:nvPr/>
          </p:nvSpPr>
          <p:spPr bwMode="auto">
            <a:xfrm>
              <a:off x="4337653" y="5574424"/>
              <a:ext cx="4763" cy="7938"/>
            </a:xfrm>
            <a:custGeom>
              <a:avLst/>
              <a:gdLst>
                <a:gd name="T0" fmla="*/ 11 w 28"/>
                <a:gd name="T1" fmla="*/ 44 h 44"/>
                <a:gd name="T2" fmla="*/ 6 w 28"/>
                <a:gd name="T3" fmla="*/ 24 h 44"/>
                <a:gd name="T4" fmla="*/ 0 w 28"/>
                <a:gd name="T5" fmla="*/ 0 h 44"/>
                <a:gd name="T6" fmla="*/ 28 w 28"/>
                <a:gd name="T7" fmla="*/ 27 h 44"/>
                <a:gd name="T8" fmla="*/ 11 w 28"/>
                <a:gd name="T9" fmla="*/ 44 h 44"/>
              </a:gdLst>
              <a:ahLst/>
              <a:cxnLst>
                <a:cxn ang="0">
                  <a:pos x="T0" y="T1"/>
                </a:cxn>
                <a:cxn ang="0">
                  <a:pos x="T2" y="T3"/>
                </a:cxn>
                <a:cxn ang="0">
                  <a:pos x="T4" y="T5"/>
                </a:cxn>
                <a:cxn ang="0">
                  <a:pos x="T6" y="T7"/>
                </a:cxn>
                <a:cxn ang="0">
                  <a:pos x="T8" y="T9"/>
                </a:cxn>
              </a:cxnLst>
              <a:rect l="0" t="0" r="r" b="b"/>
              <a:pathLst>
                <a:path w="28" h="44">
                  <a:moveTo>
                    <a:pt x="11" y="44"/>
                  </a:moveTo>
                  <a:cubicBezTo>
                    <a:pt x="9" y="38"/>
                    <a:pt x="8" y="31"/>
                    <a:pt x="6" y="24"/>
                  </a:cubicBezTo>
                  <a:lnTo>
                    <a:pt x="0" y="0"/>
                  </a:lnTo>
                  <a:lnTo>
                    <a:pt x="28" y="27"/>
                  </a:lnTo>
                  <a:lnTo>
                    <a:pt x="11" y="44"/>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18">
              <a:extLst>
                <a:ext uri="{FF2B5EF4-FFF2-40B4-BE49-F238E27FC236}">
                  <a16:creationId xmlns:a16="http://schemas.microsoft.com/office/drawing/2014/main" id="{D3766C59-0F6F-0B20-92E5-456DB4928C46}"/>
                </a:ext>
              </a:extLst>
            </p:cNvPr>
            <p:cNvSpPr>
              <a:spLocks noEditPoints="1"/>
            </p:cNvSpPr>
            <p:nvPr/>
          </p:nvSpPr>
          <p:spPr bwMode="auto">
            <a:xfrm>
              <a:off x="4334478" y="5420437"/>
              <a:ext cx="549275" cy="557213"/>
            </a:xfrm>
            <a:custGeom>
              <a:avLst/>
              <a:gdLst>
                <a:gd name="T0" fmla="*/ 2670 w 2670"/>
                <a:gd name="T1" fmla="*/ 2714 h 2714"/>
                <a:gd name="T2" fmla="*/ 2670 w 2670"/>
                <a:gd name="T3" fmla="*/ 2714 h 2714"/>
                <a:gd name="T4" fmla="*/ 2644 w 2670"/>
                <a:gd name="T5" fmla="*/ 2688 h 2714"/>
                <a:gd name="T6" fmla="*/ 2642 w 2670"/>
                <a:gd name="T7" fmla="*/ 2686 h 2714"/>
                <a:gd name="T8" fmla="*/ 2668 w 2670"/>
                <a:gd name="T9" fmla="*/ 2660 h 2714"/>
                <a:gd name="T10" fmla="*/ 2670 w 2670"/>
                <a:gd name="T11" fmla="*/ 2662 h 2714"/>
                <a:gd name="T12" fmla="*/ 2670 w 2670"/>
                <a:gd name="T13" fmla="*/ 2662 h 2714"/>
                <a:gd name="T14" fmla="*/ 2670 w 2670"/>
                <a:gd name="T15" fmla="*/ 2714 h 2714"/>
                <a:gd name="T16" fmla="*/ 2615 w 2670"/>
                <a:gd name="T17" fmla="*/ 2660 h 2714"/>
                <a:gd name="T18" fmla="*/ 2270 w 2670"/>
                <a:gd name="T19" fmla="*/ 2314 h 2714"/>
                <a:gd name="T20" fmla="*/ 2296 w 2670"/>
                <a:gd name="T21" fmla="*/ 2288 h 2714"/>
                <a:gd name="T22" fmla="*/ 2299 w 2670"/>
                <a:gd name="T23" fmla="*/ 2290 h 2714"/>
                <a:gd name="T24" fmla="*/ 2325 w 2670"/>
                <a:gd name="T25" fmla="*/ 2317 h 2714"/>
                <a:gd name="T26" fmla="*/ 2642 w 2670"/>
                <a:gd name="T27" fmla="*/ 2633 h 2714"/>
                <a:gd name="T28" fmla="*/ 2615 w 2670"/>
                <a:gd name="T29" fmla="*/ 2660 h 2714"/>
                <a:gd name="T30" fmla="*/ 2244 w 2670"/>
                <a:gd name="T31" fmla="*/ 2288 h 2714"/>
                <a:gd name="T32" fmla="*/ 1899 w 2670"/>
                <a:gd name="T33" fmla="*/ 1943 h 2714"/>
                <a:gd name="T34" fmla="*/ 1925 w 2670"/>
                <a:gd name="T35" fmla="*/ 1916 h 2714"/>
                <a:gd name="T36" fmla="*/ 2270 w 2670"/>
                <a:gd name="T37" fmla="*/ 2262 h 2714"/>
                <a:gd name="T38" fmla="*/ 2244 w 2670"/>
                <a:gd name="T39" fmla="*/ 2288 h 2714"/>
                <a:gd name="T40" fmla="*/ 1872 w 2670"/>
                <a:gd name="T41" fmla="*/ 1916 h 2714"/>
                <a:gd name="T42" fmla="*/ 1527 w 2670"/>
                <a:gd name="T43" fmla="*/ 1571 h 2714"/>
                <a:gd name="T44" fmla="*/ 1553 w 2670"/>
                <a:gd name="T45" fmla="*/ 1545 h 2714"/>
                <a:gd name="T46" fmla="*/ 1899 w 2670"/>
                <a:gd name="T47" fmla="*/ 1890 h 2714"/>
                <a:gd name="T48" fmla="*/ 1872 w 2670"/>
                <a:gd name="T49" fmla="*/ 1916 h 2714"/>
                <a:gd name="T50" fmla="*/ 1501 w 2670"/>
                <a:gd name="T51" fmla="*/ 1545 h 2714"/>
                <a:gd name="T52" fmla="*/ 1156 w 2670"/>
                <a:gd name="T53" fmla="*/ 1200 h 2714"/>
                <a:gd name="T54" fmla="*/ 1182 w 2670"/>
                <a:gd name="T55" fmla="*/ 1173 h 2714"/>
                <a:gd name="T56" fmla="*/ 1527 w 2670"/>
                <a:gd name="T57" fmla="*/ 1519 h 2714"/>
                <a:gd name="T58" fmla="*/ 1501 w 2670"/>
                <a:gd name="T59" fmla="*/ 1545 h 2714"/>
                <a:gd name="T60" fmla="*/ 1129 w 2670"/>
                <a:gd name="T61" fmla="*/ 1173 h 2714"/>
                <a:gd name="T62" fmla="*/ 784 w 2670"/>
                <a:gd name="T63" fmla="*/ 828 h 2714"/>
                <a:gd name="T64" fmla="*/ 810 w 2670"/>
                <a:gd name="T65" fmla="*/ 802 h 2714"/>
                <a:gd name="T66" fmla="*/ 1156 w 2670"/>
                <a:gd name="T67" fmla="*/ 1147 h 2714"/>
                <a:gd name="T68" fmla="*/ 1129 w 2670"/>
                <a:gd name="T69" fmla="*/ 1173 h 2714"/>
                <a:gd name="T70" fmla="*/ 758 w 2670"/>
                <a:gd name="T71" fmla="*/ 802 h 2714"/>
                <a:gd name="T72" fmla="*/ 412 w 2670"/>
                <a:gd name="T73" fmla="*/ 457 h 2714"/>
                <a:gd name="T74" fmla="*/ 439 w 2670"/>
                <a:gd name="T75" fmla="*/ 430 h 2714"/>
                <a:gd name="T76" fmla="*/ 784 w 2670"/>
                <a:gd name="T77" fmla="*/ 776 h 2714"/>
                <a:gd name="T78" fmla="*/ 758 w 2670"/>
                <a:gd name="T79" fmla="*/ 802 h 2714"/>
                <a:gd name="T80" fmla="*/ 386 w 2670"/>
                <a:gd name="T81" fmla="*/ 430 h 2714"/>
                <a:gd name="T82" fmla="*/ 41 w 2670"/>
                <a:gd name="T83" fmla="*/ 85 h 2714"/>
                <a:gd name="T84" fmla="*/ 67 w 2670"/>
                <a:gd name="T85" fmla="*/ 59 h 2714"/>
                <a:gd name="T86" fmla="*/ 412 w 2670"/>
                <a:gd name="T87" fmla="*/ 404 h 2714"/>
                <a:gd name="T88" fmla="*/ 386 w 2670"/>
                <a:gd name="T89" fmla="*/ 430 h 2714"/>
                <a:gd name="T90" fmla="*/ 15 w 2670"/>
                <a:gd name="T91" fmla="*/ 59 h 2714"/>
                <a:gd name="T92" fmla="*/ 0 w 2670"/>
                <a:gd name="T93" fmla="*/ 45 h 2714"/>
                <a:gd name="T94" fmla="*/ 9 w 2670"/>
                <a:gd name="T95" fmla="*/ 0 h 2714"/>
                <a:gd name="T96" fmla="*/ 41 w 2670"/>
                <a:gd name="T97" fmla="*/ 32 h 2714"/>
                <a:gd name="T98" fmla="*/ 15 w 2670"/>
                <a:gd name="T99" fmla="*/ 59 h 2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70" h="2714">
                  <a:moveTo>
                    <a:pt x="2670" y="2714"/>
                  </a:moveTo>
                  <a:lnTo>
                    <a:pt x="2670" y="2714"/>
                  </a:lnTo>
                  <a:lnTo>
                    <a:pt x="2644" y="2688"/>
                  </a:lnTo>
                  <a:lnTo>
                    <a:pt x="2642" y="2686"/>
                  </a:lnTo>
                  <a:lnTo>
                    <a:pt x="2668" y="2660"/>
                  </a:lnTo>
                  <a:lnTo>
                    <a:pt x="2670" y="2662"/>
                  </a:lnTo>
                  <a:lnTo>
                    <a:pt x="2670" y="2662"/>
                  </a:lnTo>
                  <a:lnTo>
                    <a:pt x="2670" y="2714"/>
                  </a:lnTo>
                  <a:close/>
                  <a:moveTo>
                    <a:pt x="2615" y="2660"/>
                  </a:moveTo>
                  <a:lnTo>
                    <a:pt x="2270" y="2314"/>
                  </a:lnTo>
                  <a:lnTo>
                    <a:pt x="2296" y="2288"/>
                  </a:lnTo>
                  <a:lnTo>
                    <a:pt x="2299" y="2290"/>
                  </a:lnTo>
                  <a:lnTo>
                    <a:pt x="2325" y="2317"/>
                  </a:lnTo>
                  <a:lnTo>
                    <a:pt x="2642" y="2633"/>
                  </a:lnTo>
                  <a:lnTo>
                    <a:pt x="2615" y="2660"/>
                  </a:lnTo>
                  <a:moveTo>
                    <a:pt x="2244" y="2288"/>
                  </a:moveTo>
                  <a:lnTo>
                    <a:pt x="1899" y="1943"/>
                  </a:lnTo>
                  <a:lnTo>
                    <a:pt x="1925" y="1916"/>
                  </a:lnTo>
                  <a:lnTo>
                    <a:pt x="2270" y="2262"/>
                  </a:lnTo>
                  <a:lnTo>
                    <a:pt x="2244" y="2288"/>
                  </a:lnTo>
                  <a:moveTo>
                    <a:pt x="1872" y="1916"/>
                  </a:moveTo>
                  <a:lnTo>
                    <a:pt x="1527" y="1571"/>
                  </a:lnTo>
                  <a:lnTo>
                    <a:pt x="1553" y="1545"/>
                  </a:lnTo>
                  <a:lnTo>
                    <a:pt x="1899" y="1890"/>
                  </a:lnTo>
                  <a:lnTo>
                    <a:pt x="1872" y="1916"/>
                  </a:lnTo>
                  <a:close/>
                  <a:moveTo>
                    <a:pt x="1501" y="1545"/>
                  </a:moveTo>
                  <a:lnTo>
                    <a:pt x="1156" y="1200"/>
                  </a:lnTo>
                  <a:lnTo>
                    <a:pt x="1182" y="1173"/>
                  </a:lnTo>
                  <a:lnTo>
                    <a:pt x="1527" y="1519"/>
                  </a:lnTo>
                  <a:lnTo>
                    <a:pt x="1501" y="1545"/>
                  </a:lnTo>
                  <a:moveTo>
                    <a:pt x="1129" y="1173"/>
                  </a:moveTo>
                  <a:lnTo>
                    <a:pt x="784" y="828"/>
                  </a:lnTo>
                  <a:lnTo>
                    <a:pt x="810" y="802"/>
                  </a:lnTo>
                  <a:lnTo>
                    <a:pt x="1156" y="1147"/>
                  </a:lnTo>
                  <a:lnTo>
                    <a:pt x="1129" y="1173"/>
                  </a:lnTo>
                  <a:close/>
                  <a:moveTo>
                    <a:pt x="758" y="802"/>
                  </a:moveTo>
                  <a:lnTo>
                    <a:pt x="412" y="457"/>
                  </a:lnTo>
                  <a:lnTo>
                    <a:pt x="439" y="430"/>
                  </a:lnTo>
                  <a:lnTo>
                    <a:pt x="784" y="776"/>
                  </a:lnTo>
                  <a:lnTo>
                    <a:pt x="758" y="802"/>
                  </a:lnTo>
                  <a:moveTo>
                    <a:pt x="386" y="430"/>
                  </a:moveTo>
                  <a:lnTo>
                    <a:pt x="41" y="85"/>
                  </a:lnTo>
                  <a:lnTo>
                    <a:pt x="67" y="59"/>
                  </a:lnTo>
                  <a:lnTo>
                    <a:pt x="412" y="404"/>
                  </a:lnTo>
                  <a:lnTo>
                    <a:pt x="386" y="430"/>
                  </a:lnTo>
                  <a:moveTo>
                    <a:pt x="15" y="59"/>
                  </a:moveTo>
                  <a:lnTo>
                    <a:pt x="0" y="45"/>
                  </a:lnTo>
                  <a:cubicBezTo>
                    <a:pt x="3" y="30"/>
                    <a:pt x="6" y="15"/>
                    <a:pt x="9" y="0"/>
                  </a:cubicBezTo>
                  <a:lnTo>
                    <a:pt x="41" y="32"/>
                  </a:lnTo>
                  <a:lnTo>
                    <a:pt x="15" y="59"/>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19">
              <a:extLst>
                <a:ext uri="{FF2B5EF4-FFF2-40B4-BE49-F238E27FC236}">
                  <a16:creationId xmlns:a16="http://schemas.microsoft.com/office/drawing/2014/main" id="{A563B6C3-0B87-AF4A-A998-6A80BCCD519C}"/>
                </a:ext>
              </a:extLst>
            </p:cNvPr>
            <p:cNvSpPr>
              <a:spLocks noEditPoints="1"/>
            </p:cNvSpPr>
            <p:nvPr/>
          </p:nvSpPr>
          <p:spPr bwMode="auto">
            <a:xfrm>
              <a:off x="4369403" y="5304549"/>
              <a:ext cx="514350" cy="520700"/>
            </a:xfrm>
            <a:custGeom>
              <a:avLst/>
              <a:gdLst>
                <a:gd name="T0" fmla="*/ 2498 w 2498"/>
                <a:gd name="T1" fmla="*/ 2535 h 2535"/>
                <a:gd name="T2" fmla="*/ 2498 w 2498"/>
                <a:gd name="T3" fmla="*/ 2535 h 2535"/>
                <a:gd name="T4" fmla="*/ 2472 w 2498"/>
                <a:gd name="T5" fmla="*/ 2509 h 2535"/>
                <a:gd name="T6" fmla="*/ 2470 w 2498"/>
                <a:gd name="T7" fmla="*/ 2507 h 2535"/>
                <a:gd name="T8" fmla="*/ 2496 w 2498"/>
                <a:gd name="T9" fmla="*/ 2480 h 2535"/>
                <a:gd name="T10" fmla="*/ 2498 w 2498"/>
                <a:gd name="T11" fmla="*/ 2483 h 2535"/>
                <a:gd name="T12" fmla="*/ 2498 w 2498"/>
                <a:gd name="T13" fmla="*/ 2483 h 2535"/>
                <a:gd name="T14" fmla="*/ 2498 w 2498"/>
                <a:gd name="T15" fmla="*/ 2535 h 2535"/>
                <a:gd name="T16" fmla="*/ 2443 w 2498"/>
                <a:gd name="T17" fmla="*/ 2480 h 2535"/>
                <a:gd name="T18" fmla="*/ 2098 w 2498"/>
                <a:gd name="T19" fmla="*/ 2135 h 2535"/>
                <a:gd name="T20" fmla="*/ 2124 w 2498"/>
                <a:gd name="T21" fmla="*/ 2109 h 2535"/>
                <a:gd name="T22" fmla="*/ 2127 w 2498"/>
                <a:gd name="T23" fmla="*/ 2111 h 2535"/>
                <a:gd name="T24" fmla="*/ 2153 w 2498"/>
                <a:gd name="T25" fmla="*/ 2137 h 2535"/>
                <a:gd name="T26" fmla="*/ 2470 w 2498"/>
                <a:gd name="T27" fmla="*/ 2454 h 2535"/>
                <a:gd name="T28" fmla="*/ 2443 w 2498"/>
                <a:gd name="T29" fmla="*/ 2480 h 2535"/>
                <a:gd name="T30" fmla="*/ 2072 w 2498"/>
                <a:gd name="T31" fmla="*/ 2109 h 2535"/>
                <a:gd name="T32" fmla="*/ 1727 w 2498"/>
                <a:gd name="T33" fmla="*/ 1764 h 2535"/>
                <a:gd name="T34" fmla="*/ 1753 w 2498"/>
                <a:gd name="T35" fmla="*/ 1737 h 2535"/>
                <a:gd name="T36" fmla="*/ 2098 w 2498"/>
                <a:gd name="T37" fmla="*/ 2083 h 2535"/>
                <a:gd name="T38" fmla="*/ 2072 w 2498"/>
                <a:gd name="T39" fmla="*/ 2109 h 2535"/>
                <a:gd name="T40" fmla="*/ 1700 w 2498"/>
                <a:gd name="T41" fmla="*/ 1737 h 2535"/>
                <a:gd name="T42" fmla="*/ 1355 w 2498"/>
                <a:gd name="T43" fmla="*/ 1392 h 2535"/>
                <a:gd name="T44" fmla="*/ 1381 w 2498"/>
                <a:gd name="T45" fmla="*/ 1366 h 2535"/>
                <a:gd name="T46" fmla="*/ 1727 w 2498"/>
                <a:gd name="T47" fmla="*/ 1711 h 2535"/>
                <a:gd name="T48" fmla="*/ 1700 w 2498"/>
                <a:gd name="T49" fmla="*/ 1737 h 2535"/>
                <a:gd name="T50" fmla="*/ 1329 w 2498"/>
                <a:gd name="T51" fmla="*/ 1366 h 2535"/>
                <a:gd name="T52" fmla="*/ 984 w 2498"/>
                <a:gd name="T53" fmla="*/ 1021 h 2535"/>
                <a:gd name="T54" fmla="*/ 1010 w 2498"/>
                <a:gd name="T55" fmla="*/ 994 h 2535"/>
                <a:gd name="T56" fmla="*/ 1355 w 2498"/>
                <a:gd name="T57" fmla="*/ 1340 h 2535"/>
                <a:gd name="T58" fmla="*/ 1329 w 2498"/>
                <a:gd name="T59" fmla="*/ 1366 h 2535"/>
                <a:gd name="T60" fmla="*/ 957 w 2498"/>
                <a:gd name="T61" fmla="*/ 994 h 2535"/>
                <a:gd name="T62" fmla="*/ 612 w 2498"/>
                <a:gd name="T63" fmla="*/ 649 h 2535"/>
                <a:gd name="T64" fmla="*/ 638 w 2498"/>
                <a:gd name="T65" fmla="*/ 623 h 2535"/>
                <a:gd name="T66" fmla="*/ 984 w 2498"/>
                <a:gd name="T67" fmla="*/ 968 h 2535"/>
                <a:gd name="T68" fmla="*/ 957 w 2498"/>
                <a:gd name="T69" fmla="*/ 994 h 2535"/>
                <a:gd name="T70" fmla="*/ 586 w 2498"/>
                <a:gd name="T71" fmla="*/ 623 h 2535"/>
                <a:gd name="T72" fmla="*/ 240 w 2498"/>
                <a:gd name="T73" fmla="*/ 277 h 2535"/>
                <a:gd name="T74" fmla="*/ 267 w 2498"/>
                <a:gd name="T75" fmla="*/ 251 h 2535"/>
                <a:gd name="T76" fmla="*/ 612 w 2498"/>
                <a:gd name="T77" fmla="*/ 596 h 2535"/>
                <a:gd name="T78" fmla="*/ 586 w 2498"/>
                <a:gd name="T79" fmla="*/ 623 h 2535"/>
                <a:gd name="T80" fmla="*/ 214 w 2498"/>
                <a:gd name="T81" fmla="*/ 251 h 2535"/>
                <a:gd name="T82" fmla="*/ 0 w 2498"/>
                <a:gd name="T83" fmla="*/ 37 h 2535"/>
                <a:gd name="T84" fmla="*/ 15 w 2498"/>
                <a:gd name="T85" fmla="*/ 0 h 2535"/>
                <a:gd name="T86" fmla="*/ 240 w 2498"/>
                <a:gd name="T87" fmla="*/ 225 h 2535"/>
                <a:gd name="T88" fmla="*/ 214 w 2498"/>
                <a:gd name="T89" fmla="*/ 251 h 2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98" h="2535">
                  <a:moveTo>
                    <a:pt x="2498" y="2535"/>
                  </a:moveTo>
                  <a:lnTo>
                    <a:pt x="2498" y="2535"/>
                  </a:lnTo>
                  <a:lnTo>
                    <a:pt x="2472" y="2509"/>
                  </a:lnTo>
                  <a:lnTo>
                    <a:pt x="2470" y="2507"/>
                  </a:lnTo>
                  <a:lnTo>
                    <a:pt x="2496" y="2480"/>
                  </a:lnTo>
                  <a:lnTo>
                    <a:pt x="2498" y="2483"/>
                  </a:lnTo>
                  <a:lnTo>
                    <a:pt x="2498" y="2483"/>
                  </a:lnTo>
                  <a:lnTo>
                    <a:pt x="2498" y="2535"/>
                  </a:lnTo>
                  <a:moveTo>
                    <a:pt x="2443" y="2480"/>
                  </a:moveTo>
                  <a:lnTo>
                    <a:pt x="2098" y="2135"/>
                  </a:lnTo>
                  <a:lnTo>
                    <a:pt x="2124" y="2109"/>
                  </a:lnTo>
                  <a:lnTo>
                    <a:pt x="2127" y="2111"/>
                  </a:lnTo>
                  <a:lnTo>
                    <a:pt x="2153" y="2137"/>
                  </a:lnTo>
                  <a:lnTo>
                    <a:pt x="2470" y="2454"/>
                  </a:lnTo>
                  <a:lnTo>
                    <a:pt x="2443" y="2480"/>
                  </a:lnTo>
                  <a:close/>
                  <a:moveTo>
                    <a:pt x="2072" y="2109"/>
                  </a:moveTo>
                  <a:lnTo>
                    <a:pt x="1727" y="1764"/>
                  </a:lnTo>
                  <a:lnTo>
                    <a:pt x="1753" y="1737"/>
                  </a:lnTo>
                  <a:lnTo>
                    <a:pt x="2098" y="2083"/>
                  </a:lnTo>
                  <a:lnTo>
                    <a:pt x="2072" y="2109"/>
                  </a:lnTo>
                  <a:moveTo>
                    <a:pt x="1700" y="1737"/>
                  </a:moveTo>
                  <a:lnTo>
                    <a:pt x="1355" y="1392"/>
                  </a:lnTo>
                  <a:lnTo>
                    <a:pt x="1381" y="1366"/>
                  </a:lnTo>
                  <a:lnTo>
                    <a:pt x="1727" y="1711"/>
                  </a:lnTo>
                  <a:lnTo>
                    <a:pt x="1700" y="1737"/>
                  </a:lnTo>
                  <a:close/>
                  <a:moveTo>
                    <a:pt x="1329" y="1366"/>
                  </a:moveTo>
                  <a:lnTo>
                    <a:pt x="984" y="1021"/>
                  </a:lnTo>
                  <a:lnTo>
                    <a:pt x="1010" y="994"/>
                  </a:lnTo>
                  <a:lnTo>
                    <a:pt x="1355" y="1340"/>
                  </a:lnTo>
                  <a:lnTo>
                    <a:pt x="1329" y="1366"/>
                  </a:lnTo>
                  <a:moveTo>
                    <a:pt x="957" y="994"/>
                  </a:moveTo>
                  <a:lnTo>
                    <a:pt x="612" y="649"/>
                  </a:lnTo>
                  <a:lnTo>
                    <a:pt x="638" y="623"/>
                  </a:lnTo>
                  <a:lnTo>
                    <a:pt x="984" y="968"/>
                  </a:lnTo>
                  <a:lnTo>
                    <a:pt x="957" y="994"/>
                  </a:lnTo>
                  <a:moveTo>
                    <a:pt x="586" y="623"/>
                  </a:moveTo>
                  <a:lnTo>
                    <a:pt x="240" y="277"/>
                  </a:lnTo>
                  <a:lnTo>
                    <a:pt x="267" y="251"/>
                  </a:lnTo>
                  <a:lnTo>
                    <a:pt x="612" y="596"/>
                  </a:lnTo>
                  <a:lnTo>
                    <a:pt x="586" y="623"/>
                  </a:lnTo>
                  <a:close/>
                  <a:moveTo>
                    <a:pt x="214" y="251"/>
                  </a:moveTo>
                  <a:lnTo>
                    <a:pt x="0" y="37"/>
                  </a:lnTo>
                  <a:cubicBezTo>
                    <a:pt x="5" y="25"/>
                    <a:pt x="10" y="12"/>
                    <a:pt x="15" y="0"/>
                  </a:cubicBezTo>
                  <a:lnTo>
                    <a:pt x="240" y="225"/>
                  </a:lnTo>
                  <a:lnTo>
                    <a:pt x="214" y="25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20">
              <a:extLst>
                <a:ext uri="{FF2B5EF4-FFF2-40B4-BE49-F238E27FC236}">
                  <a16:creationId xmlns:a16="http://schemas.microsoft.com/office/drawing/2014/main" id="{171E1234-DE9F-831A-B20C-C9D0ACE08B15}"/>
                </a:ext>
              </a:extLst>
            </p:cNvPr>
            <p:cNvSpPr>
              <a:spLocks noEditPoints="1"/>
            </p:cNvSpPr>
            <p:nvPr/>
          </p:nvSpPr>
          <p:spPr bwMode="auto">
            <a:xfrm>
              <a:off x="4725003" y="5510924"/>
              <a:ext cx="158750" cy="161925"/>
            </a:xfrm>
            <a:custGeom>
              <a:avLst/>
              <a:gdLst>
                <a:gd name="T0" fmla="*/ 771 w 771"/>
                <a:gd name="T1" fmla="*/ 789 h 789"/>
                <a:gd name="T2" fmla="*/ 745 w 771"/>
                <a:gd name="T3" fmla="*/ 763 h 789"/>
                <a:gd name="T4" fmla="*/ 743 w 771"/>
                <a:gd name="T5" fmla="*/ 761 h 789"/>
                <a:gd name="T6" fmla="*/ 769 w 771"/>
                <a:gd name="T7" fmla="*/ 734 h 789"/>
                <a:gd name="T8" fmla="*/ 771 w 771"/>
                <a:gd name="T9" fmla="*/ 737 h 789"/>
                <a:gd name="T10" fmla="*/ 771 w 771"/>
                <a:gd name="T11" fmla="*/ 789 h 789"/>
                <a:gd name="T12" fmla="*/ 716 w 771"/>
                <a:gd name="T13" fmla="*/ 734 h 789"/>
                <a:gd name="T14" fmla="*/ 371 w 771"/>
                <a:gd name="T15" fmla="*/ 389 h 789"/>
                <a:gd name="T16" fmla="*/ 397 w 771"/>
                <a:gd name="T17" fmla="*/ 363 h 789"/>
                <a:gd name="T18" fmla="*/ 400 w 771"/>
                <a:gd name="T19" fmla="*/ 365 h 789"/>
                <a:gd name="T20" fmla="*/ 426 w 771"/>
                <a:gd name="T21" fmla="*/ 391 h 789"/>
                <a:gd name="T22" fmla="*/ 743 w 771"/>
                <a:gd name="T23" fmla="*/ 708 h 789"/>
                <a:gd name="T24" fmla="*/ 716 w 771"/>
                <a:gd name="T25" fmla="*/ 734 h 789"/>
                <a:gd name="T26" fmla="*/ 345 w 771"/>
                <a:gd name="T27" fmla="*/ 363 h 789"/>
                <a:gd name="T28" fmla="*/ 0 w 771"/>
                <a:gd name="T29" fmla="*/ 18 h 789"/>
                <a:gd name="T30" fmla="*/ 13 w 771"/>
                <a:gd name="T31" fmla="*/ 4 h 789"/>
                <a:gd name="T32" fmla="*/ 35 w 771"/>
                <a:gd name="T33" fmla="*/ 0 h 789"/>
                <a:gd name="T34" fmla="*/ 371 w 771"/>
                <a:gd name="T35" fmla="*/ 337 h 789"/>
                <a:gd name="T36" fmla="*/ 345 w 771"/>
                <a:gd name="T37" fmla="*/ 363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789">
                  <a:moveTo>
                    <a:pt x="771" y="789"/>
                  </a:moveTo>
                  <a:lnTo>
                    <a:pt x="745" y="763"/>
                  </a:lnTo>
                  <a:lnTo>
                    <a:pt x="743" y="761"/>
                  </a:lnTo>
                  <a:lnTo>
                    <a:pt x="769" y="734"/>
                  </a:lnTo>
                  <a:lnTo>
                    <a:pt x="771" y="737"/>
                  </a:lnTo>
                  <a:lnTo>
                    <a:pt x="771" y="789"/>
                  </a:lnTo>
                  <a:moveTo>
                    <a:pt x="716" y="734"/>
                  </a:moveTo>
                  <a:lnTo>
                    <a:pt x="371" y="389"/>
                  </a:lnTo>
                  <a:lnTo>
                    <a:pt x="397" y="363"/>
                  </a:lnTo>
                  <a:lnTo>
                    <a:pt x="400" y="365"/>
                  </a:lnTo>
                  <a:lnTo>
                    <a:pt x="426" y="391"/>
                  </a:lnTo>
                  <a:lnTo>
                    <a:pt x="743" y="708"/>
                  </a:lnTo>
                  <a:lnTo>
                    <a:pt x="716" y="734"/>
                  </a:lnTo>
                  <a:moveTo>
                    <a:pt x="345" y="363"/>
                  </a:moveTo>
                  <a:lnTo>
                    <a:pt x="0" y="18"/>
                  </a:lnTo>
                  <a:lnTo>
                    <a:pt x="13" y="4"/>
                  </a:lnTo>
                  <a:cubicBezTo>
                    <a:pt x="21" y="3"/>
                    <a:pt x="28" y="2"/>
                    <a:pt x="35" y="0"/>
                  </a:cubicBezTo>
                  <a:lnTo>
                    <a:pt x="371" y="337"/>
                  </a:lnTo>
                  <a:lnTo>
                    <a:pt x="345" y="36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21">
              <a:extLst>
                <a:ext uri="{FF2B5EF4-FFF2-40B4-BE49-F238E27FC236}">
                  <a16:creationId xmlns:a16="http://schemas.microsoft.com/office/drawing/2014/main" id="{FFF13F16-0DAA-CC61-D6AD-131866F102CE}"/>
                </a:ext>
              </a:extLst>
            </p:cNvPr>
            <p:cNvSpPr>
              <a:spLocks noEditPoints="1"/>
            </p:cNvSpPr>
            <p:nvPr/>
          </p:nvSpPr>
          <p:spPr bwMode="auto">
            <a:xfrm>
              <a:off x="4648803" y="5431549"/>
              <a:ext cx="84138" cy="79375"/>
            </a:xfrm>
            <a:custGeom>
              <a:avLst/>
              <a:gdLst>
                <a:gd name="T0" fmla="*/ 385 w 407"/>
                <a:gd name="T1" fmla="*/ 384 h 384"/>
                <a:gd name="T2" fmla="*/ 398 w 407"/>
                <a:gd name="T3" fmla="*/ 371 h 384"/>
                <a:gd name="T4" fmla="*/ 407 w 407"/>
                <a:gd name="T5" fmla="*/ 380 h 384"/>
                <a:gd name="T6" fmla="*/ 385 w 407"/>
                <a:gd name="T7" fmla="*/ 384 h 384"/>
                <a:gd name="T8" fmla="*/ 345 w 407"/>
                <a:gd name="T9" fmla="*/ 371 h 384"/>
                <a:gd name="T10" fmla="*/ 0 w 407"/>
                <a:gd name="T11" fmla="*/ 26 h 384"/>
                <a:gd name="T12" fmla="*/ 26 w 407"/>
                <a:gd name="T13" fmla="*/ 0 h 384"/>
                <a:gd name="T14" fmla="*/ 372 w 407"/>
                <a:gd name="T15" fmla="*/ 345 h 384"/>
                <a:gd name="T16" fmla="*/ 345 w 407"/>
                <a:gd name="T17" fmla="*/ 3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84">
                  <a:moveTo>
                    <a:pt x="385" y="384"/>
                  </a:moveTo>
                  <a:lnTo>
                    <a:pt x="398" y="371"/>
                  </a:lnTo>
                  <a:lnTo>
                    <a:pt x="407" y="380"/>
                  </a:lnTo>
                  <a:cubicBezTo>
                    <a:pt x="400" y="382"/>
                    <a:pt x="393" y="383"/>
                    <a:pt x="385" y="384"/>
                  </a:cubicBezTo>
                  <a:close/>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22">
              <a:extLst>
                <a:ext uri="{FF2B5EF4-FFF2-40B4-BE49-F238E27FC236}">
                  <a16:creationId xmlns:a16="http://schemas.microsoft.com/office/drawing/2014/main" id="{3D4B727F-1BD4-3A3A-3961-02D89553C46C}"/>
                </a:ext>
              </a:extLst>
            </p:cNvPr>
            <p:cNvSpPr>
              <a:spLocks/>
            </p:cNvSpPr>
            <p:nvPr/>
          </p:nvSpPr>
          <p:spPr bwMode="auto">
            <a:xfrm>
              <a:off x="4572603" y="5355349"/>
              <a:ext cx="58738" cy="55563"/>
            </a:xfrm>
            <a:custGeom>
              <a:avLst/>
              <a:gdLst>
                <a:gd name="T0" fmla="*/ 244 w 283"/>
                <a:gd name="T1" fmla="*/ 271 h 271"/>
                <a:gd name="T2" fmla="*/ 0 w 283"/>
                <a:gd name="T3" fmla="*/ 26 h 271"/>
                <a:gd name="T4" fmla="*/ 26 w 283"/>
                <a:gd name="T5" fmla="*/ 0 h 271"/>
                <a:gd name="T6" fmla="*/ 283 w 283"/>
                <a:gd name="T7" fmla="*/ 258 h 271"/>
                <a:gd name="T8" fmla="*/ 244 w 283"/>
                <a:gd name="T9" fmla="*/ 271 h 271"/>
              </a:gdLst>
              <a:ahLst/>
              <a:cxnLst>
                <a:cxn ang="0">
                  <a:pos x="T0" y="T1"/>
                </a:cxn>
                <a:cxn ang="0">
                  <a:pos x="T2" y="T3"/>
                </a:cxn>
                <a:cxn ang="0">
                  <a:pos x="T4" y="T5"/>
                </a:cxn>
                <a:cxn ang="0">
                  <a:pos x="T6" y="T7"/>
                </a:cxn>
                <a:cxn ang="0">
                  <a:pos x="T8" y="T9"/>
                </a:cxn>
              </a:cxnLst>
              <a:rect l="0" t="0" r="r" b="b"/>
              <a:pathLst>
                <a:path w="283" h="271">
                  <a:moveTo>
                    <a:pt x="244" y="271"/>
                  </a:moveTo>
                  <a:lnTo>
                    <a:pt x="0" y="26"/>
                  </a:lnTo>
                  <a:lnTo>
                    <a:pt x="26" y="0"/>
                  </a:lnTo>
                  <a:lnTo>
                    <a:pt x="283" y="258"/>
                  </a:lnTo>
                  <a:cubicBezTo>
                    <a:pt x="270" y="260"/>
                    <a:pt x="256" y="265"/>
                    <a:pt x="244" y="271"/>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23">
              <a:extLst>
                <a:ext uri="{FF2B5EF4-FFF2-40B4-BE49-F238E27FC236}">
                  <a16:creationId xmlns:a16="http://schemas.microsoft.com/office/drawing/2014/main" id="{39DE8B10-001A-5485-1E92-2337A0A37E65}"/>
                </a:ext>
              </a:extLst>
            </p:cNvPr>
            <p:cNvSpPr>
              <a:spLocks/>
            </p:cNvSpPr>
            <p:nvPr/>
          </p:nvSpPr>
          <p:spPr bwMode="auto">
            <a:xfrm>
              <a:off x="4621816" y="5409324"/>
              <a:ext cx="26988" cy="22225"/>
            </a:xfrm>
            <a:custGeom>
              <a:avLst/>
              <a:gdLst>
                <a:gd name="T0" fmla="*/ 101 w 127"/>
                <a:gd name="T1" fmla="*/ 114 h 114"/>
                <a:gd name="T2" fmla="*/ 0 w 127"/>
                <a:gd name="T3" fmla="*/ 13 h 114"/>
                <a:gd name="T4" fmla="*/ 39 w 127"/>
                <a:gd name="T5" fmla="*/ 0 h 114"/>
                <a:gd name="T6" fmla="*/ 127 w 127"/>
                <a:gd name="T7" fmla="*/ 87 h 114"/>
                <a:gd name="T8" fmla="*/ 101 w 127"/>
                <a:gd name="T9" fmla="*/ 114 h 114"/>
              </a:gdLst>
              <a:ahLst/>
              <a:cxnLst>
                <a:cxn ang="0">
                  <a:pos x="T0" y="T1"/>
                </a:cxn>
                <a:cxn ang="0">
                  <a:pos x="T2" y="T3"/>
                </a:cxn>
                <a:cxn ang="0">
                  <a:pos x="T4" y="T5"/>
                </a:cxn>
                <a:cxn ang="0">
                  <a:pos x="T6" y="T7"/>
                </a:cxn>
                <a:cxn ang="0">
                  <a:pos x="T8" y="T9"/>
                </a:cxn>
              </a:cxnLst>
              <a:rect l="0" t="0" r="r" b="b"/>
              <a:pathLst>
                <a:path w="127" h="114">
                  <a:moveTo>
                    <a:pt x="101" y="114"/>
                  </a:moveTo>
                  <a:lnTo>
                    <a:pt x="0" y="13"/>
                  </a:lnTo>
                  <a:cubicBezTo>
                    <a:pt x="12" y="7"/>
                    <a:pt x="26" y="2"/>
                    <a:pt x="39" y="0"/>
                  </a:cubicBezTo>
                  <a:lnTo>
                    <a:pt x="127" y="87"/>
                  </a:lnTo>
                  <a:lnTo>
                    <a:pt x="101" y="114"/>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24">
              <a:extLst>
                <a:ext uri="{FF2B5EF4-FFF2-40B4-BE49-F238E27FC236}">
                  <a16:creationId xmlns:a16="http://schemas.microsoft.com/office/drawing/2014/main" id="{CF655447-F6B8-8D65-BBF9-3DF355AC9DB8}"/>
                </a:ext>
              </a:extLst>
            </p:cNvPr>
            <p:cNvSpPr>
              <a:spLocks noEditPoints="1"/>
            </p:cNvSpPr>
            <p:nvPr/>
          </p:nvSpPr>
          <p:spPr bwMode="auto">
            <a:xfrm>
              <a:off x="4418616" y="5196599"/>
              <a:ext cx="153988" cy="158750"/>
            </a:xfrm>
            <a:custGeom>
              <a:avLst/>
              <a:gdLst>
                <a:gd name="T0" fmla="*/ 720 w 747"/>
                <a:gd name="T1" fmla="*/ 771 h 771"/>
                <a:gd name="T2" fmla="*/ 375 w 747"/>
                <a:gd name="T3" fmla="*/ 426 h 771"/>
                <a:gd name="T4" fmla="*/ 401 w 747"/>
                <a:gd name="T5" fmla="*/ 400 h 771"/>
                <a:gd name="T6" fmla="*/ 747 w 747"/>
                <a:gd name="T7" fmla="*/ 745 h 771"/>
                <a:gd name="T8" fmla="*/ 720 w 747"/>
                <a:gd name="T9" fmla="*/ 771 h 771"/>
                <a:gd name="T10" fmla="*/ 349 w 747"/>
                <a:gd name="T11" fmla="*/ 400 h 771"/>
                <a:gd name="T12" fmla="*/ 4 w 747"/>
                <a:gd name="T13" fmla="*/ 54 h 771"/>
                <a:gd name="T14" fmla="*/ 30 w 747"/>
                <a:gd name="T15" fmla="*/ 28 h 771"/>
                <a:gd name="T16" fmla="*/ 375 w 747"/>
                <a:gd name="T17" fmla="*/ 373 h 771"/>
                <a:gd name="T18" fmla="*/ 349 w 747"/>
                <a:gd name="T19" fmla="*/ 400 h 771"/>
                <a:gd name="T20" fmla="*/ 0 w 747"/>
                <a:gd name="T21" fmla="*/ 6 h 771"/>
                <a:gd name="T22" fmla="*/ 2 w 747"/>
                <a:gd name="T23" fmla="*/ 0 h 771"/>
                <a:gd name="T24" fmla="*/ 3 w 747"/>
                <a:gd name="T25" fmla="*/ 2 h 771"/>
                <a:gd name="T26" fmla="*/ 0 w 747"/>
                <a:gd name="T27" fmla="*/ 6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7" h="771">
                  <a:moveTo>
                    <a:pt x="720" y="771"/>
                  </a:moveTo>
                  <a:lnTo>
                    <a:pt x="375" y="426"/>
                  </a:lnTo>
                  <a:lnTo>
                    <a:pt x="401" y="400"/>
                  </a:lnTo>
                  <a:lnTo>
                    <a:pt x="747" y="745"/>
                  </a:lnTo>
                  <a:lnTo>
                    <a:pt x="720" y="771"/>
                  </a:lnTo>
                  <a:moveTo>
                    <a:pt x="349" y="400"/>
                  </a:moveTo>
                  <a:lnTo>
                    <a:pt x="4" y="54"/>
                  </a:lnTo>
                  <a:lnTo>
                    <a:pt x="30" y="28"/>
                  </a:lnTo>
                  <a:lnTo>
                    <a:pt x="375" y="373"/>
                  </a:lnTo>
                  <a:lnTo>
                    <a:pt x="349" y="400"/>
                  </a:lnTo>
                  <a:moveTo>
                    <a:pt x="0" y="6"/>
                  </a:moveTo>
                  <a:cubicBezTo>
                    <a:pt x="1" y="4"/>
                    <a:pt x="1" y="2"/>
                    <a:pt x="2" y="0"/>
                  </a:cubicBezTo>
                  <a:lnTo>
                    <a:pt x="3" y="2"/>
                  </a:lnTo>
                  <a:lnTo>
                    <a:pt x="0" y="6"/>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25">
              <a:extLst>
                <a:ext uri="{FF2B5EF4-FFF2-40B4-BE49-F238E27FC236}">
                  <a16:creationId xmlns:a16="http://schemas.microsoft.com/office/drawing/2014/main" id="{2C9418DB-556C-ADC7-9F24-FC71B5B4023E}"/>
                </a:ext>
              </a:extLst>
            </p:cNvPr>
            <p:cNvSpPr>
              <a:spLocks noEditPoints="1"/>
            </p:cNvSpPr>
            <p:nvPr/>
          </p:nvSpPr>
          <p:spPr bwMode="auto">
            <a:xfrm>
              <a:off x="4761516" y="5396624"/>
              <a:ext cx="122238" cy="123825"/>
            </a:xfrm>
            <a:custGeom>
              <a:avLst/>
              <a:gdLst>
                <a:gd name="T0" fmla="*/ 592 w 592"/>
                <a:gd name="T1" fmla="*/ 601 h 601"/>
                <a:gd name="T2" fmla="*/ 592 w 592"/>
                <a:gd name="T3" fmla="*/ 601 h 601"/>
                <a:gd name="T4" fmla="*/ 566 w 592"/>
                <a:gd name="T5" fmla="*/ 575 h 601"/>
                <a:gd name="T6" fmla="*/ 564 w 592"/>
                <a:gd name="T7" fmla="*/ 573 h 601"/>
                <a:gd name="T8" fmla="*/ 590 w 592"/>
                <a:gd name="T9" fmla="*/ 546 h 601"/>
                <a:gd name="T10" fmla="*/ 592 w 592"/>
                <a:gd name="T11" fmla="*/ 549 h 601"/>
                <a:gd name="T12" fmla="*/ 592 w 592"/>
                <a:gd name="T13" fmla="*/ 549 h 601"/>
                <a:gd name="T14" fmla="*/ 592 w 592"/>
                <a:gd name="T15" fmla="*/ 601 h 601"/>
                <a:gd name="T16" fmla="*/ 537 w 592"/>
                <a:gd name="T17" fmla="*/ 546 h 601"/>
                <a:gd name="T18" fmla="*/ 192 w 592"/>
                <a:gd name="T19" fmla="*/ 201 h 601"/>
                <a:gd name="T20" fmla="*/ 218 w 592"/>
                <a:gd name="T21" fmla="*/ 175 h 601"/>
                <a:gd name="T22" fmla="*/ 221 w 592"/>
                <a:gd name="T23" fmla="*/ 177 h 601"/>
                <a:gd name="T24" fmla="*/ 247 w 592"/>
                <a:gd name="T25" fmla="*/ 203 h 601"/>
                <a:gd name="T26" fmla="*/ 564 w 592"/>
                <a:gd name="T27" fmla="*/ 520 h 601"/>
                <a:gd name="T28" fmla="*/ 537 w 592"/>
                <a:gd name="T29" fmla="*/ 546 h 601"/>
                <a:gd name="T30" fmla="*/ 166 w 592"/>
                <a:gd name="T31" fmla="*/ 175 h 601"/>
                <a:gd name="T32" fmla="*/ 0 w 592"/>
                <a:gd name="T33" fmla="*/ 9 h 601"/>
                <a:gd name="T34" fmla="*/ 43 w 592"/>
                <a:gd name="T35" fmla="*/ 0 h 601"/>
                <a:gd name="T36" fmla="*/ 192 w 592"/>
                <a:gd name="T37" fmla="*/ 148 h 601"/>
                <a:gd name="T38" fmla="*/ 166 w 592"/>
                <a:gd name="T39" fmla="*/ 17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2" h="601">
                  <a:moveTo>
                    <a:pt x="592" y="601"/>
                  </a:moveTo>
                  <a:lnTo>
                    <a:pt x="592" y="601"/>
                  </a:lnTo>
                  <a:lnTo>
                    <a:pt x="566" y="575"/>
                  </a:lnTo>
                  <a:lnTo>
                    <a:pt x="564" y="573"/>
                  </a:lnTo>
                  <a:lnTo>
                    <a:pt x="590" y="546"/>
                  </a:lnTo>
                  <a:lnTo>
                    <a:pt x="592" y="549"/>
                  </a:lnTo>
                  <a:lnTo>
                    <a:pt x="592" y="549"/>
                  </a:lnTo>
                  <a:lnTo>
                    <a:pt x="592" y="601"/>
                  </a:lnTo>
                  <a:close/>
                  <a:moveTo>
                    <a:pt x="537" y="546"/>
                  </a:moveTo>
                  <a:lnTo>
                    <a:pt x="192" y="201"/>
                  </a:lnTo>
                  <a:lnTo>
                    <a:pt x="218" y="175"/>
                  </a:lnTo>
                  <a:lnTo>
                    <a:pt x="221" y="177"/>
                  </a:lnTo>
                  <a:lnTo>
                    <a:pt x="247" y="203"/>
                  </a:lnTo>
                  <a:lnTo>
                    <a:pt x="564" y="520"/>
                  </a:lnTo>
                  <a:lnTo>
                    <a:pt x="537" y="546"/>
                  </a:lnTo>
                  <a:moveTo>
                    <a:pt x="166" y="175"/>
                  </a:moveTo>
                  <a:lnTo>
                    <a:pt x="0" y="9"/>
                  </a:lnTo>
                  <a:cubicBezTo>
                    <a:pt x="15" y="7"/>
                    <a:pt x="29" y="4"/>
                    <a:pt x="43" y="0"/>
                  </a:cubicBezTo>
                  <a:lnTo>
                    <a:pt x="192" y="148"/>
                  </a:lnTo>
                  <a:lnTo>
                    <a:pt x="166" y="17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226">
              <a:extLst>
                <a:ext uri="{FF2B5EF4-FFF2-40B4-BE49-F238E27FC236}">
                  <a16:creationId xmlns:a16="http://schemas.microsoft.com/office/drawing/2014/main" id="{F7CD31C5-ECB7-4A8A-8FEA-087B2736C27E}"/>
                </a:ext>
              </a:extLst>
            </p:cNvPr>
            <p:cNvSpPr>
              <a:spLocks noEditPoints="1"/>
            </p:cNvSpPr>
            <p:nvPr/>
          </p:nvSpPr>
          <p:spPr bwMode="auto">
            <a:xfrm>
              <a:off x="4648803" y="5279149"/>
              <a:ext cx="122238" cy="119063"/>
            </a:xfrm>
            <a:custGeom>
              <a:avLst/>
              <a:gdLst>
                <a:gd name="T0" fmla="*/ 551 w 594"/>
                <a:gd name="T1" fmla="*/ 577 h 577"/>
                <a:gd name="T2" fmla="*/ 372 w 594"/>
                <a:gd name="T3" fmla="*/ 397 h 577"/>
                <a:gd name="T4" fmla="*/ 398 w 594"/>
                <a:gd name="T5" fmla="*/ 371 h 577"/>
                <a:gd name="T6" fmla="*/ 594 w 594"/>
                <a:gd name="T7" fmla="*/ 568 h 577"/>
                <a:gd name="T8" fmla="*/ 551 w 594"/>
                <a:gd name="T9" fmla="*/ 577 h 577"/>
                <a:gd name="T10" fmla="*/ 345 w 594"/>
                <a:gd name="T11" fmla="*/ 371 h 577"/>
                <a:gd name="T12" fmla="*/ 0 w 594"/>
                <a:gd name="T13" fmla="*/ 26 h 577"/>
                <a:gd name="T14" fmla="*/ 26 w 594"/>
                <a:gd name="T15" fmla="*/ 0 h 577"/>
                <a:gd name="T16" fmla="*/ 372 w 594"/>
                <a:gd name="T17" fmla="*/ 345 h 577"/>
                <a:gd name="T18" fmla="*/ 345 w 594"/>
                <a:gd name="T19" fmla="*/ 371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4" h="577">
                  <a:moveTo>
                    <a:pt x="551" y="577"/>
                  </a:moveTo>
                  <a:lnTo>
                    <a:pt x="372" y="397"/>
                  </a:lnTo>
                  <a:lnTo>
                    <a:pt x="398" y="371"/>
                  </a:lnTo>
                  <a:lnTo>
                    <a:pt x="594" y="568"/>
                  </a:lnTo>
                  <a:cubicBezTo>
                    <a:pt x="580" y="572"/>
                    <a:pt x="566" y="575"/>
                    <a:pt x="551" y="577"/>
                  </a:cubicBezTo>
                  <a:moveTo>
                    <a:pt x="345" y="371"/>
                  </a:moveTo>
                  <a:lnTo>
                    <a:pt x="0" y="26"/>
                  </a:lnTo>
                  <a:lnTo>
                    <a:pt x="26" y="0"/>
                  </a:lnTo>
                  <a:lnTo>
                    <a:pt x="372" y="345"/>
                  </a:lnTo>
                  <a:lnTo>
                    <a:pt x="345" y="37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227">
              <a:extLst>
                <a:ext uri="{FF2B5EF4-FFF2-40B4-BE49-F238E27FC236}">
                  <a16:creationId xmlns:a16="http://schemas.microsoft.com/office/drawing/2014/main" id="{5024C5DF-5BA9-9257-FA66-92A93693CC4E}"/>
                </a:ext>
              </a:extLst>
            </p:cNvPr>
            <p:cNvSpPr>
              <a:spLocks noEditPoints="1"/>
            </p:cNvSpPr>
            <p:nvPr/>
          </p:nvSpPr>
          <p:spPr bwMode="auto">
            <a:xfrm>
              <a:off x="4466241" y="5094999"/>
              <a:ext cx="182563" cy="184150"/>
            </a:xfrm>
            <a:custGeom>
              <a:avLst/>
              <a:gdLst>
                <a:gd name="T0" fmla="*/ 861 w 887"/>
                <a:gd name="T1" fmla="*/ 895 h 895"/>
                <a:gd name="T2" fmla="*/ 516 w 887"/>
                <a:gd name="T3" fmla="*/ 549 h 895"/>
                <a:gd name="T4" fmla="*/ 542 w 887"/>
                <a:gd name="T5" fmla="*/ 523 h 895"/>
                <a:gd name="T6" fmla="*/ 887 w 887"/>
                <a:gd name="T7" fmla="*/ 868 h 895"/>
                <a:gd name="T8" fmla="*/ 861 w 887"/>
                <a:gd name="T9" fmla="*/ 895 h 895"/>
                <a:gd name="T10" fmla="*/ 489 w 887"/>
                <a:gd name="T11" fmla="*/ 523 h 895"/>
                <a:gd name="T12" fmla="*/ 144 w 887"/>
                <a:gd name="T13" fmla="*/ 178 h 895"/>
                <a:gd name="T14" fmla="*/ 170 w 887"/>
                <a:gd name="T15" fmla="*/ 151 h 895"/>
                <a:gd name="T16" fmla="*/ 516 w 887"/>
                <a:gd name="T17" fmla="*/ 497 h 895"/>
                <a:gd name="T18" fmla="*/ 489 w 887"/>
                <a:gd name="T19" fmla="*/ 523 h 895"/>
                <a:gd name="T20" fmla="*/ 118 w 887"/>
                <a:gd name="T21" fmla="*/ 151 h 895"/>
                <a:gd name="T22" fmla="*/ 0 w 887"/>
                <a:gd name="T23" fmla="*/ 34 h 895"/>
                <a:gd name="T24" fmla="*/ 19 w 887"/>
                <a:gd name="T25" fmla="*/ 0 h 895"/>
                <a:gd name="T26" fmla="*/ 144 w 887"/>
                <a:gd name="T27" fmla="*/ 125 h 895"/>
                <a:gd name="T28" fmla="*/ 118 w 887"/>
                <a:gd name="T29" fmla="*/ 151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7" h="895">
                  <a:moveTo>
                    <a:pt x="861" y="895"/>
                  </a:moveTo>
                  <a:lnTo>
                    <a:pt x="516" y="549"/>
                  </a:lnTo>
                  <a:lnTo>
                    <a:pt x="542" y="523"/>
                  </a:lnTo>
                  <a:lnTo>
                    <a:pt x="887" y="868"/>
                  </a:lnTo>
                  <a:lnTo>
                    <a:pt x="861" y="895"/>
                  </a:lnTo>
                  <a:close/>
                  <a:moveTo>
                    <a:pt x="489" y="523"/>
                  </a:moveTo>
                  <a:lnTo>
                    <a:pt x="144" y="178"/>
                  </a:lnTo>
                  <a:lnTo>
                    <a:pt x="170" y="151"/>
                  </a:lnTo>
                  <a:lnTo>
                    <a:pt x="516" y="497"/>
                  </a:lnTo>
                  <a:lnTo>
                    <a:pt x="489" y="523"/>
                  </a:lnTo>
                  <a:moveTo>
                    <a:pt x="118" y="151"/>
                  </a:moveTo>
                  <a:lnTo>
                    <a:pt x="0" y="34"/>
                  </a:lnTo>
                  <a:cubicBezTo>
                    <a:pt x="6" y="23"/>
                    <a:pt x="13" y="11"/>
                    <a:pt x="19" y="0"/>
                  </a:cubicBezTo>
                  <a:lnTo>
                    <a:pt x="144" y="125"/>
                  </a:lnTo>
                  <a:lnTo>
                    <a:pt x="118" y="151"/>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228">
              <a:extLst>
                <a:ext uri="{FF2B5EF4-FFF2-40B4-BE49-F238E27FC236}">
                  <a16:creationId xmlns:a16="http://schemas.microsoft.com/office/drawing/2014/main" id="{0FEA1D9A-6EDC-AF4D-0E37-C16D345599F5}"/>
                </a:ext>
              </a:extLst>
            </p:cNvPr>
            <p:cNvSpPr>
              <a:spLocks noEditPoints="1"/>
            </p:cNvSpPr>
            <p:nvPr/>
          </p:nvSpPr>
          <p:spPr bwMode="auto">
            <a:xfrm>
              <a:off x="4801203" y="5279149"/>
              <a:ext cx="82550" cy="87313"/>
            </a:xfrm>
            <a:custGeom>
              <a:avLst/>
              <a:gdLst>
                <a:gd name="T0" fmla="*/ 400 w 400"/>
                <a:gd name="T1" fmla="*/ 426 h 426"/>
                <a:gd name="T2" fmla="*/ 400 w 400"/>
                <a:gd name="T3" fmla="*/ 426 h 426"/>
                <a:gd name="T4" fmla="*/ 374 w 400"/>
                <a:gd name="T5" fmla="*/ 400 h 426"/>
                <a:gd name="T6" fmla="*/ 372 w 400"/>
                <a:gd name="T7" fmla="*/ 397 h 426"/>
                <a:gd name="T8" fmla="*/ 398 w 400"/>
                <a:gd name="T9" fmla="*/ 371 h 426"/>
                <a:gd name="T10" fmla="*/ 400 w 400"/>
                <a:gd name="T11" fmla="*/ 373 h 426"/>
                <a:gd name="T12" fmla="*/ 400 w 400"/>
                <a:gd name="T13" fmla="*/ 373 h 426"/>
                <a:gd name="T14" fmla="*/ 400 w 400"/>
                <a:gd name="T15" fmla="*/ 426 h 426"/>
                <a:gd name="T16" fmla="*/ 345 w 400"/>
                <a:gd name="T17" fmla="*/ 371 h 426"/>
                <a:gd name="T18" fmla="*/ 0 w 400"/>
                <a:gd name="T19" fmla="*/ 26 h 426"/>
                <a:gd name="T20" fmla="*/ 26 w 400"/>
                <a:gd name="T21" fmla="*/ 0 h 426"/>
                <a:gd name="T22" fmla="*/ 29 w 400"/>
                <a:gd name="T23" fmla="*/ 2 h 426"/>
                <a:gd name="T24" fmla="*/ 55 w 400"/>
                <a:gd name="T25" fmla="*/ 28 h 426"/>
                <a:gd name="T26" fmla="*/ 372 w 400"/>
                <a:gd name="T27" fmla="*/ 345 h 426"/>
                <a:gd name="T28" fmla="*/ 345 w 400"/>
                <a:gd name="T29" fmla="*/ 37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0" h="426">
                  <a:moveTo>
                    <a:pt x="400" y="426"/>
                  </a:moveTo>
                  <a:lnTo>
                    <a:pt x="400" y="426"/>
                  </a:lnTo>
                  <a:lnTo>
                    <a:pt x="374" y="400"/>
                  </a:lnTo>
                  <a:lnTo>
                    <a:pt x="372" y="397"/>
                  </a:lnTo>
                  <a:lnTo>
                    <a:pt x="398" y="371"/>
                  </a:lnTo>
                  <a:lnTo>
                    <a:pt x="400" y="373"/>
                  </a:lnTo>
                  <a:lnTo>
                    <a:pt x="400" y="373"/>
                  </a:lnTo>
                  <a:lnTo>
                    <a:pt x="400" y="426"/>
                  </a:lnTo>
                  <a:moveTo>
                    <a:pt x="345" y="371"/>
                  </a:moveTo>
                  <a:lnTo>
                    <a:pt x="0" y="26"/>
                  </a:lnTo>
                  <a:lnTo>
                    <a:pt x="26" y="0"/>
                  </a:lnTo>
                  <a:lnTo>
                    <a:pt x="29" y="2"/>
                  </a:lnTo>
                  <a:lnTo>
                    <a:pt x="55" y="28"/>
                  </a:lnTo>
                  <a:lnTo>
                    <a:pt x="372" y="345"/>
                  </a:lnTo>
                  <a:lnTo>
                    <a:pt x="345" y="371"/>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229">
              <a:extLst>
                <a:ext uri="{FF2B5EF4-FFF2-40B4-BE49-F238E27FC236}">
                  <a16:creationId xmlns:a16="http://schemas.microsoft.com/office/drawing/2014/main" id="{0373A53F-C1D3-713C-A626-70404C8E7DC4}"/>
                </a:ext>
              </a:extLst>
            </p:cNvPr>
            <p:cNvSpPr>
              <a:spLocks/>
            </p:cNvSpPr>
            <p:nvPr/>
          </p:nvSpPr>
          <p:spPr bwMode="auto">
            <a:xfrm>
              <a:off x="4758341" y="5236287"/>
              <a:ext cx="23813" cy="19050"/>
            </a:xfrm>
            <a:custGeom>
              <a:avLst/>
              <a:gdLst>
                <a:gd name="T0" fmla="*/ 113 w 113"/>
                <a:gd name="T1" fmla="*/ 87 h 87"/>
                <a:gd name="T2" fmla="*/ 57 w 113"/>
                <a:gd name="T3" fmla="*/ 84 h 87"/>
                <a:gd name="T4" fmla="*/ 0 w 113"/>
                <a:gd name="T5" fmla="*/ 26 h 87"/>
                <a:gd name="T6" fmla="*/ 3 w 113"/>
                <a:gd name="T7" fmla="*/ 24 h 87"/>
                <a:gd name="T8" fmla="*/ 26 w 113"/>
                <a:gd name="T9" fmla="*/ 0 h 87"/>
                <a:gd name="T10" fmla="*/ 113 w 113"/>
                <a:gd name="T11" fmla="*/ 87 h 87"/>
              </a:gdLst>
              <a:ahLst/>
              <a:cxnLst>
                <a:cxn ang="0">
                  <a:pos x="T0" y="T1"/>
                </a:cxn>
                <a:cxn ang="0">
                  <a:pos x="T2" y="T3"/>
                </a:cxn>
                <a:cxn ang="0">
                  <a:pos x="T4" y="T5"/>
                </a:cxn>
                <a:cxn ang="0">
                  <a:pos x="T6" y="T7"/>
                </a:cxn>
                <a:cxn ang="0">
                  <a:pos x="T8" y="T9"/>
                </a:cxn>
                <a:cxn ang="0">
                  <a:pos x="T10" y="T11"/>
                </a:cxn>
              </a:cxnLst>
              <a:rect l="0" t="0" r="r" b="b"/>
              <a:pathLst>
                <a:path w="113" h="87">
                  <a:moveTo>
                    <a:pt x="113" y="87"/>
                  </a:moveTo>
                  <a:cubicBezTo>
                    <a:pt x="94" y="85"/>
                    <a:pt x="76" y="84"/>
                    <a:pt x="57" y="84"/>
                  </a:cubicBezTo>
                  <a:lnTo>
                    <a:pt x="0" y="26"/>
                  </a:lnTo>
                  <a:cubicBezTo>
                    <a:pt x="1" y="25"/>
                    <a:pt x="2" y="25"/>
                    <a:pt x="3" y="24"/>
                  </a:cubicBezTo>
                  <a:cubicBezTo>
                    <a:pt x="11" y="16"/>
                    <a:pt x="18" y="8"/>
                    <a:pt x="26" y="0"/>
                  </a:cubicBezTo>
                  <a:lnTo>
                    <a:pt x="113" y="8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230">
              <a:extLst>
                <a:ext uri="{FF2B5EF4-FFF2-40B4-BE49-F238E27FC236}">
                  <a16:creationId xmlns:a16="http://schemas.microsoft.com/office/drawing/2014/main" id="{69276A8F-B7F4-C286-412C-4D1814D1D70D}"/>
                </a:ext>
              </a:extLst>
            </p:cNvPr>
            <p:cNvSpPr>
              <a:spLocks/>
            </p:cNvSpPr>
            <p:nvPr/>
          </p:nvSpPr>
          <p:spPr bwMode="auto">
            <a:xfrm>
              <a:off x="4725003" y="5202949"/>
              <a:ext cx="39688" cy="39688"/>
            </a:xfrm>
            <a:custGeom>
              <a:avLst/>
              <a:gdLst>
                <a:gd name="T0" fmla="*/ 164 w 190"/>
                <a:gd name="T1" fmla="*/ 190 h 190"/>
                <a:gd name="T2" fmla="*/ 0 w 190"/>
                <a:gd name="T3" fmla="*/ 26 h 190"/>
                <a:gd name="T4" fmla="*/ 26 w 190"/>
                <a:gd name="T5" fmla="*/ 0 h 190"/>
                <a:gd name="T6" fmla="*/ 190 w 190"/>
                <a:gd name="T7" fmla="*/ 164 h 190"/>
                <a:gd name="T8" fmla="*/ 167 w 190"/>
                <a:gd name="T9" fmla="*/ 188 h 190"/>
                <a:gd name="T10" fmla="*/ 164 w 190"/>
                <a:gd name="T11" fmla="*/ 190 h 190"/>
              </a:gdLst>
              <a:ahLst/>
              <a:cxnLst>
                <a:cxn ang="0">
                  <a:pos x="T0" y="T1"/>
                </a:cxn>
                <a:cxn ang="0">
                  <a:pos x="T2" y="T3"/>
                </a:cxn>
                <a:cxn ang="0">
                  <a:pos x="T4" y="T5"/>
                </a:cxn>
                <a:cxn ang="0">
                  <a:pos x="T6" y="T7"/>
                </a:cxn>
                <a:cxn ang="0">
                  <a:pos x="T8" y="T9"/>
                </a:cxn>
                <a:cxn ang="0">
                  <a:pos x="T10" y="T11"/>
                </a:cxn>
              </a:cxnLst>
              <a:rect l="0" t="0" r="r" b="b"/>
              <a:pathLst>
                <a:path w="190" h="190">
                  <a:moveTo>
                    <a:pt x="164" y="190"/>
                  </a:moveTo>
                  <a:lnTo>
                    <a:pt x="0" y="26"/>
                  </a:lnTo>
                  <a:lnTo>
                    <a:pt x="26" y="0"/>
                  </a:lnTo>
                  <a:lnTo>
                    <a:pt x="190" y="164"/>
                  </a:lnTo>
                  <a:cubicBezTo>
                    <a:pt x="182" y="172"/>
                    <a:pt x="175" y="180"/>
                    <a:pt x="167" y="188"/>
                  </a:cubicBezTo>
                  <a:cubicBezTo>
                    <a:pt x="166" y="189"/>
                    <a:pt x="165" y="189"/>
                    <a:pt x="164" y="190"/>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231">
              <a:extLst>
                <a:ext uri="{FF2B5EF4-FFF2-40B4-BE49-F238E27FC236}">
                  <a16:creationId xmlns:a16="http://schemas.microsoft.com/office/drawing/2014/main" id="{E9D173E3-2DB1-5726-613A-A6FEF168B5BA}"/>
                </a:ext>
              </a:extLst>
            </p:cNvPr>
            <p:cNvSpPr>
              <a:spLocks/>
            </p:cNvSpPr>
            <p:nvPr/>
          </p:nvSpPr>
          <p:spPr bwMode="auto">
            <a:xfrm>
              <a:off x="4771041" y="5253749"/>
              <a:ext cx="30163" cy="25400"/>
            </a:xfrm>
            <a:custGeom>
              <a:avLst/>
              <a:gdLst>
                <a:gd name="T0" fmla="*/ 124 w 150"/>
                <a:gd name="T1" fmla="*/ 124 h 124"/>
                <a:gd name="T2" fmla="*/ 0 w 150"/>
                <a:gd name="T3" fmla="*/ 0 h 124"/>
                <a:gd name="T4" fmla="*/ 56 w 150"/>
                <a:gd name="T5" fmla="*/ 3 h 124"/>
                <a:gd name="T6" fmla="*/ 150 w 150"/>
                <a:gd name="T7" fmla="*/ 97 h 124"/>
                <a:gd name="T8" fmla="*/ 124 w 150"/>
                <a:gd name="T9" fmla="*/ 124 h 124"/>
              </a:gdLst>
              <a:ahLst/>
              <a:cxnLst>
                <a:cxn ang="0">
                  <a:pos x="T0" y="T1"/>
                </a:cxn>
                <a:cxn ang="0">
                  <a:pos x="T2" y="T3"/>
                </a:cxn>
                <a:cxn ang="0">
                  <a:pos x="T4" y="T5"/>
                </a:cxn>
                <a:cxn ang="0">
                  <a:pos x="T6" y="T7"/>
                </a:cxn>
                <a:cxn ang="0">
                  <a:pos x="T8" y="T9"/>
                </a:cxn>
              </a:cxnLst>
              <a:rect l="0" t="0" r="r" b="b"/>
              <a:pathLst>
                <a:path w="150" h="124">
                  <a:moveTo>
                    <a:pt x="124" y="124"/>
                  </a:moveTo>
                  <a:lnTo>
                    <a:pt x="0" y="0"/>
                  </a:lnTo>
                  <a:cubicBezTo>
                    <a:pt x="19" y="0"/>
                    <a:pt x="37" y="1"/>
                    <a:pt x="56" y="3"/>
                  </a:cubicBezTo>
                  <a:lnTo>
                    <a:pt x="150" y="97"/>
                  </a:lnTo>
                  <a:lnTo>
                    <a:pt x="124" y="124"/>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232">
              <a:extLst>
                <a:ext uri="{FF2B5EF4-FFF2-40B4-BE49-F238E27FC236}">
                  <a16:creationId xmlns:a16="http://schemas.microsoft.com/office/drawing/2014/main" id="{34E97183-9C88-A305-A38E-A9523E5C4A7E}"/>
                </a:ext>
              </a:extLst>
            </p:cNvPr>
            <p:cNvSpPr>
              <a:spLocks/>
            </p:cNvSpPr>
            <p:nvPr/>
          </p:nvSpPr>
          <p:spPr bwMode="auto">
            <a:xfrm>
              <a:off x="4648803" y="5126749"/>
              <a:ext cx="57150" cy="61913"/>
            </a:xfrm>
            <a:custGeom>
              <a:avLst/>
              <a:gdLst>
                <a:gd name="T0" fmla="*/ 273 w 279"/>
                <a:gd name="T1" fmla="*/ 300 h 300"/>
                <a:gd name="T2" fmla="*/ 0 w 279"/>
                <a:gd name="T3" fmla="*/ 27 h 300"/>
                <a:gd name="T4" fmla="*/ 26 w 279"/>
                <a:gd name="T5" fmla="*/ 0 h 300"/>
                <a:gd name="T6" fmla="*/ 279 w 279"/>
                <a:gd name="T7" fmla="*/ 253 h 300"/>
                <a:gd name="T8" fmla="*/ 273 w 279"/>
                <a:gd name="T9" fmla="*/ 300 h 300"/>
              </a:gdLst>
              <a:ahLst/>
              <a:cxnLst>
                <a:cxn ang="0">
                  <a:pos x="T0" y="T1"/>
                </a:cxn>
                <a:cxn ang="0">
                  <a:pos x="T2" y="T3"/>
                </a:cxn>
                <a:cxn ang="0">
                  <a:pos x="T4" y="T5"/>
                </a:cxn>
                <a:cxn ang="0">
                  <a:pos x="T6" y="T7"/>
                </a:cxn>
                <a:cxn ang="0">
                  <a:pos x="T8" y="T9"/>
                </a:cxn>
              </a:cxnLst>
              <a:rect l="0" t="0" r="r" b="b"/>
              <a:pathLst>
                <a:path w="279" h="300">
                  <a:moveTo>
                    <a:pt x="273" y="300"/>
                  </a:moveTo>
                  <a:lnTo>
                    <a:pt x="0" y="27"/>
                  </a:lnTo>
                  <a:lnTo>
                    <a:pt x="26" y="0"/>
                  </a:lnTo>
                  <a:lnTo>
                    <a:pt x="279" y="253"/>
                  </a:lnTo>
                  <a:cubicBezTo>
                    <a:pt x="276" y="269"/>
                    <a:pt x="274" y="284"/>
                    <a:pt x="273" y="300"/>
                  </a:cubicBez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233">
              <a:extLst>
                <a:ext uri="{FF2B5EF4-FFF2-40B4-BE49-F238E27FC236}">
                  <a16:creationId xmlns:a16="http://schemas.microsoft.com/office/drawing/2014/main" id="{94185587-A779-DFD8-7D78-1C4B3F78DDFC}"/>
                </a:ext>
              </a:extLst>
            </p:cNvPr>
            <p:cNvSpPr>
              <a:spLocks/>
            </p:cNvSpPr>
            <p:nvPr/>
          </p:nvSpPr>
          <p:spPr bwMode="auto">
            <a:xfrm>
              <a:off x="4704366" y="5179137"/>
              <a:ext cx="20638" cy="23813"/>
            </a:xfrm>
            <a:custGeom>
              <a:avLst/>
              <a:gdLst>
                <a:gd name="T0" fmla="*/ 72 w 99"/>
                <a:gd name="T1" fmla="*/ 119 h 119"/>
                <a:gd name="T2" fmla="*/ 0 w 99"/>
                <a:gd name="T3" fmla="*/ 47 h 119"/>
                <a:gd name="T4" fmla="*/ 6 w 99"/>
                <a:gd name="T5" fmla="*/ 0 h 119"/>
                <a:gd name="T6" fmla="*/ 99 w 99"/>
                <a:gd name="T7" fmla="*/ 93 h 119"/>
                <a:gd name="T8" fmla="*/ 72 w 99"/>
                <a:gd name="T9" fmla="*/ 119 h 119"/>
              </a:gdLst>
              <a:ahLst/>
              <a:cxnLst>
                <a:cxn ang="0">
                  <a:pos x="T0" y="T1"/>
                </a:cxn>
                <a:cxn ang="0">
                  <a:pos x="T2" y="T3"/>
                </a:cxn>
                <a:cxn ang="0">
                  <a:pos x="T4" y="T5"/>
                </a:cxn>
                <a:cxn ang="0">
                  <a:pos x="T6" y="T7"/>
                </a:cxn>
                <a:cxn ang="0">
                  <a:pos x="T8" y="T9"/>
                </a:cxn>
              </a:cxnLst>
              <a:rect l="0" t="0" r="r" b="b"/>
              <a:pathLst>
                <a:path w="99" h="119">
                  <a:moveTo>
                    <a:pt x="72" y="119"/>
                  </a:moveTo>
                  <a:lnTo>
                    <a:pt x="0" y="47"/>
                  </a:lnTo>
                  <a:cubicBezTo>
                    <a:pt x="1" y="31"/>
                    <a:pt x="3" y="16"/>
                    <a:pt x="6" y="0"/>
                  </a:cubicBezTo>
                  <a:lnTo>
                    <a:pt x="99" y="93"/>
                  </a:lnTo>
                  <a:lnTo>
                    <a:pt x="72" y="11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234">
              <a:extLst>
                <a:ext uri="{FF2B5EF4-FFF2-40B4-BE49-F238E27FC236}">
                  <a16:creationId xmlns:a16="http://schemas.microsoft.com/office/drawing/2014/main" id="{8E597745-5370-F437-CA03-5782B779EC42}"/>
                </a:ext>
              </a:extLst>
            </p:cNvPr>
            <p:cNvSpPr>
              <a:spLocks/>
            </p:cNvSpPr>
            <p:nvPr/>
          </p:nvSpPr>
          <p:spPr bwMode="auto">
            <a:xfrm>
              <a:off x="4572603" y="5056899"/>
              <a:ext cx="76200" cy="69850"/>
            </a:xfrm>
            <a:custGeom>
              <a:avLst/>
              <a:gdLst>
                <a:gd name="T0" fmla="*/ 341 w 367"/>
                <a:gd name="T1" fmla="*/ 340 h 340"/>
                <a:gd name="T2" fmla="*/ 0 w 367"/>
                <a:gd name="T3" fmla="*/ 0 h 340"/>
                <a:gd name="T4" fmla="*/ 67 w 367"/>
                <a:gd name="T5" fmla="*/ 25 h 340"/>
                <a:gd name="T6" fmla="*/ 77 w 367"/>
                <a:gd name="T7" fmla="*/ 27 h 340"/>
                <a:gd name="T8" fmla="*/ 81 w 367"/>
                <a:gd name="T9" fmla="*/ 28 h 340"/>
                <a:gd name="T10" fmla="*/ 367 w 367"/>
                <a:gd name="T11" fmla="*/ 314 h 340"/>
                <a:gd name="T12" fmla="*/ 341 w 367"/>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367" h="340">
                  <a:moveTo>
                    <a:pt x="341" y="340"/>
                  </a:moveTo>
                  <a:lnTo>
                    <a:pt x="0" y="0"/>
                  </a:lnTo>
                  <a:cubicBezTo>
                    <a:pt x="20" y="12"/>
                    <a:pt x="42" y="20"/>
                    <a:pt x="67" y="25"/>
                  </a:cubicBezTo>
                  <a:cubicBezTo>
                    <a:pt x="70" y="25"/>
                    <a:pt x="74" y="26"/>
                    <a:pt x="77" y="27"/>
                  </a:cubicBezTo>
                  <a:cubicBezTo>
                    <a:pt x="78" y="27"/>
                    <a:pt x="80" y="28"/>
                    <a:pt x="81" y="28"/>
                  </a:cubicBezTo>
                  <a:lnTo>
                    <a:pt x="367" y="314"/>
                  </a:lnTo>
                  <a:lnTo>
                    <a:pt x="341" y="340"/>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235">
              <a:extLst>
                <a:ext uri="{FF2B5EF4-FFF2-40B4-BE49-F238E27FC236}">
                  <a16:creationId xmlns:a16="http://schemas.microsoft.com/office/drawing/2014/main" id="{85EF1B26-5FE8-FAD1-09C4-A31476A60707}"/>
                </a:ext>
              </a:extLst>
            </p:cNvPr>
            <p:cNvSpPr>
              <a:spLocks/>
            </p:cNvSpPr>
            <p:nvPr/>
          </p:nvSpPr>
          <p:spPr bwMode="auto">
            <a:xfrm>
              <a:off x="4572603" y="5050549"/>
              <a:ext cx="17463" cy="11113"/>
            </a:xfrm>
            <a:custGeom>
              <a:avLst/>
              <a:gdLst>
                <a:gd name="T0" fmla="*/ 85 w 85"/>
                <a:gd name="T1" fmla="*/ 59 h 59"/>
                <a:gd name="T2" fmla="*/ 81 w 85"/>
                <a:gd name="T3" fmla="*/ 58 h 59"/>
                <a:gd name="T4" fmla="*/ 71 w 85"/>
                <a:gd name="T5" fmla="*/ 56 h 59"/>
                <a:gd name="T6" fmla="*/ 4 w 85"/>
                <a:gd name="T7" fmla="*/ 31 h 59"/>
                <a:gd name="T8" fmla="*/ 0 w 85"/>
                <a:gd name="T9" fmla="*/ 26 h 59"/>
                <a:gd name="T10" fmla="*/ 26 w 85"/>
                <a:gd name="T11" fmla="*/ 0 h 59"/>
                <a:gd name="T12" fmla="*/ 85 w 85"/>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85" h="59">
                  <a:moveTo>
                    <a:pt x="85" y="59"/>
                  </a:moveTo>
                  <a:cubicBezTo>
                    <a:pt x="84" y="59"/>
                    <a:pt x="82" y="58"/>
                    <a:pt x="81" y="58"/>
                  </a:cubicBezTo>
                  <a:cubicBezTo>
                    <a:pt x="78" y="57"/>
                    <a:pt x="74" y="56"/>
                    <a:pt x="71" y="56"/>
                  </a:cubicBezTo>
                  <a:cubicBezTo>
                    <a:pt x="46" y="51"/>
                    <a:pt x="24" y="43"/>
                    <a:pt x="4" y="31"/>
                  </a:cubicBezTo>
                  <a:lnTo>
                    <a:pt x="0" y="26"/>
                  </a:lnTo>
                  <a:lnTo>
                    <a:pt x="26" y="0"/>
                  </a:lnTo>
                  <a:lnTo>
                    <a:pt x="85" y="5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236">
              <a:extLst>
                <a:ext uri="{FF2B5EF4-FFF2-40B4-BE49-F238E27FC236}">
                  <a16:creationId xmlns:a16="http://schemas.microsoft.com/office/drawing/2014/main" id="{EC32E1CF-2D45-28AC-2DC4-32406FC7477E}"/>
                </a:ext>
              </a:extLst>
            </p:cNvPr>
            <p:cNvSpPr>
              <a:spLocks noEditPoints="1"/>
            </p:cNvSpPr>
            <p:nvPr/>
          </p:nvSpPr>
          <p:spPr bwMode="auto">
            <a:xfrm>
              <a:off x="4725003" y="5050549"/>
              <a:ext cx="158750" cy="163513"/>
            </a:xfrm>
            <a:custGeom>
              <a:avLst/>
              <a:gdLst>
                <a:gd name="T0" fmla="*/ 771 w 771"/>
                <a:gd name="T1" fmla="*/ 798 h 798"/>
                <a:gd name="T2" fmla="*/ 771 w 771"/>
                <a:gd name="T3" fmla="*/ 798 h 798"/>
                <a:gd name="T4" fmla="*/ 745 w 771"/>
                <a:gd name="T5" fmla="*/ 772 h 798"/>
                <a:gd name="T6" fmla="*/ 743 w 771"/>
                <a:gd name="T7" fmla="*/ 769 h 798"/>
                <a:gd name="T8" fmla="*/ 769 w 771"/>
                <a:gd name="T9" fmla="*/ 743 h 798"/>
                <a:gd name="T10" fmla="*/ 771 w 771"/>
                <a:gd name="T11" fmla="*/ 745 h 798"/>
                <a:gd name="T12" fmla="*/ 771 w 771"/>
                <a:gd name="T13" fmla="*/ 745 h 798"/>
                <a:gd name="T14" fmla="*/ 771 w 771"/>
                <a:gd name="T15" fmla="*/ 798 h 798"/>
                <a:gd name="T16" fmla="*/ 716 w 771"/>
                <a:gd name="T17" fmla="*/ 743 h 798"/>
                <a:gd name="T18" fmla="*/ 371 w 771"/>
                <a:gd name="T19" fmla="*/ 398 h 798"/>
                <a:gd name="T20" fmla="*/ 397 w 771"/>
                <a:gd name="T21" fmla="*/ 372 h 798"/>
                <a:gd name="T22" fmla="*/ 400 w 771"/>
                <a:gd name="T23" fmla="*/ 374 h 798"/>
                <a:gd name="T24" fmla="*/ 426 w 771"/>
                <a:gd name="T25" fmla="*/ 400 h 798"/>
                <a:gd name="T26" fmla="*/ 743 w 771"/>
                <a:gd name="T27" fmla="*/ 717 h 798"/>
                <a:gd name="T28" fmla="*/ 716 w 771"/>
                <a:gd name="T29" fmla="*/ 743 h 798"/>
                <a:gd name="T30" fmla="*/ 48 w 771"/>
                <a:gd name="T31" fmla="*/ 75 h 798"/>
                <a:gd name="T32" fmla="*/ 0 w 771"/>
                <a:gd name="T33" fmla="*/ 26 h 798"/>
                <a:gd name="T34" fmla="*/ 26 w 771"/>
                <a:gd name="T35" fmla="*/ 0 h 798"/>
                <a:gd name="T36" fmla="*/ 62 w 771"/>
                <a:gd name="T37" fmla="*/ 36 h 798"/>
                <a:gd name="T38" fmla="*/ 48 w 771"/>
                <a:gd name="T39" fmla="*/ 75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1" h="798">
                  <a:moveTo>
                    <a:pt x="771" y="798"/>
                  </a:moveTo>
                  <a:lnTo>
                    <a:pt x="771" y="798"/>
                  </a:lnTo>
                  <a:lnTo>
                    <a:pt x="745" y="772"/>
                  </a:lnTo>
                  <a:lnTo>
                    <a:pt x="743" y="769"/>
                  </a:lnTo>
                  <a:lnTo>
                    <a:pt x="769" y="743"/>
                  </a:lnTo>
                  <a:lnTo>
                    <a:pt x="771" y="745"/>
                  </a:lnTo>
                  <a:lnTo>
                    <a:pt x="771" y="745"/>
                  </a:lnTo>
                  <a:lnTo>
                    <a:pt x="771" y="798"/>
                  </a:lnTo>
                  <a:moveTo>
                    <a:pt x="716" y="743"/>
                  </a:moveTo>
                  <a:lnTo>
                    <a:pt x="371" y="398"/>
                  </a:lnTo>
                  <a:lnTo>
                    <a:pt x="397" y="372"/>
                  </a:lnTo>
                  <a:lnTo>
                    <a:pt x="400" y="374"/>
                  </a:lnTo>
                  <a:lnTo>
                    <a:pt x="426" y="400"/>
                  </a:lnTo>
                  <a:lnTo>
                    <a:pt x="743" y="717"/>
                  </a:lnTo>
                  <a:lnTo>
                    <a:pt x="716" y="743"/>
                  </a:lnTo>
                  <a:moveTo>
                    <a:pt x="48" y="75"/>
                  </a:moveTo>
                  <a:lnTo>
                    <a:pt x="0" y="26"/>
                  </a:lnTo>
                  <a:lnTo>
                    <a:pt x="26" y="0"/>
                  </a:lnTo>
                  <a:lnTo>
                    <a:pt x="62" y="36"/>
                  </a:lnTo>
                  <a:cubicBezTo>
                    <a:pt x="57" y="49"/>
                    <a:pt x="53" y="62"/>
                    <a:pt x="48" y="75"/>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237">
              <a:extLst>
                <a:ext uri="{FF2B5EF4-FFF2-40B4-BE49-F238E27FC236}">
                  <a16:creationId xmlns:a16="http://schemas.microsoft.com/office/drawing/2014/main" id="{A489ECDE-30EE-D0F4-70FF-DEAFEC156E9D}"/>
                </a:ext>
              </a:extLst>
            </p:cNvPr>
            <p:cNvSpPr>
              <a:spLocks/>
            </p:cNvSpPr>
            <p:nvPr/>
          </p:nvSpPr>
          <p:spPr bwMode="auto">
            <a:xfrm>
              <a:off x="4734528" y="5056899"/>
              <a:ext cx="66675" cy="69850"/>
            </a:xfrm>
            <a:custGeom>
              <a:avLst/>
              <a:gdLst>
                <a:gd name="T0" fmla="*/ 297 w 323"/>
                <a:gd name="T1" fmla="*/ 336 h 336"/>
                <a:gd name="T2" fmla="*/ 0 w 323"/>
                <a:gd name="T3" fmla="*/ 39 h 336"/>
                <a:gd name="T4" fmla="*/ 14 w 323"/>
                <a:gd name="T5" fmla="*/ 0 h 336"/>
                <a:gd name="T6" fmla="*/ 323 w 323"/>
                <a:gd name="T7" fmla="*/ 309 h 336"/>
                <a:gd name="T8" fmla="*/ 297 w 323"/>
                <a:gd name="T9" fmla="*/ 336 h 336"/>
              </a:gdLst>
              <a:ahLst/>
              <a:cxnLst>
                <a:cxn ang="0">
                  <a:pos x="T0" y="T1"/>
                </a:cxn>
                <a:cxn ang="0">
                  <a:pos x="T2" y="T3"/>
                </a:cxn>
                <a:cxn ang="0">
                  <a:pos x="T4" y="T5"/>
                </a:cxn>
                <a:cxn ang="0">
                  <a:pos x="T6" y="T7"/>
                </a:cxn>
                <a:cxn ang="0">
                  <a:pos x="T8" y="T9"/>
                </a:cxn>
              </a:cxnLst>
              <a:rect l="0" t="0" r="r" b="b"/>
              <a:pathLst>
                <a:path w="323" h="336">
                  <a:moveTo>
                    <a:pt x="297" y="336"/>
                  </a:moveTo>
                  <a:lnTo>
                    <a:pt x="0" y="39"/>
                  </a:lnTo>
                  <a:cubicBezTo>
                    <a:pt x="5" y="26"/>
                    <a:pt x="9" y="13"/>
                    <a:pt x="14" y="0"/>
                  </a:cubicBezTo>
                  <a:lnTo>
                    <a:pt x="323" y="309"/>
                  </a:lnTo>
                  <a:lnTo>
                    <a:pt x="297" y="336"/>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238">
              <a:extLst>
                <a:ext uri="{FF2B5EF4-FFF2-40B4-BE49-F238E27FC236}">
                  <a16:creationId xmlns:a16="http://schemas.microsoft.com/office/drawing/2014/main" id="{008AE1B4-5FCB-F8E5-9602-B34EA31511D7}"/>
                </a:ext>
              </a:extLst>
            </p:cNvPr>
            <p:cNvSpPr>
              <a:spLocks/>
            </p:cNvSpPr>
            <p:nvPr/>
          </p:nvSpPr>
          <p:spPr bwMode="auto">
            <a:xfrm>
              <a:off x="4877403" y="5044199"/>
              <a:ext cx="6350" cy="17463"/>
            </a:xfrm>
            <a:custGeom>
              <a:avLst/>
              <a:gdLst>
                <a:gd name="T0" fmla="*/ 4 w 4"/>
                <a:gd name="T1" fmla="*/ 11 h 11"/>
                <a:gd name="T2" fmla="*/ 1 w 4"/>
                <a:gd name="T3" fmla="*/ 7 h 11"/>
                <a:gd name="T4" fmla="*/ 0 w 4"/>
                <a:gd name="T5" fmla="*/ 7 h 11"/>
                <a:gd name="T6" fmla="*/ 4 w 4"/>
                <a:gd name="T7" fmla="*/ 4 h 11"/>
                <a:gd name="T8" fmla="*/ 0 w 4"/>
                <a:gd name="T9" fmla="*/ 0 h 11"/>
                <a:gd name="T10" fmla="*/ 4 w 4"/>
                <a:gd name="T11" fmla="*/ 4 h 11"/>
                <a:gd name="T12" fmla="*/ 4 w 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4" y="11"/>
                  </a:moveTo>
                  <a:lnTo>
                    <a:pt x="1" y="7"/>
                  </a:lnTo>
                  <a:lnTo>
                    <a:pt x="0" y="7"/>
                  </a:lnTo>
                  <a:lnTo>
                    <a:pt x="4" y="4"/>
                  </a:lnTo>
                  <a:lnTo>
                    <a:pt x="0" y="0"/>
                  </a:lnTo>
                  <a:lnTo>
                    <a:pt x="4" y="4"/>
                  </a:lnTo>
                  <a:lnTo>
                    <a:pt x="4" y="11"/>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239">
              <a:extLst>
                <a:ext uri="{FF2B5EF4-FFF2-40B4-BE49-F238E27FC236}">
                  <a16:creationId xmlns:a16="http://schemas.microsoft.com/office/drawing/2014/main" id="{3E0A4275-237B-B492-BE02-0EB1BAF13B20}"/>
                </a:ext>
              </a:extLst>
            </p:cNvPr>
            <p:cNvSpPr>
              <a:spLocks noEditPoints="1"/>
            </p:cNvSpPr>
            <p:nvPr/>
          </p:nvSpPr>
          <p:spPr bwMode="auto">
            <a:xfrm>
              <a:off x="4339241" y="5044199"/>
              <a:ext cx="544513" cy="547688"/>
            </a:xfrm>
            <a:custGeom>
              <a:avLst/>
              <a:gdLst>
                <a:gd name="T0" fmla="*/ 11 w 2644"/>
                <a:gd name="T1" fmla="*/ 2659 h 2659"/>
                <a:gd name="T2" fmla="*/ 0 w 2644"/>
                <a:gd name="T3" fmla="*/ 2617 h 2659"/>
                <a:gd name="T4" fmla="*/ 17 w 2644"/>
                <a:gd name="T5" fmla="*/ 2600 h 2659"/>
                <a:gd name="T6" fmla="*/ 362 w 2644"/>
                <a:gd name="T7" fmla="*/ 2255 h 2659"/>
                <a:gd name="T8" fmla="*/ 388 w 2644"/>
                <a:gd name="T9" fmla="*/ 2229 h 2659"/>
                <a:gd name="T10" fmla="*/ 734 w 2644"/>
                <a:gd name="T11" fmla="*/ 1884 h 2659"/>
                <a:gd name="T12" fmla="*/ 760 w 2644"/>
                <a:gd name="T13" fmla="*/ 1857 h 2659"/>
                <a:gd name="T14" fmla="*/ 1105 w 2644"/>
                <a:gd name="T15" fmla="*/ 1512 h 2659"/>
                <a:gd name="T16" fmla="*/ 1132 w 2644"/>
                <a:gd name="T17" fmla="*/ 1486 h 2659"/>
                <a:gd name="T18" fmla="*/ 1477 w 2644"/>
                <a:gd name="T19" fmla="*/ 1141 h 2659"/>
                <a:gd name="T20" fmla="*/ 1503 w 2644"/>
                <a:gd name="T21" fmla="*/ 1114 h 2659"/>
                <a:gd name="T22" fmla="*/ 1788 w 2644"/>
                <a:gd name="T23" fmla="*/ 830 h 2659"/>
                <a:gd name="T24" fmla="*/ 1802 w 2644"/>
                <a:gd name="T25" fmla="*/ 868 h 2659"/>
                <a:gd name="T26" fmla="*/ 1592 w 2644"/>
                <a:gd name="T27" fmla="*/ 1078 h 2659"/>
                <a:gd name="T28" fmla="*/ 1526 w 2644"/>
                <a:gd name="T29" fmla="*/ 1125 h 2659"/>
                <a:gd name="T30" fmla="*/ 1503 w 2644"/>
                <a:gd name="T31" fmla="*/ 1167 h 2659"/>
                <a:gd name="T32" fmla="*/ 1158 w 2644"/>
                <a:gd name="T33" fmla="*/ 1512 h 2659"/>
                <a:gd name="T34" fmla="*/ 1132 w 2644"/>
                <a:gd name="T35" fmla="*/ 1538 h 2659"/>
                <a:gd name="T36" fmla="*/ 786 w 2644"/>
                <a:gd name="T37" fmla="*/ 1884 h 2659"/>
                <a:gd name="T38" fmla="*/ 760 w 2644"/>
                <a:gd name="T39" fmla="*/ 1910 h 2659"/>
                <a:gd name="T40" fmla="*/ 415 w 2644"/>
                <a:gd name="T41" fmla="*/ 2255 h 2659"/>
                <a:gd name="T42" fmla="*/ 388 w 2644"/>
                <a:gd name="T43" fmla="*/ 2282 h 2659"/>
                <a:gd name="T44" fmla="*/ 43 w 2644"/>
                <a:gd name="T45" fmla="*/ 2627 h 2659"/>
                <a:gd name="T46" fmla="*/ 17 w 2644"/>
                <a:gd name="T47" fmla="*/ 2653 h 2659"/>
                <a:gd name="T48" fmla="*/ 11 w 2644"/>
                <a:gd name="T49" fmla="*/ 2659 h 2659"/>
                <a:gd name="T50" fmla="*/ 2235 w 2644"/>
                <a:gd name="T51" fmla="*/ 435 h 2659"/>
                <a:gd name="T52" fmla="*/ 2251 w 2644"/>
                <a:gd name="T53" fmla="*/ 367 h 2659"/>
                <a:gd name="T54" fmla="*/ 2618 w 2644"/>
                <a:gd name="T55" fmla="*/ 0 h 2659"/>
                <a:gd name="T56" fmla="*/ 2644 w 2644"/>
                <a:gd name="T57" fmla="*/ 26 h 2659"/>
                <a:gd name="T58" fmla="*/ 2618 w 2644"/>
                <a:gd name="T59" fmla="*/ 52 h 2659"/>
                <a:gd name="T60" fmla="*/ 2272 w 2644"/>
                <a:gd name="T61" fmla="*/ 398 h 2659"/>
                <a:gd name="T62" fmla="*/ 2246 w 2644"/>
                <a:gd name="T63" fmla="*/ 424 h 2659"/>
                <a:gd name="T64" fmla="*/ 2235 w 2644"/>
                <a:gd name="T65" fmla="*/ 435 h 2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4" h="2659">
                  <a:moveTo>
                    <a:pt x="11" y="2659"/>
                  </a:moveTo>
                  <a:cubicBezTo>
                    <a:pt x="7" y="2645"/>
                    <a:pt x="4" y="2631"/>
                    <a:pt x="0" y="2617"/>
                  </a:cubicBezTo>
                  <a:lnTo>
                    <a:pt x="17" y="2600"/>
                  </a:lnTo>
                  <a:lnTo>
                    <a:pt x="362" y="2255"/>
                  </a:lnTo>
                  <a:lnTo>
                    <a:pt x="388" y="2229"/>
                  </a:lnTo>
                  <a:lnTo>
                    <a:pt x="734" y="1884"/>
                  </a:lnTo>
                  <a:lnTo>
                    <a:pt x="760" y="1857"/>
                  </a:lnTo>
                  <a:lnTo>
                    <a:pt x="1105" y="1512"/>
                  </a:lnTo>
                  <a:lnTo>
                    <a:pt x="1132" y="1486"/>
                  </a:lnTo>
                  <a:lnTo>
                    <a:pt x="1477" y="1141"/>
                  </a:lnTo>
                  <a:lnTo>
                    <a:pt x="1503" y="1114"/>
                  </a:lnTo>
                  <a:lnTo>
                    <a:pt x="1788" y="830"/>
                  </a:lnTo>
                  <a:cubicBezTo>
                    <a:pt x="1791" y="843"/>
                    <a:pt x="1796" y="856"/>
                    <a:pt x="1802" y="868"/>
                  </a:cubicBezTo>
                  <a:lnTo>
                    <a:pt x="1592" y="1078"/>
                  </a:lnTo>
                  <a:cubicBezTo>
                    <a:pt x="1567" y="1086"/>
                    <a:pt x="1545" y="1101"/>
                    <a:pt x="1526" y="1125"/>
                  </a:cubicBezTo>
                  <a:cubicBezTo>
                    <a:pt x="1515" y="1138"/>
                    <a:pt x="1508" y="1152"/>
                    <a:pt x="1503" y="1167"/>
                  </a:cubicBezTo>
                  <a:lnTo>
                    <a:pt x="1158" y="1512"/>
                  </a:lnTo>
                  <a:lnTo>
                    <a:pt x="1132" y="1538"/>
                  </a:lnTo>
                  <a:lnTo>
                    <a:pt x="786" y="1884"/>
                  </a:lnTo>
                  <a:lnTo>
                    <a:pt x="760" y="1910"/>
                  </a:lnTo>
                  <a:lnTo>
                    <a:pt x="415" y="2255"/>
                  </a:lnTo>
                  <a:lnTo>
                    <a:pt x="388" y="2282"/>
                  </a:lnTo>
                  <a:lnTo>
                    <a:pt x="43" y="2627"/>
                  </a:lnTo>
                  <a:lnTo>
                    <a:pt x="17" y="2653"/>
                  </a:lnTo>
                  <a:lnTo>
                    <a:pt x="11" y="2659"/>
                  </a:lnTo>
                  <a:moveTo>
                    <a:pt x="2235" y="435"/>
                  </a:moveTo>
                  <a:cubicBezTo>
                    <a:pt x="2241" y="412"/>
                    <a:pt x="2246" y="389"/>
                    <a:pt x="2251" y="367"/>
                  </a:cubicBezTo>
                  <a:lnTo>
                    <a:pt x="2618" y="0"/>
                  </a:lnTo>
                  <a:lnTo>
                    <a:pt x="2644" y="26"/>
                  </a:lnTo>
                  <a:lnTo>
                    <a:pt x="2618" y="52"/>
                  </a:lnTo>
                  <a:lnTo>
                    <a:pt x="2272" y="398"/>
                  </a:lnTo>
                  <a:lnTo>
                    <a:pt x="2246" y="424"/>
                  </a:lnTo>
                  <a:lnTo>
                    <a:pt x="2235" y="43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240">
              <a:extLst>
                <a:ext uri="{FF2B5EF4-FFF2-40B4-BE49-F238E27FC236}">
                  <a16:creationId xmlns:a16="http://schemas.microsoft.com/office/drawing/2014/main" id="{A420E42E-5512-154E-7D3E-374D0417771C}"/>
                </a:ext>
              </a:extLst>
            </p:cNvPr>
            <p:cNvSpPr>
              <a:spLocks/>
            </p:cNvSpPr>
            <p:nvPr/>
          </p:nvSpPr>
          <p:spPr bwMode="auto">
            <a:xfrm>
              <a:off x="4707541" y="5120399"/>
              <a:ext cx="95250" cy="103188"/>
            </a:xfrm>
            <a:custGeom>
              <a:avLst/>
              <a:gdLst>
                <a:gd name="T0" fmla="*/ 14 w 463"/>
                <a:gd name="T1" fmla="*/ 501 h 501"/>
                <a:gd name="T2" fmla="*/ 0 w 463"/>
                <a:gd name="T3" fmla="*/ 463 h 501"/>
                <a:gd name="T4" fmla="*/ 60 w 463"/>
                <a:gd name="T5" fmla="*/ 402 h 501"/>
                <a:gd name="T6" fmla="*/ 87 w 463"/>
                <a:gd name="T7" fmla="*/ 376 h 501"/>
                <a:gd name="T8" fmla="*/ 432 w 463"/>
                <a:gd name="T9" fmla="*/ 31 h 501"/>
                <a:gd name="T10" fmla="*/ 458 w 463"/>
                <a:gd name="T11" fmla="*/ 4 h 501"/>
                <a:gd name="T12" fmla="*/ 463 w 463"/>
                <a:gd name="T13" fmla="*/ 0 h 501"/>
                <a:gd name="T14" fmla="*/ 447 w 463"/>
                <a:gd name="T15" fmla="*/ 68 h 501"/>
                <a:gd name="T16" fmla="*/ 113 w 463"/>
                <a:gd name="T17" fmla="*/ 402 h 501"/>
                <a:gd name="T18" fmla="*/ 87 w 463"/>
                <a:gd name="T19" fmla="*/ 428 h 501"/>
                <a:gd name="T20" fmla="*/ 14 w 463"/>
                <a:gd name="T21" fmla="*/ 50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3" h="501">
                  <a:moveTo>
                    <a:pt x="14" y="501"/>
                  </a:moveTo>
                  <a:cubicBezTo>
                    <a:pt x="8" y="489"/>
                    <a:pt x="3" y="476"/>
                    <a:pt x="0" y="463"/>
                  </a:cubicBezTo>
                  <a:lnTo>
                    <a:pt x="60" y="402"/>
                  </a:lnTo>
                  <a:lnTo>
                    <a:pt x="87" y="376"/>
                  </a:lnTo>
                  <a:lnTo>
                    <a:pt x="432" y="31"/>
                  </a:lnTo>
                  <a:lnTo>
                    <a:pt x="458" y="4"/>
                  </a:lnTo>
                  <a:lnTo>
                    <a:pt x="463" y="0"/>
                  </a:lnTo>
                  <a:cubicBezTo>
                    <a:pt x="458" y="22"/>
                    <a:pt x="453" y="45"/>
                    <a:pt x="447" y="68"/>
                  </a:cubicBezTo>
                  <a:lnTo>
                    <a:pt x="113" y="402"/>
                  </a:lnTo>
                  <a:lnTo>
                    <a:pt x="87" y="428"/>
                  </a:lnTo>
                  <a:lnTo>
                    <a:pt x="14" y="501"/>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241">
              <a:extLst>
                <a:ext uri="{FF2B5EF4-FFF2-40B4-BE49-F238E27FC236}">
                  <a16:creationId xmlns:a16="http://schemas.microsoft.com/office/drawing/2014/main" id="{012434AD-43C8-1579-B882-12BF95805FB4}"/>
                </a:ext>
              </a:extLst>
            </p:cNvPr>
            <p:cNvSpPr>
              <a:spLocks/>
            </p:cNvSpPr>
            <p:nvPr/>
          </p:nvSpPr>
          <p:spPr bwMode="auto">
            <a:xfrm>
              <a:off x="4648803" y="5266449"/>
              <a:ext cx="17463" cy="19050"/>
            </a:xfrm>
            <a:custGeom>
              <a:avLst/>
              <a:gdLst>
                <a:gd name="T0" fmla="*/ 0 w 89"/>
                <a:gd name="T1" fmla="*/ 89 h 89"/>
                <a:gd name="T2" fmla="*/ 23 w 89"/>
                <a:gd name="T3" fmla="*/ 47 h 89"/>
                <a:gd name="T4" fmla="*/ 89 w 89"/>
                <a:gd name="T5" fmla="*/ 0 h 89"/>
                <a:gd name="T6" fmla="*/ 26 w 89"/>
                <a:gd name="T7" fmla="*/ 63 h 89"/>
                <a:gd name="T8" fmla="*/ 0 w 89"/>
                <a:gd name="T9" fmla="*/ 89 h 89"/>
                <a:gd name="T10" fmla="*/ 0 w 89"/>
                <a:gd name="T11" fmla="*/ 89 h 89"/>
              </a:gdLst>
              <a:ahLst/>
              <a:cxnLst>
                <a:cxn ang="0">
                  <a:pos x="T0" y="T1"/>
                </a:cxn>
                <a:cxn ang="0">
                  <a:pos x="T2" y="T3"/>
                </a:cxn>
                <a:cxn ang="0">
                  <a:pos x="T4" y="T5"/>
                </a:cxn>
                <a:cxn ang="0">
                  <a:pos x="T6" y="T7"/>
                </a:cxn>
                <a:cxn ang="0">
                  <a:pos x="T8" y="T9"/>
                </a:cxn>
                <a:cxn ang="0">
                  <a:pos x="T10" y="T11"/>
                </a:cxn>
              </a:cxnLst>
              <a:rect l="0" t="0" r="r" b="b"/>
              <a:pathLst>
                <a:path w="89" h="89">
                  <a:moveTo>
                    <a:pt x="0" y="89"/>
                  </a:moveTo>
                  <a:cubicBezTo>
                    <a:pt x="5" y="74"/>
                    <a:pt x="12" y="60"/>
                    <a:pt x="23" y="47"/>
                  </a:cubicBezTo>
                  <a:cubicBezTo>
                    <a:pt x="42" y="23"/>
                    <a:pt x="64" y="8"/>
                    <a:pt x="89" y="0"/>
                  </a:cubicBezTo>
                  <a:lnTo>
                    <a:pt x="26" y="63"/>
                  </a:lnTo>
                  <a:lnTo>
                    <a:pt x="0" y="89"/>
                  </a:lnTo>
                  <a:lnTo>
                    <a:pt x="0" y="89"/>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242">
              <a:extLst>
                <a:ext uri="{FF2B5EF4-FFF2-40B4-BE49-F238E27FC236}">
                  <a16:creationId xmlns:a16="http://schemas.microsoft.com/office/drawing/2014/main" id="{345AC2FA-A8E9-E111-049F-55D839932AE4}"/>
                </a:ext>
              </a:extLst>
            </p:cNvPr>
            <p:cNvSpPr>
              <a:spLocks/>
            </p:cNvSpPr>
            <p:nvPr/>
          </p:nvSpPr>
          <p:spPr bwMode="auto">
            <a:xfrm>
              <a:off x="4331303" y="5044199"/>
              <a:ext cx="400050" cy="404813"/>
            </a:xfrm>
            <a:custGeom>
              <a:avLst/>
              <a:gdLst>
                <a:gd name="T0" fmla="*/ 0 w 1940"/>
                <a:gd name="T1" fmla="*/ 1965 h 1965"/>
                <a:gd name="T2" fmla="*/ 10 w 1940"/>
                <a:gd name="T3" fmla="*/ 1904 h 1965"/>
                <a:gd name="T4" fmla="*/ 30 w 1940"/>
                <a:gd name="T5" fmla="*/ 1884 h 1965"/>
                <a:gd name="T6" fmla="*/ 56 w 1940"/>
                <a:gd name="T7" fmla="*/ 1857 h 1965"/>
                <a:gd name="T8" fmla="*/ 401 w 1940"/>
                <a:gd name="T9" fmla="*/ 1512 h 1965"/>
                <a:gd name="T10" fmla="*/ 427 w 1940"/>
                <a:gd name="T11" fmla="*/ 1486 h 1965"/>
                <a:gd name="T12" fmla="*/ 773 w 1940"/>
                <a:gd name="T13" fmla="*/ 1141 h 1965"/>
                <a:gd name="T14" fmla="*/ 799 w 1940"/>
                <a:gd name="T15" fmla="*/ 1114 h 1965"/>
                <a:gd name="T16" fmla="*/ 1144 w 1940"/>
                <a:gd name="T17" fmla="*/ 769 h 1965"/>
                <a:gd name="T18" fmla="*/ 1171 w 1940"/>
                <a:gd name="T19" fmla="*/ 743 h 1965"/>
                <a:gd name="T20" fmla="*/ 1516 w 1940"/>
                <a:gd name="T21" fmla="*/ 397 h 1965"/>
                <a:gd name="T22" fmla="*/ 1542 w 1940"/>
                <a:gd name="T23" fmla="*/ 371 h 1965"/>
                <a:gd name="T24" fmla="*/ 1656 w 1940"/>
                <a:gd name="T25" fmla="*/ 257 h 1965"/>
                <a:gd name="T26" fmla="*/ 1663 w 1940"/>
                <a:gd name="T27" fmla="*/ 253 h 1965"/>
                <a:gd name="T28" fmla="*/ 1736 w 1940"/>
                <a:gd name="T29" fmla="*/ 178 h 1965"/>
                <a:gd name="T30" fmla="*/ 1914 w 1940"/>
                <a:gd name="T31" fmla="*/ 0 h 1965"/>
                <a:gd name="T32" fmla="*/ 1940 w 1940"/>
                <a:gd name="T33" fmla="*/ 26 h 1965"/>
                <a:gd name="T34" fmla="*/ 1914 w 1940"/>
                <a:gd name="T35" fmla="*/ 52 h 1965"/>
                <a:gd name="T36" fmla="*/ 1568 w 1940"/>
                <a:gd name="T37" fmla="*/ 397 h 1965"/>
                <a:gd name="T38" fmla="*/ 1542 w 1940"/>
                <a:gd name="T39" fmla="*/ 424 h 1965"/>
                <a:gd name="T40" fmla="*/ 1197 w 1940"/>
                <a:gd name="T41" fmla="*/ 769 h 1965"/>
                <a:gd name="T42" fmla="*/ 1171 w 1940"/>
                <a:gd name="T43" fmla="*/ 795 h 1965"/>
                <a:gd name="T44" fmla="*/ 825 w 1940"/>
                <a:gd name="T45" fmla="*/ 1141 h 1965"/>
                <a:gd name="T46" fmla="*/ 799 w 1940"/>
                <a:gd name="T47" fmla="*/ 1167 h 1965"/>
                <a:gd name="T48" fmla="*/ 454 w 1940"/>
                <a:gd name="T49" fmla="*/ 1512 h 1965"/>
                <a:gd name="T50" fmla="*/ 427 w 1940"/>
                <a:gd name="T51" fmla="*/ 1538 h 1965"/>
                <a:gd name="T52" fmla="*/ 82 w 1940"/>
                <a:gd name="T53" fmla="*/ 1884 h 1965"/>
                <a:gd name="T54" fmla="*/ 56 w 1940"/>
                <a:gd name="T55" fmla="*/ 1910 h 1965"/>
                <a:gd name="T56" fmla="*/ 0 w 1940"/>
                <a:gd name="T57" fmla="*/ 1965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40" h="1965">
                  <a:moveTo>
                    <a:pt x="0" y="1965"/>
                  </a:moveTo>
                  <a:cubicBezTo>
                    <a:pt x="3" y="1945"/>
                    <a:pt x="6" y="1924"/>
                    <a:pt x="10" y="1904"/>
                  </a:cubicBezTo>
                  <a:lnTo>
                    <a:pt x="30" y="1884"/>
                  </a:lnTo>
                  <a:lnTo>
                    <a:pt x="56" y="1857"/>
                  </a:lnTo>
                  <a:lnTo>
                    <a:pt x="401" y="1512"/>
                  </a:lnTo>
                  <a:lnTo>
                    <a:pt x="427" y="1486"/>
                  </a:lnTo>
                  <a:lnTo>
                    <a:pt x="773" y="1141"/>
                  </a:lnTo>
                  <a:lnTo>
                    <a:pt x="799" y="1114"/>
                  </a:lnTo>
                  <a:lnTo>
                    <a:pt x="1144" y="769"/>
                  </a:lnTo>
                  <a:lnTo>
                    <a:pt x="1171" y="743"/>
                  </a:lnTo>
                  <a:lnTo>
                    <a:pt x="1516" y="397"/>
                  </a:lnTo>
                  <a:lnTo>
                    <a:pt x="1542" y="371"/>
                  </a:lnTo>
                  <a:lnTo>
                    <a:pt x="1656" y="257"/>
                  </a:lnTo>
                  <a:cubicBezTo>
                    <a:pt x="1659" y="256"/>
                    <a:pt x="1661" y="255"/>
                    <a:pt x="1663" y="253"/>
                  </a:cubicBezTo>
                  <a:cubicBezTo>
                    <a:pt x="1693" y="237"/>
                    <a:pt x="1720" y="210"/>
                    <a:pt x="1736" y="178"/>
                  </a:cubicBezTo>
                  <a:lnTo>
                    <a:pt x="1914" y="0"/>
                  </a:lnTo>
                  <a:lnTo>
                    <a:pt x="1940" y="26"/>
                  </a:lnTo>
                  <a:lnTo>
                    <a:pt x="1914" y="52"/>
                  </a:lnTo>
                  <a:lnTo>
                    <a:pt x="1568" y="397"/>
                  </a:lnTo>
                  <a:lnTo>
                    <a:pt x="1542" y="424"/>
                  </a:lnTo>
                  <a:lnTo>
                    <a:pt x="1197" y="769"/>
                  </a:lnTo>
                  <a:lnTo>
                    <a:pt x="1171" y="795"/>
                  </a:lnTo>
                  <a:lnTo>
                    <a:pt x="825" y="1141"/>
                  </a:lnTo>
                  <a:lnTo>
                    <a:pt x="799" y="1167"/>
                  </a:lnTo>
                  <a:lnTo>
                    <a:pt x="454" y="1512"/>
                  </a:lnTo>
                  <a:lnTo>
                    <a:pt x="427" y="1538"/>
                  </a:lnTo>
                  <a:lnTo>
                    <a:pt x="82" y="1884"/>
                  </a:lnTo>
                  <a:lnTo>
                    <a:pt x="56" y="1910"/>
                  </a:lnTo>
                  <a:lnTo>
                    <a:pt x="0" y="1965"/>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243">
              <a:extLst>
                <a:ext uri="{FF2B5EF4-FFF2-40B4-BE49-F238E27FC236}">
                  <a16:creationId xmlns:a16="http://schemas.microsoft.com/office/drawing/2014/main" id="{30303D4C-AE7D-20C6-6C52-85A9D3C7C64E}"/>
                </a:ext>
              </a:extLst>
            </p:cNvPr>
            <p:cNvSpPr>
              <a:spLocks/>
            </p:cNvSpPr>
            <p:nvPr/>
          </p:nvSpPr>
          <p:spPr bwMode="auto">
            <a:xfrm>
              <a:off x="4672616" y="5080712"/>
              <a:ext cx="15875" cy="17463"/>
            </a:xfrm>
            <a:custGeom>
              <a:avLst/>
              <a:gdLst>
                <a:gd name="T0" fmla="*/ 0 w 80"/>
                <a:gd name="T1" fmla="*/ 79 h 79"/>
                <a:gd name="T2" fmla="*/ 80 w 80"/>
                <a:gd name="T3" fmla="*/ 0 h 79"/>
                <a:gd name="T4" fmla="*/ 7 w 80"/>
                <a:gd name="T5" fmla="*/ 75 h 79"/>
                <a:gd name="T6" fmla="*/ 0 w 80"/>
                <a:gd name="T7" fmla="*/ 79 h 79"/>
              </a:gdLst>
              <a:ahLst/>
              <a:cxnLst>
                <a:cxn ang="0">
                  <a:pos x="T0" y="T1"/>
                </a:cxn>
                <a:cxn ang="0">
                  <a:pos x="T2" y="T3"/>
                </a:cxn>
                <a:cxn ang="0">
                  <a:pos x="T4" y="T5"/>
                </a:cxn>
                <a:cxn ang="0">
                  <a:pos x="T6" y="T7"/>
                </a:cxn>
              </a:cxnLst>
              <a:rect l="0" t="0" r="r" b="b"/>
              <a:pathLst>
                <a:path w="80" h="79">
                  <a:moveTo>
                    <a:pt x="0" y="79"/>
                  </a:moveTo>
                  <a:lnTo>
                    <a:pt x="80" y="0"/>
                  </a:lnTo>
                  <a:cubicBezTo>
                    <a:pt x="64" y="32"/>
                    <a:pt x="37" y="59"/>
                    <a:pt x="7" y="75"/>
                  </a:cubicBezTo>
                  <a:cubicBezTo>
                    <a:pt x="5" y="77"/>
                    <a:pt x="3" y="78"/>
                    <a:pt x="0" y="79"/>
                  </a:cubicBez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244">
              <a:extLst>
                <a:ext uri="{FF2B5EF4-FFF2-40B4-BE49-F238E27FC236}">
                  <a16:creationId xmlns:a16="http://schemas.microsoft.com/office/drawing/2014/main" id="{A6562F38-CDD2-741D-A2E6-45107B700E76}"/>
                </a:ext>
              </a:extLst>
            </p:cNvPr>
            <p:cNvSpPr>
              <a:spLocks/>
            </p:cNvSpPr>
            <p:nvPr/>
          </p:nvSpPr>
          <p:spPr bwMode="auto">
            <a:xfrm>
              <a:off x="4410678" y="5050549"/>
              <a:ext cx="161925" cy="166688"/>
            </a:xfrm>
            <a:custGeom>
              <a:avLst/>
              <a:gdLst>
                <a:gd name="T0" fmla="*/ 0 w 789"/>
                <a:gd name="T1" fmla="*/ 812 h 812"/>
                <a:gd name="T2" fmla="*/ 43 w 789"/>
                <a:gd name="T3" fmla="*/ 717 h 812"/>
                <a:gd name="T4" fmla="*/ 46 w 789"/>
                <a:gd name="T5" fmla="*/ 713 h 812"/>
                <a:gd name="T6" fmla="*/ 392 w 789"/>
                <a:gd name="T7" fmla="*/ 367 h 812"/>
                <a:gd name="T8" fmla="*/ 418 w 789"/>
                <a:gd name="T9" fmla="*/ 341 h 812"/>
                <a:gd name="T10" fmla="*/ 760 w 789"/>
                <a:gd name="T11" fmla="*/ 0 h 812"/>
                <a:gd name="T12" fmla="*/ 789 w 789"/>
                <a:gd name="T13" fmla="*/ 23 h 812"/>
                <a:gd name="T14" fmla="*/ 444 w 789"/>
                <a:gd name="T15" fmla="*/ 367 h 812"/>
                <a:gd name="T16" fmla="*/ 418 w 789"/>
                <a:gd name="T17" fmla="*/ 394 h 812"/>
                <a:gd name="T18" fmla="*/ 73 w 789"/>
                <a:gd name="T19" fmla="*/ 739 h 812"/>
                <a:gd name="T20" fmla="*/ 47 w 789"/>
                <a:gd name="T21" fmla="*/ 765 h 812"/>
                <a:gd name="T22" fmla="*/ 0 w 789"/>
                <a:gd name="T23"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9" h="812">
                  <a:moveTo>
                    <a:pt x="0" y="812"/>
                  </a:moveTo>
                  <a:cubicBezTo>
                    <a:pt x="14" y="780"/>
                    <a:pt x="28" y="748"/>
                    <a:pt x="43" y="717"/>
                  </a:cubicBezTo>
                  <a:lnTo>
                    <a:pt x="46" y="713"/>
                  </a:lnTo>
                  <a:lnTo>
                    <a:pt x="392" y="367"/>
                  </a:lnTo>
                  <a:lnTo>
                    <a:pt x="418" y="341"/>
                  </a:lnTo>
                  <a:lnTo>
                    <a:pt x="760" y="0"/>
                  </a:lnTo>
                  <a:cubicBezTo>
                    <a:pt x="769" y="9"/>
                    <a:pt x="778" y="16"/>
                    <a:pt x="789" y="23"/>
                  </a:cubicBezTo>
                  <a:lnTo>
                    <a:pt x="444" y="367"/>
                  </a:lnTo>
                  <a:lnTo>
                    <a:pt x="418" y="394"/>
                  </a:lnTo>
                  <a:lnTo>
                    <a:pt x="73" y="739"/>
                  </a:lnTo>
                  <a:lnTo>
                    <a:pt x="47" y="765"/>
                  </a:lnTo>
                  <a:lnTo>
                    <a:pt x="0" y="812"/>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245">
              <a:extLst>
                <a:ext uri="{FF2B5EF4-FFF2-40B4-BE49-F238E27FC236}">
                  <a16:creationId xmlns:a16="http://schemas.microsoft.com/office/drawing/2014/main" id="{ED4F06A4-18BF-0928-DAB3-A6A3E33B38A4}"/>
                </a:ext>
              </a:extLst>
            </p:cNvPr>
            <p:cNvSpPr>
              <a:spLocks/>
            </p:cNvSpPr>
            <p:nvPr/>
          </p:nvSpPr>
          <p:spPr bwMode="auto">
            <a:xfrm>
              <a:off x="4566253" y="5044199"/>
              <a:ext cx="11113" cy="11113"/>
            </a:xfrm>
            <a:custGeom>
              <a:avLst/>
              <a:gdLst>
                <a:gd name="T0" fmla="*/ 29 w 56"/>
                <a:gd name="T1" fmla="*/ 53 h 53"/>
                <a:gd name="T2" fmla="*/ 0 w 56"/>
                <a:gd name="T3" fmla="*/ 30 h 53"/>
                <a:gd name="T4" fmla="*/ 30 w 56"/>
                <a:gd name="T5" fmla="*/ 0 h 53"/>
                <a:gd name="T6" fmla="*/ 56 w 56"/>
                <a:gd name="T7" fmla="*/ 26 h 53"/>
                <a:gd name="T8" fmla="*/ 30 w 56"/>
                <a:gd name="T9" fmla="*/ 52 h 53"/>
                <a:gd name="T10" fmla="*/ 29 w 56"/>
                <a:gd name="T11" fmla="*/ 53 h 53"/>
              </a:gdLst>
              <a:ahLst/>
              <a:cxnLst>
                <a:cxn ang="0">
                  <a:pos x="T0" y="T1"/>
                </a:cxn>
                <a:cxn ang="0">
                  <a:pos x="T2" y="T3"/>
                </a:cxn>
                <a:cxn ang="0">
                  <a:pos x="T4" y="T5"/>
                </a:cxn>
                <a:cxn ang="0">
                  <a:pos x="T6" y="T7"/>
                </a:cxn>
                <a:cxn ang="0">
                  <a:pos x="T8" y="T9"/>
                </a:cxn>
                <a:cxn ang="0">
                  <a:pos x="T10" y="T11"/>
                </a:cxn>
              </a:cxnLst>
              <a:rect l="0" t="0" r="r" b="b"/>
              <a:pathLst>
                <a:path w="56" h="53">
                  <a:moveTo>
                    <a:pt x="29" y="53"/>
                  </a:moveTo>
                  <a:cubicBezTo>
                    <a:pt x="18" y="46"/>
                    <a:pt x="9" y="39"/>
                    <a:pt x="0" y="30"/>
                  </a:cubicBezTo>
                  <a:lnTo>
                    <a:pt x="30" y="0"/>
                  </a:lnTo>
                  <a:lnTo>
                    <a:pt x="56" y="26"/>
                  </a:lnTo>
                  <a:lnTo>
                    <a:pt x="30" y="52"/>
                  </a:lnTo>
                  <a:lnTo>
                    <a:pt x="29" y="53"/>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246">
              <a:extLst>
                <a:ext uri="{FF2B5EF4-FFF2-40B4-BE49-F238E27FC236}">
                  <a16:creationId xmlns:a16="http://schemas.microsoft.com/office/drawing/2014/main" id="{02563639-E07A-2975-ADBF-B5F965A29190}"/>
                </a:ext>
              </a:extLst>
            </p:cNvPr>
            <p:cNvSpPr>
              <a:spLocks noEditPoints="1"/>
            </p:cNvSpPr>
            <p:nvPr/>
          </p:nvSpPr>
          <p:spPr bwMode="auto">
            <a:xfrm>
              <a:off x="4380516" y="5191837"/>
              <a:ext cx="503238" cy="511175"/>
            </a:xfrm>
            <a:custGeom>
              <a:avLst/>
              <a:gdLst>
                <a:gd name="T0" fmla="*/ 16 w 2449"/>
                <a:gd name="T1" fmla="*/ 2486 h 2486"/>
                <a:gd name="T2" fmla="*/ 0 w 2449"/>
                <a:gd name="T3" fmla="*/ 2450 h 2486"/>
                <a:gd name="T4" fmla="*/ 165 w 2449"/>
                <a:gd name="T5" fmla="*/ 2284 h 2486"/>
                <a:gd name="T6" fmla="*/ 191 w 2449"/>
                <a:gd name="T7" fmla="*/ 2258 h 2486"/>
                <a:gd name="T8" fmla="*/ 537 w 2449"/>
                <a:gd name="T9" fmla="*/ 1913 h 2486"/>
                <a:gd name="T10" fmla="*/ 563 w 2449"/>
                <a:gd name="T11" fmla="*/ 1887 h 2486"/>
                <a:gd name="T12" fmla="*/ 908 w 2449"/>
                <a:gd name="T13" fmla="*/ 1541 h 2486"/>
                <a:gd name="T14" fmla="*/ 935 w 2449"/>
                <a:gd name="T15" fmla="*/ 1515 h 2486"/>
                <a:gd name="T16" fmla="*/ 1106 w 2449"/>
                <a:gd name="T17" fmla="*/ 1343 h 2486"/>
                <a:gd name="T18" fmla="*/ 1131 w 2449"/>
                <a:gd name="T19" fmla="*/ 1371 h 2486"/>
                <a:gd name="T20" fmla="*/ 961 w 2449"/>
                <a:gd name="T21" fmla="*/ 1541 h 2486"/>
                <a:gd name="T22" fmla="*/ 935 w 2449"/>
                <a:gd name="T23" fmla="*/ 1568 h 2486"/>
                <a:gd name="T24" fmla="*/ 589 w 2449"/>
                <a:gd name="T25" fmla="*/ 1913 h 2486"/>
                <a:gd name="T26" fmla="*/ 563 w 2449"/>
                <a:gd name="T27" fmla="*/ 1939 h 2486"/>
                <a:gd name="T28" fmla="*/ 218 w 2449"/>
                <a:gd name="T29" fmla="*/ 2284 h 2486"/>
                <a:gd name="T30" fmla="*/ 191 w 2449"/>
                <a:gd name="T31" fmla="*/ 2311 h 2486"/>
                <a:gd name="T32" fmla="*/ 16 w 2449"/>
                <a:gd name="T33" fmla="*/ 2486 h 2486"/>
                <a:gd name="T34" fmla="*/ 2158 w 2449"/>
                <a:gd name="T35" fmla="*/ 344 h 2486"/>
                <a:gd name="T36" fmla="*/ 2156 w 2449"/>
                <a:gd name="T37" fmla="*/ 344 h 2486"/>
                <a:gd name="T38" fmla="*/ 2114 w 2449"/>
                <a:gd name="T39" fmla="*/ 335 h 2486"/>
                <a:gd name="T40" fmla="*/ 2394 w 2449"/>
                <a:gd name="T41" fmla="*/ 55 h 2486"/>
                <a:gd name="T42" fmla="*/ 2421 w 2449"/>
                <a:gd name="T43" fmla="*/ 29 h 2486"/>
                <a:gd name="T44" fmla="*/ 2423 w 2449"/>
                <a:gd name="T45" fmla="*/ 27 h 2486"/>
                <a:gd name="T46" fmla="*/ 2449 w 2449"/>
                <a:gd name="T47" fmla="*/ 0 h 2486"/>
                <a:gd name="T48" fmla="*/ 2449 w 2449"/>
                <a:gd name="T49" fmla="*/ 0 h 2486"/>
                <a:gd name="T50" fmla="*/ 2449 w 2449"/>
                <a:gd name="T51" fmla="*/ 53 h 2486"/>
                <a:gd name="T52" fmla="*/ 2449 w 2449"/>
                <a:gd name="T53" fmla="*/ 53 h 2486"/>
                <a:gd name="T54" fmla="*/ 2447 w 2449"/>
                <a:gd name="T55" fmla="*/ 55 h 2486"/>
                <a:gd name="T56" fmla="*/ 2421 w 2449"/>
                <a:gd name="T57" fmla="*/ 81 h 2486"/>
                <a:gd name="T58" fmla="*/ 2158 w 2449"/>
                <a:gd name="T59" fmla="*/ 344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9" h="2486">
                  <a:moveTo>
                    <a:pt x="16" y="2486"/>
                  </a:moveTo>
                  <a:lnTo>
                    <a:pt x="0" y="2450"/>
                  </a:lnTo>
                  <a:lnTo>
                    <a:pt x="165" y="2284"/>
                  </a:lnTo>
                  <a:lnTo>
                    <a:pt x="191" y="2258"/>
                  </a:lnTo>
                  <a:lnTo>
                    <a:pt x="537" y="1913"/>
                  </a:lnTo>
                  <a:lnTo>
                    <a:pt x="563" y="1887"/>
                  </a:lnTo>
                  <a:lnTo>
                    <a:pt x="908" y="1541"/>
                  </a:lnTo>
                  <a:lnTo>
                    <a:pt x="935" y="1515"/>
                  </a:lnTo>
                  <a:lnTo>
                    <a:pt x="1106" y="1343"/>
                  </a:lnTo>
                  <a:cubicBezTo>
                    <a:pt x="1114" y="1353"/>
                    <a:pt x="1122" y="1363"/>
                    <a:pt x="1131" y="1371"/>
                  </a:cubicBezTo>
                  <a:lnTo>
                    <a:pt x="961" y="1541"/>
                  </a:lnTo>
                  <a:lnTo>
                    <a:pt x="935" y="1568"/>
                  </a:lnTo>
                  <a:lnTo>
                    <a:pt x="589" y="1913"/>
                  </a:lnTo>
                  <a:lnTo>
                    <a:pt x="563" y="1939"/>
                  </a:lnTo>
                  <a:lnTo>
                    <a:pt x="218" y="2284"/>
                  </a:lnTo>
                  <a:lnTo>
                    <a:pt x="191" y="2311"/>
                  </a:lnTo>
                  <a:lnTo>
                    <a:pt x="16" y="2486"/>
                  </a:lnTo>
                  <a:moveTo>
                    <a:pt x="2158" y="344"/>
                  </a:moveTo>
                  <a:cubicBezTo>
                    <a:pt x="2157" y="344"/>
                    <a:pt x="2156" y="344"/>
                    <a:pt x="2156" y="344"/>
                  </a:cubicBezTo>
                  <a:cubicBezTo>
                    <a:pt x="2142" y="341"/>
                    <a:pt x="2128" y="338"/>
                    <a:pt x="2114" y="335"/>
                  </a:cubicBezTo>
                  <a:lnTo>
                    <a:pt x="2394" y="55"/>
                  </a:lnTo>
                  <a:lnTo>
                    <a:pt x="2421" y="29"/>
                  </a:lnTo>
                  <a:lnTo>
                    <a:pt x="2423" y="27"/>
                  </a:lnTo>
                  <a:lnTo>
                    <a:pt x="2449" y="0"/>
                  </a:lnTo>
                  <a:lnTo>
                    <a:pt x="2449" y="0"/>
                  </a:lnTo>
                  <a:lnTo>
                    <a:pt x="2449" y="53"/>
                  </a:lnTo>
                  <a:lnTo>
                    <a:pt x="2449" y="53"/>
                  </a:lnTo>
                  <a:lnTo>
                    <a:pt x="2447" y="55"/>
                  </a:lnTo>
                  <a:lnTo>
                    <a:pt x="2421" y="81"/>
                  </a:lnTo>
                  <a:lnTo>
                    <a:pt x="2158" y="344"/>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247">
              <a:extLst>
                <a:ext uri="{FF2B5EF4-FFF2-40B4-BE49-F238E27FC236}">
                  <a16:creationId xmlns:a16="http://schemas.microsoft.com/office/drawing/2014/main" id="{0F17B72B-EE28-4351-84AD-1470E0FBAE51}"/>
                </a:ext>
              </a:extLst>
            </p:cNvPr>
            <p:cNvSpPr>
              <a:spLocks/>
            </p:cNvSpPr>
            <p:nvPr/>
          </p:nvSpPr>
          <p:spPr bwMode="auto">
            <a:xfrm>
              <a:off x="4607528" y="5260099"/>
              <a:ext cx="215900" cy="212725"/>
            </a:xfrm>
            <a:custGeom>
              <a:avLst/>
              <a:gdLst>
                <a:gd name="T0" fmla="*/ 25 w 1052"/>
                <a:gd name="T1" fmla="*/ 1036 h 1036"/>
                <a:gd name="T2" fmla="*/ 0 w 1052"/>
                <a:gd name="T3" fmla="*/ 1008 h 1036"/>
                <a:gd name="T4" fmla="*/ 174 w 1052"/>
                <a:gd name="T5" fmla="*/ 835 h 1036"/>
                <a:gd name="T6" fmla="*/ 200 w 1052"/>
                <a:gd name="T7" fmla="*/ 808 h 1036"/>
                <a:gd name="T8" fmla="*/ 545 w 1052"/>
                <a:gd name="T9" fmla="*/ 463 h 1036"/>
                <a:gd name="T10" fmla="*/ 572 w 1052"/>
                <a:gd name="T11" fmla="*/ 437 h 1036"/>
                <a:gd name="T12" fmla="*/ 917 w 1052"/>
                <a:gd name="T13" fmla="*/ 92 h 1036"/>
                <a:gd name="T14" fmla="*/ 943 w 1052"/>
                <a:gd name="T15" fmla="*/ 65 h 1036"/>
                <a:gd name="T16" fmla="*/ 1008 w 1052"/>
                <a:gd name="T17" fmla="*/ 0 h 1036"/>
                <a:gd name="T18" fmla="*/ 1050 w 1052"/>
                <a:gd name="T19" fmla="*/ 9 h 1036"/>
                <a:gd name="T20" fmla="*/ 1052 w 1052"/>
                <a:gd name="T21" fmla="*/ 9 h 1036"/>
                <a:gd name="T22" fmla="*/ 969 w 1052"/>
                <a:gd name="T23" fmla="*/ 92 h 1036"/>
                <a:gd name="T24" fmla="*/ 943 w 1052"/>
                <a:gd name="T25" fmla="*/ 118 h 1036"/>
                <a:gd name="T26" fmla="*/ 598 w 1052"/>
                <a:gd name="T27" fmla="*/ 463 h 1036"/>
                <a:gd name="T28" fmla="*/ 572 w 1052"/>
                <a:gd name="T29" fmla="*/ 489 h 1036"/>
                <a:gd name="T30" fmla="*/ 226 w 1052"/>
                <a:gd name="T31" fmla="*/ 835 h 1036"/>
                <a:gd name="T32" fmla="*/ 200 w 1052"/>
                <a:gd name="T33" fmla="*/ 861 h 1036"/>
                <a:gd name="T34" fmla="*/ 25 w 1052"/>
                <a:gd name="T35"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2" h="1036">
                  <a:moveTo>
                    <a:pt x="25" y="1036"/>
                  </a:moveTo>
                  <a:cubicBezTo>
                    <a:pt x="16" y="1028"/>
                    <a:pt x="8" y="1018"/>
                    <a:pt x="0" y="1008"/>
                  </a:cubicBezTo>
                  <a:lnTo>
                    <a:pt x="174" y="835"/>
                  </a:lnTo>
                  <a:lnTo>
                    <a:pt x="200" y="808"/>
                  </a:lnTo>
                  <a:lnTo>
                    <a:pt x="545" y="463"/>
                  </a:lnTo>
                  <a:lnTo>
                    <a:pt x="572" y="437"/>
                  </a:lnTo>
                  <a:lnTo>
                    <a:pt x="917" y="92"/>
                  </a:lnTo>
                  <a:lnTo>
                    <a:pt x="943" y="65"/>
                  </a:lnTo>
                  <a:lnTo>
                    <a:pt x="1008" y="0"/>
                  </a:lnTo>
                  <a:cubicBezTo>
                    <a:pt x="1022" y="3"/>
                    <a:pt x="1036" y="6"/>
                    <a:pt x="1050" y="9"/>
                  </a:cubicBezTo>
                  <a:cubicBezTo>
                    <a:pt x="1050" y="9"/>
                    <a:pt x="1051" y="9"/>
                    <a:pt x="1052" y="9"/>
                  </a:cubicBezTo>
                  <a:lnTo>
                    <a:pt x="969" y="92"/>
                  </a:lnTo>
                  <a:lnTo>
                    <a:pt x="943" y="118"/>
                  </a:lnTo>
                  <a:lnTo>
                    <a:pt x="598" y="463"/>
                  </a:lnTo>
                  <a:lnTo>
                    <a:pt x="572" y="489"/>
                  </a:lnTo>
                  <a:lnTo>
                    <a:pt x="226" y="835"/>
                  </a:lnTo>
                  <a:lnTo>
                    <a:pt x="200" y="861"/>
                  </a:lnTo>
                  <a:lnTo>
                    <a:pt x="25" y="1036"/>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248">
              <a:extLst>
                <a:ext uri="{FF2B5EF4-FFF2-40B4-BE49-F238E27FC236}">
                  <a16:creationId xmlns:a16="http://schemas.microsoft.com/office/drawing/2014/main" id="{31B78F61-63F8-7AE7-06CD-9AF524ACFE67}"/>
                </a:ext>
              </a:extLst>
            </p:cNvPr>
            <p:cNvSpPr>
              <a:spLocks noEditPoints="1"/>
            </p:cNvSpPr>
            <p:nvPr/>
          </p:nvSpPr>
          <p:spPr bwMode="auto">
            <a:xfrm>
              <a:off x="4432903" y="5390274"/>
              <a:ext cx="412750" cy="412750"/>
            </a:xfrm>
            <a:custGeom>
              <a:avLst/>
              <a:gdLst>
                <a:gd name="T0" fmla="*/ 19 w 2011"/>
                <a:gd name="T1" fmla="*/ 2004 h 2004"/>
                <a:gd name="T2" fmla="*/ 0 w 2011"/>
                <a:gd name="T3" fmla="*/ 1971 h 2004"/>
                <a:gd name="T4" fmla="*/ 284 w 2011"/>
                <a:gd name="T5" fmla="*/ 1687 h 2004"/>
                <a:gd name="T6" fmla="*/ 310 w 2011"/>
                <a:gd name="T7" fmla="*/ 1661 h 2004"/>
                <a:gd name="T8" fmla="*/ 655 w 2011"/>
                <a:gd name="T9" fmla="*/ 1315 h 2004"/>
                <a:gd name="T10" fmla="*/ 682 w 2011"/>
                <a:gd name="T11" fmla="*/ 1289 h 2004"/>
                <a:gd name="T12" fmla="*/ 1027 w 2011"/>
                <a:gd name="T13" fmla="*/ 944 h 2004"/>
                <a:gd name="T14" fmla="*/ 1053 w 2011"/>
                <a:gd name="T15" fmla="*/ 918 h 2004"/>
                <a:gd name="T16" fmla="*/ 1383 w 2011"/>
                <a:gd name="T17" fmla="*/ 588 h 2004"/>
                <a:gd name="T18" fmla="*/ 1437 w 2011"/>
                <a:gd name="T19" fmla="*/ 585 h 2004"/>
                <a:gd name="T20" fmla="*/ 1438 w 2011"/>
                <a:gd name="T21" fmla="*/ 585 h 2004"/>
                <a:gd name="T22" fmla="*/ 1425 w 2011"/>
                <a:gd name="T23" fmla="*/ 599 h 2004"/>
                <a:gd name="T24" fmla="*/ 1079 w 2011"/>
                <a:gd name="T25" fmla="*/ 944 h 2004"/>
                <a:gd name="T26" fmla="*/ 1053 w 2011"/>
                <a:gd name="T27" fmla="*/ 970 h 2004"/>
                <a:gd name="T28" fmla="*/ 708 w 2011"/>
                <a:gd name="T29" fmla="*/ 1315 h 2004"/>
                <a:gd name="T30" fmla="*/ 682 w 2011"/>
                <a:gd name="T31" fmla="*/ 1342 h 2004"/>
                <a:gd name="T32" fmla="*/ 336 w 2011"/>
                <a:gd name="T33" fmla="*/ 1687 h 2004"/>
                <a:gd name="T34" fmla="*/ 310 w 2011"/>
                <a:gd name="T35" fmla="*/ 1713 h 2004"/>
                <a:gd name="T36" fmla="*/ 19 w 2011"/>
                <a:gd name="T37" fmla="*/ 2004 h 2004"/>
                <a:gd name="T38" fmla="*/ 1614 w 2011"/>
                <a:gd name="T39" fmla="*/ 409 h 2004"/>
                <a:gd name="T40" fmla="*/ 1613 w 2011"/>
                <a:gd name="T41" fmla="*/ 358 h 2004"/>
                <a:gd name="T42" fmla="*/ 1770 w 2011"/>
                <a:gd name="T43" fmla="*/ 201 h 2004"/>
                <a:gd name="T44" fmla="*/ 1796 w 2011"/>
                <a:gd name="T45" fmla="*/ 174 h 2004"/>
                <a:gd name="T46" fmla="*/ 1971 w 2011"/>
                <a:gd name="T47" fmla="*/ 0 h 2004"/>
                <a:gd name="T48" fmla="*/ 2011 w 2011"/>
                <a:gd name="T49" fmla="*/ 12 h 2004"/>
                <a:gd name="T50" fmla="*/ 1822 w 2011"/>
                <a:gd name="T51" fmla="*/ 201 h 2004"/>
                <a:gd name="T52" fmla="*/ 1796 w 2011"/>
                <a:gd name="T53" fmla="*/ 227 h 2004"/>
                <a:gd name="T54" fmla="*/ 1614 w 2011"/>
                <a:gd name="T55" fmla="*/ 409 h 2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1" h="2004">
                  <a:moveTo>
                    <a:pt x="19" y="2004"/>
                  </a:moveTo>
                  <a:lnTo>
                    <a:pt x="0" y="1971"/>
                  </a:lnTo>
                  <a:lnTo>
                    <a:pt x="284" y="1687"/>
                  </a:lnTo>
                  <a:lnTo>
                    <a:pt x="310" y="1661"/>
                  </a:lnTo>
                  <a:lnTo>
                    <a:pt x="655" y="1315"/>
                  </a:lnTo>
                  <a:lnTo>
                    <a:pt x="682" y="1289"/>
                  </a:lnTo>
                  <a:lnTo>
                    <a:pt x="1027" y="944"/>
                  </a:lnTo>
                  <a:lnTo>
                    <a:pt x="1053" y="918"/>
                  </a:lnTo>
                  <a:lnTo>
                    <a:pt x="1383" y="588"/>
                  </a:lnTo>
                  <a:cubicBezTo>
                    <a:pt x="1401" y="588"/>
                    <a:pt x="1420" y="586"/>
                    <a:pt x="1437" y="585"/>
                  </a:cubicBezTo>
                  <a:cubicBezTo>
                    <a:pt x="1437" y="585"/>
                    <a:pt x="1438" y="585"/>
                    <a:pt x="1438" y="585"/>
                  </a:cubicBezTo>
                  <a:lnTo>
                    <a:pt x="1425" y="599"/>
                  </a:lnTo>
                  <a:lnTo>
                    <a:pt x="1079" y="944"/>
                  </a:lnTo>
                  <a:lnTo>
                    <a:pt x="1053" y="970"/>
                  </a:lnTo>
                  <a:lnTo>
                    <a:pt x="708" y="1315"/>
                  </a:lnTo>
                  <a:lnTo>
                    <a:pt x="682" y="1342"/>
                  </a:lnTo>
                  <a:lnTo>
                    <a:pt x="336" y="1687"/>
                  </a:lnTo>
                  <a:lnTo>
                    <a:pt x="310" y="1713"/>
                  </a:lnTo>
                  <a:lnTo>
                    <a:pt x="19" y="2004"/>
                  </a:lnTo>
                  <a:moveTo>
                    <a:pt x="1614" y="409"/>
                  </a:moveTo>
                  <a:cubicBezTo>
                    <a:pt x="1616" y="392"/>
                    <a:pt x="1615" y="375"/>
                    <a:pt x="1613" y="358"/>
                  </a:cubicBezTo>
                  <a:lnTo>
                    <a:pt x="1770" y="201"/>
                  </a:lnTo>
                  <a:lnTo>
                    <a:pt x="1796" y="174"/>
                  </a:lnTo>
                  <a:lnTo>
                    <a:pt x="1971" y="0"/>
                  </a:lnTo>
                  <a:cubicBezTo>
                    <a:pt x="1984" y="4"/>
                    <a:pt x="1997" y="8"/>
                    <a:pt x="2011" y="12"/>
                  </a:cubicBezTo>
                  <a:lnTo>
                    <a:pt x="1822" y="201"/>
                  </a:lnTo>
                  <a:lnTo>
                    <a:pt x="1796" y="227"/>
                  </a:lnTo>
                  <a:lnTo>
                    <a:pt x="1614" y="409"/>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249">
              <a:extLst>
                <a:ext uri="{FF2B5EF4-FFF2-40B4-BE49-F238E27FC236}">
                  <a16:creationId xmlns:a16="http://schemas.microsoft.com/office/drawing/2014/main" id="{4E72E842-1304-40FA-BFFC-1A07A0831AF0}"/>
                </a:ext>
              </a:extLst>
            </p:cNvPr>
            <p:cNvSpPr>
              <a:spLocks noEditPoints="1"/>
            </p:cNvSpPr>
            <p:nvPr/>
          </p:nvSpPr>
          <p:spPr bwMode="auto">
            <a:xfrm>
              <a:off x="4717066" y="5344237"/>
              <a:ext cx="166688" cy="168275"/>
            </a:xfrm>
            <a:custGeom>
              <a:avLst/>
              <a:gdLst>
                <a:gd name="T0" fmla="*/ 0 w 813"/>
                <a:gd name="T1" fmla="*/ 814 h 814"/>
                <a:gd name="T2" fmla="*/ 15 w 813"/>
                <a:gd name="T3" fmla="*/ 798 h 814"/>
                <a:gd name="T4" fmla="*/ 42 w 813"/>
                <a:gd name="T5" fmla="*/ 772 h 814"/>
                <a:gd name="T6" fmla="*/ 230 w 813"/>
                <a:gd name="T7" fmla="*/ 584 h 814"/>
                <a:gd name="T8" fmla="*/ 231 w 813"/>
                <a:gd name="T9" fmla="*/ 635 h 814"/>
                <a:gd name="T10" fmla="*/ 68 w 813"/>
                <a:gd name="T11" fmla="*/ 798 h 814"/>
                <a:gd name="T12" fmla="*/ 55 w 813"/>
                <a:gd name="T13" fmla="*/ 811 h 814"/>
                <a:gd name="T14" fmla="*/ 54 w 813"/>
                <a:gd name="T15" fmla="*/ 811 h 814"/>
                <a:gd name="T16" fmla="*/ 0 w 813"/>
                <a:gd name="T17" fmla="*/ 814 h 814"/>
                <a:gd name="T18" fmla="*/ 628 w 813"/>
                <a:gd name="T19" fmla="*/ 238 h 814"/>
                <a:gd name="T20" fmla="*/ 588 w 813"/>
                <a:gd name="T21" fmla="*/ 226 h 814"/>
                <a:gd name="T22" fmla="*/ 758 w 813"/>
                <a:gd name="T23" fmla="*/ 55 h 814"/>
                <a:gd name="T24" fmla="*/ 785 w 813"/>
                <a:gd name="T25" fmla="*/ 29 h 814"/>
                <a:gd name="T26" fmla="*/ 787 w 813"/>
                <a:gd name="T27" fmla="*/ 27 h 814"/>
                <a:gd name="T28" fmla="*/ 813 w 813"/>
                <a:gd name="T29" fmla="*/ 0 h 814"/>
                <a:gd name="T30" fmla="*/ 813 w 813"/>
                <a:gd name="T31" fmla="*/ 0 h 814"/>
                <a:gd name="T32" fmla="*/ 813 w 813"/>
                <a:gd name="T33" fmla="*/ 53 h 814"/>
                <a:gd name="T34" fmla="*/ 813 w 813"/>
                <a:gd name="T35" fmla="*/ 53 h 814"/>
                <a:gd name="T36" fmla="*/ 811 w 813"/>
                <a:gd name="T37" fmla="*/ 55 h 814"/>
                <a:gd name="T38" fmla="*/ 785 w 813"/>
                <a:gd name="T39" fmla="*/ 81 h 814"/>
                <a:gd name="T40" fmla="*/ 628 w 813"/>
                <a:gd name="T41" fmla="*/ 23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814">
                  <a:moveTo>
                    <a:pt x="0" y="814"/>
                  </a:moveTo>
                  <a:lnTo>
                    <a:pt x="15" y="798"/>
                  </a:lnTo>
                  <a:lnTo>
                    <a:pt x="42" y="772"/>
                  </a:lnTo>
                  <a:lnTo>
                    <a:pt x="230" y="584"/>
                  </a:lnTo>
                  <a:cubicBezTo>
                    <a:pt x="232" y="601"/>
                    <a:pt x="233" y="618"/>
                    <a:pt x="231" y="635"/>
                  </a:cubicBezTo>
                  <a:lnTo>
                    <a:pt x="68" y="798"/>
                  </a:lnTo>
                  <a:lnTo>
                    <a:pt x="55" y="811"/>
                  </a:lnTo>
                  <a:cubicBezTo>
                    <a:pt x="55" y="811"/>
                    <a:pt x="54" y="811"/>
                    <a:pt x="54" y="811"/>
                  </a:cubicBezTo>
                  <a:cubicBezTo>
                    <a:pt x="37" y="812"/>
                    <a:pt x="18" y="814"/>
                    <a:pt x="0" y="814"/>
                  </a:cubicBezTo>
                  <a:close/>
                  <a:moveTo>
                    <a:pt x="628" y="238"/>
                  </a:moveTo>
                  <a:cubicBezTo>
                    <a:pt x="614" y="234"/>
                    <a:pt x="601" y="230"/>
                    <a:pt x="588" y="226"/>
                  </a:cubicBezTo>
                  <a:lnTo>
                    <a:pt x="758" y="55"/>
                  </a:lnTo>
                  <a:lnTo>
                    <a:pt x="785" y="29"/>
                  </a:lnTo>
                  <a:lnTo>
                    <a:pt x="787" y="27"/>
                  </a:lnTo>
                  <a:lnTo>
                    <a:pt x="813" y="0"/>
                  </a:lnTo>
                  <a:lnTo>
                    <a:pt x="813" y="0"/>
                  </a:lnTo>
                  <a:lnTo>
                    <a:pt x="813" y="53"/>
                  </a:lnTo>
                  <a:lnTo>
                    <a:pt x="813" y="53"/>
                  </a:lnTo>
                  <a:lnTo>
                    <a:pt x="811" y="55"/>
                  </a:lnTo>
                  <a:lnTo>
                    <a:pt x="785" y="81"/>
                  </a:lnTo>
                  <a:lnTo>
                    <a:pt x="628" y="238"/>
                  </a:lnTo>
                  <a:close/>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250">
              <a:extLst>
                <a:ext uri="{FF2B5EF4-FFF2-40B4-BE49-F238E27FC236}">
                  <a16:creationId xmlns:a16="http://schemas.microsoft.com/office/drawing/2014/main" id="{40A9917C-C94E-F9EC-F50E-5182CF27D92E}"/>
                </a:ext>
              </a:extLst>
            </p:cNvPr>
            <p:cNvSpPr>
              <a:spLocks/>
            </p:cNvSpPr>
            <p:nvPr/>
          </p:nvSpPr>
          <p:spPr bwMode="auto">
            <a:xfrm>
              <a:off x="4488466" y="5496637"/>
              <a:ext cx="395288" cy="401638"/>
            </a:xfrm>
            <a:custGeom>
              <a:avLst/>
              <a:gdLst>
                <a:gd name="T0" fmla="*/ 20 w 1921"/>
                <a:gd name="T1" fmla="*/ 1953 h 1953"/>
                <a:gd name="T2" fmla="*/ 0 w 1921"/>
                <a:gd name="T3" fmla="*/ 1921 h 1953"/>
                <a:gd name="T4" fmla="*/ 9 w 1921"/>
                <a:gd name="T5" fmla="*/ 1912 h 1953"/>
                <a:gd name="T6" fmla="*/ 35 w 1921"/>
                <a:gd name="T7" fmla="*/ 1886 h 1953"/>
                <a:gd name="T8" fmla="*/ 380 w 1921"/>
                <a:gd name="T9" fmla="*/ 1540 h 1953"/>
                <a:gd name="T10" fmla="*/ 407 w 1921"/>
                <a:gd name="T11" fmla="*/ 1514 h 1953"/>
                <a:gd name="T12" fmla="*/ 752 w 1921"/>
                <a:gd name="T13" fmla="*/ 1169 h 1953"/>
                <a:gd name="T14" fmla="*/ 778 w 1921"/>
                <a:gd name="T15" fmla="*/ 1143 h 1953"/>
                <a:gd name="T16" fmla="*/ 1123 w 1921"/>
                <a:gd name="T17" fmla="*/ 797 h 1953"/>
                <a:gd name="T18" fmla="*/ 1150 w 1921"/>
                <a:gd name="T19" fmla="*/ 771 h 1953"/>
                <a:gd name="T20" fmla="*/ 1495 w 1921"/>
                <a:gd name="T21" fmla="*/ 426 h 1953"/>
                <a:gd name="T22" fmla="*/ 1521 w 1921"/>
                <a:gd name="T23" fmla="*/ 400 h 1953"/>
                <a:gd name="T24" fmla="*/ 1866 w 1921"/>
                <a:gd name="T25" fmla="*/ 54 h 1953"/>
                <a:gd name="T26" fmla="*/ 1893 w 1921"/>
                <a:gd name="T27" fmla="*/ 28 h 1953"/>
                <a:gd name="T28" fmla="*/ 1895 w 1921"/>
                <a:gd name="T29" fmla="*/ 26 h 1953"/>
                <a:gd name="T30" fmla="*/ 1921 w 1921"/>
                <a:gd name="T31" fmla="*/ 0 h 1953"/>
                <a:gd name="T32" fmla="*/ 1921 w 1921"/>
                <a:gd name="T33" fmla="*/ 0 h 1953"/>
                <a:gd name="T34" fmla="*/ 1921 w 1921"/>
                <a:gd name="T35" fmla="*/ 52 h 1953"/>
                <a:gd name="T36" fmla="*/ 1921 w 1921"/>
                <a:gd name="T37" fmla="*/ 52 h 1953"/>
                <a:gd name="T38" fmla="*/ 1919 w 1921"/>
                <a:gd name="T39" fmla="*/ 54 h 1953"/>
                <a:gd name="T40" fmla="*/ 1893 w 1921"/>
                <a:gd name="T41" fmla="*/ 81 h 1953"/>
                <a:gd name="T42" fmla="*/ 1547 w 1921"/>
                <a:gd name="T43" fmla="*/ 426 h 1953"/>
                <a:gd name="T44" fmla="*/ 1521 w 1921"/>
                <a:gd name="T45" fmla="*/ 452 h 1953"/>
                <a:gd name="T46" fmla="*/ 1176 w 1921"/>
                <a:gd name="T47" fmla="*/ 797 h 1953"/>
                <a:gd name="T48" fmla="*/ 1150 w 1921"/>
                <a:gd name="T49" fmla="*/ 824 h 1953"/>
                <a:gd name="T50" fmla="*/ 804 w 1921"/>
                <a:gd name="T51" fmla="*/ 1169 h 1953"/>
                <a:gd name="T52" fmla="*/ 778 w 1921"/>
                <a:gd name="T53" fmla="*/ 1195 h 1953"/>
                <a:gd name="T54" fmla="*/ 433 w 1921"/>
                <a:gd name="T55" fmla="*/ 1540 h 1953"/>
                <a:gd name="T56" fmla="*/ 407 w 1921"/>
                <a:gd name="T57" fmla="*/ 1567 h 1953"/>
                <a:gd name="T58" fmla="*/ 61 w 1921"/>
                <a:gd name="T59" fmla="*/ 1912 h 1953"/>
                <a:gd name="T60" fmla="*/ 35 w 1921"/>
                <a:gd name="T61" fmla="*/ 1938 h 1953"/>
                <a:gd name="T62" fmla="*/ 20 w 1921"/>
                <a:gd name="T63" fmla="*/ 1953 h 1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21" h="1953">
                  <a:moveTo>
                    <a:pt x="20" y="1953"/>
                  </a:moveTo>
                  <a:cubicBezTo>
                    <a:pt x="13" y="1942"/>
                    <a:pt x="6" y="1932"/>
                    <a:pt x="0" y="1921"/>
                  </a:cubicBezTo>
                  <a:lnTo>
                    <a:pt x="9" y="1912"/>
                  </a:lnTo>
                  <a:lnTo>
                    <a:pt x="35" y="1886"/>
                  </a:lnTo>
                  <a:lnTo>
                    <a:pt x="380" y="1540"/>
                  </a:lnTo>
                  <a:lnTo>
                    <a:pt x="407" y="1514"/>
                  </a:lnTo>
                  <a:lnTo>
                    <a:pt x="752" y="1169"/>
                  </a:lnTo>
                  <a:lnTo>
                    <a:pt x="778" y="1143"/>
                  </a:lnTo>
                  <a:lnTo>
                    <a:pt x="1123" y="797"/>
                  </a:lnTo>
                  <a:lnTo>
                    <a:pt x="1150" y="771"/>
                  </a:lnTo>
                  <a:lnTo>
                    <a:pt x="1495" y="426"/>
                  </a:lnTo>
                  <a:lnTo>
                    <a:pt x="1521" y="400"/>
                  </a:lnTo>
                  <a:lnTo>
                    <a:pt x="1866" y="54"/>
                  </a:lnTo>
                  <a:lnTo>
                    <a:pt x="1893" y="28"/>
                  </a:lnTo>
                  <a:lnTo>
                    <a:pt x="1895" y="26"/>
                  </a:lnTo>
                  <a:lnTo>
                    <a:pt x="1921" y="0"/>
                  </a:lnTo>
                  <a:lnTo>
                    <a:pt x="1921" y="0"/>
                  </a:lnTo>
                  <a:lnTo>
                    <a:pt x="1921" y="52"/>
                  </a:lnTo>
                  <a:lnTo>
                    <a:pt x="1921" y="52"/>
                  </a:lnTo>
                  <a:lnTo>
                    <a:pt x="1919" y="54"/>
                  </a:lnTo>
                  <a:lnTo>
                    <a:pt x="1893" y="81"/>
                  </a:lnTo>
                  <a:lnTo>
                    <a:pt x="1547" y="426"/>
                  </a:lnTo>
                  <a:lnTo>
                    <a:pt x="1521" y="452"/>
                  </a:lnTo>
                  <a:lnTo>
                    <a:pt x="1176" y="797"/>
                  </a:lnTo>
                  <a:lnTo>
                    <a:pt x="1150" y="824"/>
                  </a:lnTo>
                  <a:lnTo>
                    <a:pt x="804" y="1169"/>
                  </a:lnTo>
                  <a:lnTo>
                    <a:pt x="778" y="1195"/>
                  </a:lnTo>
                  <a:lnTo>
                    <a:pt x="433" y="1540"/>
                  </a:lnTo>
                  <a:lnTo>
                    <a:pt x="407" y="1567"/>
                  </a:lnTo>
                  <a:lnTo>
                    <a:pt x="61" y="1912"/>
                  </a:lnTo>
                  <a:lnTo>
                    <a:pt x="35" y="1938"/>
                  </a:lnTo>
                  <a:lnTo>
                    <a:pt x="20" y="1953"/>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251">
              <a:extLst>
                <a:ext uri="{FF2B5EF4-FFF2-40B4-BE49-F238E27FC236}">
                  <a16:creationId xmlns:a16="http://schemas.microsoft.com/office/drawing/2014/main" id="{9F6F6815-3728-0139-1F95-8B7C7E8EB2AF}"/>
                </a:ext>
              </a:extLst>
            </p:cNvPr>
            <p:cNvSpPr>
              <a:spLocks/>
            </p:cNvSpPr>
            <p:nvPr/>
          </p:nvSpPr>
          <p:spPr bwMode="auto">
            <a:xfrm>
              <a:off x="4548791" y="5650624"/>
              <a:ext cx="334963" cy="341313"/>
            </a:xfrm>
            <a:custGeom>
              <a:avLst/>
              <a:gdLst>
                <a:gd name="T0" fmla="*/ 19 w 1627"/>
                <a:gd name="T1" fmla="*/ 1660 h 1660"/>
                <a:gd name="T2" fmla="*/ 0 w 1627"/>
                <a:gd name="T3" fmla="*/ 1627 h 1660"/>
                <a:gd name="T4" fmla="*/ 86 w 1627"/>
                <a:gd name="T5" fmla="*/ 1540 h 1660"/>
                <a:gd name="T6" fmla="*/ 113 w 1627"/>
                <a:gd name="T7" fmla="*/ 1514 h 1660"/>
                <a:gd name="T8" fmla="*/ 458 w 1627"/>
                <a:gd name="T9" fmla="*/ 1169 h 1660"/>
                <a:gd name="T10" fmla="*/ 484 w 1627"/>
                <a:gd name="T11" fmla="*/ 1143 h 1660"/>
                <a:gd name="T12" fmla="*/ 829 w 1627"/>
                <a:gd name="T13" fmla="*/ 797 h 1660"/>
                <a:gd name="T14" fmla="*/ 856 w 1627"/>
                <a:gd name="T15" fmla="*/ 771 h 1660"/>
                <a:gd name="T16" fmla="*/ 1201 w 1627"/>
                <a:gd name="T17" fmla="*/ 426 h 1660"/>
                <a:gd name="T18" fmla="*/ 1227 w 1627"/>
                <a:gd name="T19" fmla="*/ 400 h 1660"/>
                <a:gd name="T20" fmla="*/ 1572 w 1627"/>
                <a:gd name="T21" fmla="*/ 54 h 1660"/>
                <a:gd name="T22" fmla="*/ 1599 w 1627"/>
                <a:gd name="T23" fmla="*/ 28 h 1660"/>
                <a:gd name="T24" fmla="*/ 1601 w 1627"/>
                <a:gd name="T25" fmla="*/ 26 h 1660"/>
                <a:gd name="T26" fmla="*/ 1627 w 1627"/>
                <a:gd name="T27" fmla="*/ 0 h 1660"/>
                <a:gd name="T28" fmla="*/ 1627 w 1627"/>
                <a:gd name="T29" fmla="*/ 0 h 1660"/>
                <a:gd name="T30" fmla="*/ 1627 w 1627"/>
                <a:gd name="T31" fmla="*/ 52 h 1660"/>
                <a:gd name="T32" fmla="*/ 1627 w 1627"/>
                <a:gd name="T33" fmla="*/ 52 h 1660"/>
                <a:gd name="T34" fmla="*/ 1625 w 1627"/>
                <a:gd name="T35" fmla="*/ 54 h 1660"/>
                <a:gd name="T36" fmla="*/ 1599 w 1627"/>
                <a:gd name="T37" fmla="*/ 81 h 1660"/>
                <a:gd name="T38" fmla="*/ 1253 w 1627"/>
                <a:gd name="T39" fmla="*/ 426 h 1660"/>
                <a:gd name="T40" fmla="*/ 1227 w 1627"/>
                <a:gd name="T41" fmla="*/ 452 h 1660"/>
                <a:gd name="T42" fmla="*/ 882 w 1627"/>
                <a:gd name="T43" fmla="*/ 797 h 1660"/>
                <a:gd name="T44" fmla="*/ 856 w 1627"/>
                <a:gd name="T45" fmla="*/ 824 h 1660"/>
                <a:gd name="T46" fmla="*/ 510 w 1627"/>
                <a:gd name="T47" fmla="*/ 1169 h 1660"/>
                <a:gd name="T48" fmla="*/ 484 w 1627"/>
                <a:gd name="T49" fmla="*/ 1195 h 1660"/>
                <a:gd name="T50" fmla="*/ 139 w 1627"/>
                <a:gd name="T51" fmla="*/ 1540 h 1660"/>
                <a:gd name="T52" fmla="*/ 113 w 1627"/>
                <a:gd name="T53" fmla="*/ 1567 h 1660"/>
                <a:gd name="T54" fmla="*/ 19 w 1627"/>
                <a:gd name="T55"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7" h="1660">
                  <a:moveTo>
                    <a:pt x="19" y="1660"/>
                  </a:moveTo>
                  <a:cubicBezTo>
                    <a:pt x="13" y="1649"/>
                    <a:pt x="6" y="1638"/>
                    <a:pt x="0" y="1627"/>
                  </a:cubicBezTo>
                  <a:lnTo>
                    <a:pt x="86" y="1540"/>
                  </a:lnTo>
                  <a:lnTo>
                    <a:pt x="113" y="1514"/>
                  </a:lnTo>
                  <a:lnTo>
                    <a:pt x="458" y="1169"/>
                  </a:lnTo>
                  <a:lnTo>
                    <a:pt x="484" y="1143"/>
                  </a:lnTo>
                  <a:lnTo>
                    <a:pt x="829" y="797"/>
                  </a:lnTo>
                  <a:lnTo>
                    <a:pt x="856" y="771"/>
                  </a:lnTo>
                  <a:lnTo>
                    <a:pt x="1201" y="426"/>
                  </a:lnTo>
                  <a:lnTo>
                    <a:pt x="1227" y="400"/>
                  </a:lnTo>
                  <a:lnTo>
                    <a:pt x="1572" y="54"/>
                  </a:lnTo>
                  <a:lnTo>
                    <a:pt x="1599" y="28"/>
                  </a:lnTo>
                  <a:lnTo>
                    <a:pt x="1601" y="26"/>
                  </a:lnTo>
                  <a:lnTo>
                    <a:pt x="1627" y="0"/>
                  </a:lnTo>
                  <a:lnTo>
                    <a:pt x="1627" y="0"/>
                  </a:lnTo>
                  <a:lnTo>
                    <a:pt x="1627" y="52"/>
                  </a:lnTo>
                  <a:lnTo>
                    <a:pt x="1627" y="52"/>
                  </a:lnTo>
                  <a:lnTo>
                    <a:pt x="1625" y="54"/>
                  </a:lnTo>
                  <a:lnTo>
                    <a:pt x="1599" y="81"/>
                  </a:lnTo>
                  <a:lnTo>
                    <a:pt x="1253" y="426"/>
                  </a:lnTo>
                  <a:lnTo>
                    <a:pt x="1227" y="452"/>
                  </a:lnTo>
                  <a:lnTo>
                    <a:pt x="882" y="797"/>
                  </a:lnTo>
                  <a:lnTo>
                    <a:pt x="856" y="824"/>
                  </a:lnTo>
                  <a:lnTo>
                    <a:pt x="510" y="1169"/>
                  </a:lnTo>
                  <a:lnTo>
                    <a:pt x="484" y="1195"/>
                  </a:lnTo>
                  <a:lnTo>
                    <a:pt x="139" y="1540"/>
                  </a:lnTo>
                  <a:lnTo>
                    <a:pt x="113" y="1567"/>
                  </a:lnTo>
                  <a:lnTo>
                    <a:pt x="19" y="1660"/>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252">
              <a:extLst>
                <a:ext uri="{FF2B5EF4-FFF2-40B4-BE49-F238E27FC236}">
                  <a16:creationId xmlns:a16="http://schemas.microsoft.com/office/drawing/2014/main" id="{9CF4BC06-0B97-B30B-BD0E-0BF17613649D}"/>
                </a:ext>
              </a:extLst>
            </p:cNvPr>
            <p:cNvSpPr>
              <a:spLocks noEditPoints="1"/>
            </p:cNvSpPr>
            <p:nvPr/>
          </p:nvSpPr>
          <p:spPr bwMode="auto">
            <a:xfrm>
              <a:off x="4575778" y="5803024"/>
              <a:ext cx="307975" cy="317500"/>
            </a:xfrm>
            <a:custGeom>
              <a:avLst/>
              <a:gdLst>
                <a:gd name="T0" fmla="*/ 0 w 1496"/>
                <a:gd name="T1" fmla="*/ 1548 h 1548"/>
                <a:gd name="T2" fmla="*/ 16 w 1496"/>
                <a:gd name="T3" fmla="*/ 1480 h 1548"/>
                <a:gd name="T4" fmla="*/ 327 w 1496"/>
                <a:gd name="T5" fmla="*/ 1169 h 1548"/>
                <a:gd name="T6" fmla="*/ 344 w 1496"/>
                <a:gd name="T7" fmla="*/ 1152 h 1548"/>
                <a:gd name="T8" fmla="*/ 379 w 1496"/>
                <a:gd name="T9" fmla="*/ 1169 h 1548"/>
                <a:gd name="T10" fmla="*/ 353 w 1496"/>
                <a:gd name="T11" fmla="*/ 1195 h 1548"/>
                <a:gd name="T12" fmla="*/ 8 w 1496"/>
                <a:gd name="T13" fmla="*/ 1541 h 1548"/>
                <a:gd name="T14" fmla="*/ 0 w 1496"/>
                <a:gd name="T15" fmla="*/ 1548 h 1548"/>
                <a:gd name="T16" fmla="*/ 611 w 1496"/>
                <a:gd name="T17" fmla="*/ 937 h 1548"/>
                <a:gd name="T18" fmla="*/ 608 w 1496"/>
                <a:gd name="T19" fmla="*/ 933 h 1548"/>
                <a:gd name="T20" fmla="*/ 587 w 1496"/>
                <a:gd name="T21" fmla="*/ 909 h 1548"/>
                <a:gd name="T22" fmla="*/ 698 w 1496"/>
                <a:gd name="T23" fmla="*/ 798 h 1548"/>
                <a:gd name="T24" fmla="*/ 725 w 1496"/>
                <a:gd name="T25" fmla="*/ 771 h 1548"/>
                <a:gd name="T26" fmla="*/ 1070 w 1496"/>
                <a:gd name="T27" fmla="*/ 426 h 1548"/>
                <a:gd name="T28" fmla="*/ 1096 w 1496"/>
                <a:gd name="T29" fmla="*/ 400 h 1548"/>
                <a:gd name="T30" fmla="*/ 1441 w 1496"/>
                <a:gd name="T31" fmla="*/ 54 h 1548"/>
                <a:gd name="T32" fmla="*/ 1468 w 1496"/>
                <a:gd name="T33" fmla="*/ 28 h 1548"/>
                <a:gd name="T34" fmla="*/ 1470 w 1496"/>
                <a:gd name="T35" fmla="*/ 26 h 1548"/>
                <a:gd name="T36" fmla="*/ 1496 w 1496"/>
                <a:gd name="T37" fmla="*/ 0 h 1548"/>
                <a:gd name="T38" fmla="*/ 1496 w 1496"/>
                <a:gd name="T39" fmla="*/ 0 h 1548"/>
                <a:gd name="T40" fmla="*/ 1496 w 1496"/>
                <a:gd name="T41" fmla="*/ 52 h 1548"/>
                <a:gd name="T42" fmla="*/ 1496 w 1496"/>
                <a:gd name="T43" fmla="*/ 52 h 1548"/>
                <a:gd name="T44" fmla="*/ 1494 w 1496"/>
                <a:gd name="T45" fmla="*/ 54 h 1548"/>
                <a:gd name="T46" fmla="*/ 1468 w 1496"/>
                <a:gd name="T47" fmla="*/ 81 h 1548"/>
                <a:gd name="T48" fmla="*/ 1151 w 1496"/>
                <a:gd name="T49" fmla="*/ 398 h 1548"/>
                <a:gd name="T50" fmla="*/ 1125 w 1496"/>
                <a:gd name="T51" fmla="*/ 424 h 1548"/>
                <a:gd name="T52" fmla="*/ 1122 w 1496"/>
                <a:gd name="T53" fmla="*/ 426 h 1548"/>
                <a:gd name="T54" fmla="*/ 1096 w 1496"/>
                <a:gd name="T55" fmla="*/ 452 h 1548"/>
                <a:gd name="T56" fmla="*/ 751 w 1496"/>
                <a:gd name="T57" fmla="*/ 798 h 1548"/>
                <a:gd name="T58" fmla="*/ 725 w 1496"/>
                <a:gd name="T59" fmla="*/ 824 h 1548"/>
                <a:gd name="T60" fmla="*/ 611 w 1496"/>
                <a:gd name="T61" fmla="*/ 93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6" h="1548">
                  <a:moveTo>
                    <a:pt x="0" y="1548"/>
                  </a:moveTo>
                  <a:cubicBezTo>
                    <a:pt x="6" y="1526"/>
                    <a:pt x="11" y="1503"/>
                    <a:pt x="16" y="1480"/>
                  </a:cubicBezTo>
                  <a:lnTo>
                    <a:pt x="327" y="1169"/>
                  </a:lnTo>
                  <a:lnTo>
                    <a:pt x="344" y="1152"/>
                  </a:lnTo>
                  <a:cubicBezTo>
                    <a:pt x="356" y="1158"/>
                    <a:pt x="367" y="1164"/>
                    <a:pt x="379" y="1169"/>
                  </a:cubicBezTo>
                  <a:lnTo>
                    <a:pt x="353" y="1195"/>
                  </a:lnTo>
                  <a:lnTo>
                    <a:pt x="8" y="1541"/>
                  </a:lnTo>
                  <a:lnTo>
                    <a:pt x="0" y="1548"/>
                  </a:lnTo>
                  <a:close/>
                  <a:moveTo>
                    <a:pt x="611" y="937"/>
                  </a:moveTo>
                  <a:cubicBezTo>
                    <a:pt x="610" y="936"/>
                    <a:pt x="609" y="935"/>
                    <a:pt x="608" y="933"/>
                  </a:cubicBezTo>
                  <a:cubicBezTo>
                    <a:pt x="601" y="925"/>
                    <a:pt x="594" y="917"/>
                    <a:pt x="587" y="909"/>
                  </a:cubicBezTo>
                  <a:lnTo>
                    <a:pt x="698" y="798"/>
                  </a:lnTo>
                  <a:lnTo>
                    <a:pt x="725" y="771"/>
                  </a:lnTo>
                  <a:lnTo>
                    <a:pt x="1070" y="426"/>
                  </a:lnTo>
                  <a:lnTo>
                    <a:pt x="1096" y="400"/>
                  </a:lnTo>
                  <a:lnTo>
                    <a:pt x="1441" y="54"/>
                  </a:lnTo>
                  <a:lnTo>
                    <a:pt x="1468" y="28"/>
                  </a:lnTo>
                  <a:lnTo>
                    <a:pt x="1470" y="26"/>
                  </a:lnTo>
                  <a:lnTo>
                    <a:pt x="1496" y="0"/>
                  </a:lnTo>
                  <a:lnTo>
                    <a:pt x="1496" y="0"/>
                  </a:lnTo>
                  <a:lnTo>
                    <a:pt x="1496" y="52"/>
                  </a:lnTo>
                  <a:lnTo>
                    <a:pt x="1496" y="52"/>
                  </a:lnTo>
                  <a:lnTo>
                    <a:pt x="1494" y="54"/>
                  </a:lnTo>
                  <a:lnTo>
                    <a:pt x="1468" y="81"/>
                  </a:lnTo>
                  <a:lnTo>
                    <a:pt x="1151" y="398"/>
                  </a:lnTo>
                  <a:lnTo>
                    <a:pt x="1125" y="424"/>
                  </a:lnTo>
                  <a:lnTo>
                    <a:pt x="1122" y="426"/>
                  </a:lnTo>
                  <a:lnTo>
                    <a:pt x="1096" y="452"/>
                  </a:lnTo>
                  <a:lnTo>
                    <a:pt x="751" y="798"/>
                  </a:lnTo>
                  <a:lnTo>
                    <a:pt x="725" y="824"/>
                  </a:lnTo>
                  <a:lnTo>
                    <a:pt x="611" y="937"/>
                  </a:ln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253">
              <a:extLst>
                <a:ext uri="{FF2B5EF4-FFF2-40B4-BE49-F238E27FC236}">
                  <a16:creationId xmlns:a16="http://schemas.microsoft.com/office/drawing/2014/main" id="{56660BF3-2E50-F4CF-4660-C5D967B2FD72}"/>
                </a:ext>
              </a:extLst>
            </p:cNvPr>
            <p:cNvSpPr>
              <a:spLocks/>
            </p:cNvSpPr>
            <p:nvPr/>
          </p:nvSpPr>
          <p:spPr bwMode="auto">
            <a:xfrm>
              <a:off x="4647216" y="5990349"/>
              <a:ext cx="53975" cy="52388"/>
            </a:xfrm>
            <a:custGeom>
              <a:avLst/>
              <a:gdLst>
                <a:gd name="T0" fmla="*/ 35 w 267"/>
                <a:gd name="T1" fmla="*/ 260 h 260"/>
                <a:gd name="T2" fmla="*/ 0 w 267"/>
                <a:gd name="T3" fmla="*/ 243 h 260"/>
                <a:gd name="T4" fmla="*/ 9 w 267"/>
                <a:gd name="T5" fmla="*/ 234 h 260"/>
                <a:gd name="T6" fmla="*/ 243 w 267"/>
                <a:gd name="T7" fmla="*/ 0 h 260"/>
                <a:gd name="T8" fmla="*/ 264 w 267"/>
                <a:gd name="T9" fmla="*/ 24 h 260"/>
                <a:gd name="T10" fmla="*/ 267 w 267"/>
                <a:gd name="T11" fmla="*/ 28 h 260"/>
                <a:gd name="T12" fmla="*/ 35 w 267"/>
                <a:gd name="T13" fmla="*/ 260 h 260"/>
                <a:gd name="T14" fmla="*/ 35 w 267"/>
                <a:gd name="T15" fmla="*/ 260 h 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260">
                  <a:moveTo>
                    <a:pt x="35" y="260"/>
                  </a:moveTo>
                  <a:cubicBezTo>
                    <a:pt x="23" y="255"/>
                    <a:pt x="12" y="249"/>
                    <a:pt x="0" y="243"/>
                  </a:cubicBezTo>
                  <a:lnTo>
                    <a:pt x="9" y="234"/>
                  </a:lnTo>
                  <a:lnTo>
                    <a:pt x="243" y="0"/>
                  </a:lnTo>
                  <a:cubicBezTo>
                    <a:pt x="250" y="8"/>
                    <a:pt x="257" y="16"/>
                    <a:pt x="264" y="24"/>
                  </a:cubicBezTo>
                  <a:cubicBezTo>
                    <a:pt x="265" y="26"/>
                    <a:pt x="266" y="27"/>
                    <a:pt x="267" y="28"/>
                  </a:cubicBezTo>
                  <a:lnTo>
                    <a:pt x="35" y="260"/>
                  </a:lnTo>
                  <a:lnTo>
                    <a:pt x="35" y="260"/>
                  </a:lnTo>
                </a:path>
              </a:pathLst>
            </a:custGeom>
            <a:solidFill>
              <a:srgbClr val="F89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254">
              <a:extLst>
                <a:ext uri="{FF2B5EF4-FFF2-40B4-BE49-F238E27FC236}">
                  <a16:creationId xmlns:a16="http://schemas.microsoft.com/office/drawing/2014/main" id="{66E41F45-EC5B-A0E8-55C6-BF1C8C23DD5A}"/>
                </a:ext>
              </a:extLst>
            </p:cNvPr>
            <p:cNvSpPr>
              <a:spLocks/>
            </p:cNvSpPr>
            <p:nvPr/>
          </p:nvSpPr>
          <p:spPr bwMode="auto">
            <a:xfrm>
              <a:off x="4578953" y="5955424"/>
              <a:ext cx="304800" cy="304800"/>
            </a:xfrm>
            <a:custGeom>
              <a:avLst/>
              <a:gdLst>
                <a:gd name="T0" fmla="*/ 0 w 1482"/>
                <a:gd name="T1" fmla="*/ 1482 h 1482"/>
                <a:gd name="T2" fmla="*/ 313 w 1482"/>
                <a:gd name="T3" fmla="*/ 1169 h 1482"/>
                <a:gd name="T4" fmla="*/ 339 w 1482"/>
                <a:gd name="T5" fmla="*/ 1143 h 1482"/>
                <a:gd name="T6" fmla="*/ 684 w 1482"/>
                <a:gd name="T7" fmla="*/ 798 h 1482"/>
                <a:gd name="T8" fmla="*/ 711 w 1482"/>
                <a:gd name="T9" fmla="*/ 771 h 1482"/>
                <a:gd name="T10" fmla="*/ 1056 w 1482"/>
                <a:gd name="T11" fmla="*/ 426 h 1482"/>
                <a:gd name="T12" fmla="*/ 1082 w 1482"/>
                <a:gd name="T13" fmla="*/ 400 h 1482"/>
                <a:gd name="T14" fmla="*/ 1427 w 1482"/>
                <a:gd name="T15" fmla="*/ 55 h 1482"/>
                <a:gd name="T16" fmla="*/ 1454 w 1482"/>
                <a:gd name="T17" fmla="*/ 28 h 1482"/>
                <a:gd name="T18" fmla="*/ 1456 w 1482"/>
                <a:gd name="T19" fmla="*/ 26 h 1482"/>
                <a:gd name="T20" fmla="*/ 1482 w 1482"/>
                <a:gd name="T21" fmla="*/ 0 h 1482"/>
                <a:gd name="T22" fmla="*/ 1482 w 1482"/>
                <a:gd name="T23" fmla="*/ 0 h 1482"/>
                <a:gd name="T24" fmla="*/ 1482 w 1482"/>
                <a:gd name="T25" fmla="*/ 52 h 1482"/>
                <a:gd name="T26" fmla="*/ 1482 w 1482"/>
                <a:gd name="T27" fmla="*/ 52 h 1482"/>
                <a:gd name="T28" fmla="*/ 1480 w 1482"/>
                <a:gd name="T29" fmla="*/ 55 h 1482"/>
                <a:gd name="T30" fmla="*/ 1454 w 1482"/>
                <a:gd name="T31" fmla="*/ 81 h 1482"/>
                <a:gd name="T32" fmla="*/ 1137 w 1482"/>
                <a:gd name="T33" fmla="*/ 398 h 1482"/>
                <a:gd name="T34" fmla="*/ 1111 w 1482"/>
                <a:gd name="T35" fmla="*/ 424 h 1482"/>
                <a:gd name="T36" fmla="*/ 1108 w 1482"/>
                <a:gd name="T37" fmla="*/ 426 h 1482"/>
                <a:gd name="T38" fmla="*/ 1082 w 1482"/>
                <a:gd name="T39" fmla="*/ 452 h 1482"/>
                <a:gd name="T40" fmla="*/ 737 w 1482"/>
                <a:gd name="T41" fmla="*/ 798 h 1482"/>
                <a:gd name="T42" fmla="*/ 711 w 1482"/>
                <a:gd name="T43" fmla="*/ 824 h 1482"/>
                <a:gd name="T44" fmla="*/ 365 w 1482"/>
                <a:gd name="T45" fmla="*/ 1169 h 1482"/>
                <a:gd name="T46" fmla="*/ 339 w 1482"/>
                <a:gd name="T47" fmla="*/ 1195 h 1482"/>
                <a:gd name="T48" fmla="*/ 73 w 1482"/>
                <a:gd name="T49" fmla="*/ 1462 h 1482"/>
                <a:gd name="T50" fmla="*/ 25 w 1482"/>
                <a:gd name="T51" fmla="*/ 1476 h 1482"/>
                <a:gd name="T52" fmla="*/ 0 w 1482"/>
                <a:gd name="T53" fmla="*/ 1482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2" h="1482">
                  <a:moveTo>
                    <a:pt x="0" y="1482"/>
                  </a:moveTo>
                  <a:lnTo>
                    <a:pt x="313" y="1169"/>
                  </a:lnTo>
                  <a:lnTo>
                    <a:pt x="339" y="1143"/>
                  </a:lnTo>
                  <a:lnTo>
                    <a:pt x="684" y="798"/>
                  </a:lnTo>
                  <a:lnTo>
                    <a:pt x="711" y="771"/>
                  </a:lnTo>
                  <a:lnTo>
                    <a:pt x="1056" y="426"/>
                  </a:lnTo>
                  <a:lnTo>
                    <a:pt x="1082" y="400"/>
                  </a:lnTo>
                  <a:lnTo>
                    <a:pt x="1427" y="55"/>
                  </a:lnTo>
                  <a:lnTo>
                    <a:pt x="1454" y="28"/>
                  </a:lnTo>
                  <a:lnTo>
                    <a:pt x="1456" y="26"/>
                  </a:lnTo>
                  <a:lnTo>
                    <a:pt x="1482" y="0"/>
                  </a:lnTo>
                  <a:lnTo>
                    <a:pt x="1482" y="0"/>
                  </a:lnTo>
                  <a:lnTo>
                    <a:pt x="1482" y="52"/>
                  </a:lnTo>
                  <a:lnTo>
                    <a:pt x="1482" y="52"/>
                  </a:lnTo>
                  <a:lnTo>
                    <a:pt x="1480" y="55"/>
                  </a:lnTo>
                  <a:lnTo>
                    <a:pt x="1454" y="81"/>
                  </a:lnTo>
                  <a:lnTo>
                    <a:pt x="1137" y="398"/>
                  </a:lnTo>
                  <a:lnTo>
                    <a:pt x="1111" y="424"/>
                  </a:lnTo>
                  <a:lnTo>
                    <a:pt x="1108" y="426"/>
                  </a:lnTo>
                  <a:lnTo>
                    <a:pt x="1082" y="452"/>
                  </a:lnTo>
                  <a:lnTo>
                    <a:pt x="737" y="798"/>
                  </a:lnTo>
                  <a:lnTo>
                    <a:pt x="711" y="824"/>
                  </a:lnTo>
                  <a:lnTo>
                    <a:pt x="365" y="1169"/>
                  </a:lnTo>
                  <a:lnTo>
                    <a:pt x="339" y="1195"/>
                  </a:lnTo>
                  <a:lnTo>
                    <a:pt x="73" y="1462"/>
                  </a:lnTo>
                  <a:cubicBezTo>
                    <a:pt x="57" y="1466"/>
                    <a:pt x="41" y="1471"/>
                    <a:pt x="25" y="1476"/>
                  </a:cubicBezTo>
                  <a:cubicBezTo>
                    <a:pt x="17" y="1478"/>
                    <a:pt x="9" y="1480"/>
                    <a:pt x="0" y="1482"/>
                  </a:cubicBezTo>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255">
              <a:extLst>
                <a:ext uri="{FF2B5EF4-FFF2-40B4-BE49-F238E27FC236}">
                  <a16:creationId xmlns:a16="http://schemas.microsoft.com/office/drawing/2014/main" id="{D1D19676-F5C2-C64E-891C-7C381D7FD851}"/>
                </a:ext>
              </a:extLst>
            </p:cNvPr>
            <p:cNvSpPr>
              <a:spLocks/>
            </p:cNvSpPr>
            <p:nvPr/>
          </p:nvSpPr>
          <p:spPr bwMode="auto">
            <a:xfrm>
              <a:off x="4755166" y="6107824"/>
              <a:ext cx="128588" cy="130175"/>
            </a:xfrm>
            <a:custGeom>
              <a:avLst/>
              <a:gdLst>
                <a:gd name="T0" fmla="*/ 52 w 628"/>
                <a:gd name="T1" fmla="*/ 628 h 628"/>
                <a:gd name="T2" fmla="*/ 17 w 628"/>
                <a:gd name="T3" fmla="*/ 628 h 628"/>
                <a:gd name="T4" fmla="*/ 0 w 628"/>
                <a:gd name="T5" fmla="*/ 628 h 628"/>
                <a:gd name="T6" fmla="*/ 202 w 628"/>
                <a:gd name="T7" fmla="*/ 426 h 628"/>
                <a:gd name="T8" fmla="*/ 228 w 628"/>
                <a:gd name="T9" fmla="*/ 400 h 628"/>
                <a:gd name="T10" fmla="*/ 573 w 628"/>
                <a:gd name="T11" fmla="*/ 55 h 628"/>
                <a:gd name="T12" fmla="*/ 600 w 628"/>
                <a:gd name="T13" fmla="*/ 28 h 628"/>
                <a:gd name="T14" fmla="*/ 602 w 628"/>
                <a:gd name="T15" fmla="*/ 26 h 628"/>
                <a:gd name="T16" fmla="*/ 628 w 628"/>
                <a:gd name="T17" fmla="*/ 0 h 628"/>
                <a:gd name="T18" fmla="*/ 628 w 628"/>
                <a:gd name="T19" fmla="*/ 0 h 628"/>
                <a:gd name="T20" fmla="*/ 628 w 628"/>
                <a:gd name="T21" fmla="*/ 52 h 628"/>
                <a:gd name="T22" fmla="*/ 628 w 628"/>
                <a:gd name="T23" fmla="*/ 52 h 628"/>
                <a:gd name="T24" fmla="*/ 626 w 628"/>
                <a:gd name="T25" fmla="*/ 55 h 628"/>
                <a:gd name="T26" fmla="*/ 600 w 628"/>
                <a:gd name="T27" fmla="*/ 81 h 628"/>
                <a:gd name="T28" fmla="*/ 283 w 628"/>
                <a:gd name="T29" fmla="*/ 398 h 628"/>
                <a:gd name="T30" fmla="*/ 257 w 628"/>
                <a:gd name="T31" fmla="*/ 424 h 628"/>
                <a:gd name="T32" fmla="*/ 254 w 628"/>
                <a:gd name="T33" fmla="*/ 426 h 628"/>
                <a:gd name="T34" fmla="*/ 228 w 628"/>
                <a:gd name="T35" fmla="*/ 452 h 628"/>
                <a:gd name="T36" fmla="*/ 52 w 628"/>
                <a:gd name="T37"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628">
                  <a:moveTo>
                    <a:pt x="52" y="628"/>
                  </a:moveTo>
                  <a:cubicBezTo>
                    <a:pt x="41" y="628"/>
                    <a:pt x="29" y="628"/>
                    <a:pt x="17" y="628"/>
                  </a:cubicBezTo>
                  <a:lnTo>
                    <a:pt x="0" y="628"/>
                  </a:lnTo>
                  <a:lnTo>
                    <a:pt x="202" y="426"/>
                  </a:lnTo>
                  <a:lnTo>
                    <a:pt x="228" y="400"/>
                  </a:lnTo>
                  <a:lnTo>
                    <a:pt x="573" y="55"/>
                  </a:lnTo>
                  <a:lnTo>
                    <a:pt x="600" y="28"/>
                  </a:lnTo>
                  <a:lnTo>
                    <a:pt x="602" y="26"/>
                  </a:lnTo>
                  <a:lnTo>
                    <a:pt x="628" y="0"/>
                  </a:lnTo>
                  <a:lnTo>
                    <a:pt x="628" y="0"/>
                  </a:lnTo>
                  <a:lnTo>
                    <a:pt x="628" y="52"/>
                  </a:lnTo>
                  <a:lnTo>
                    <a:pt x="628" y="52"/>
                  </a:lnTo>
                  <a:lnTo>
                    <a:pt x="626" y="55"/>
                  </a:lnTo>
                  <a:lnTo>
                    <a:pt x="600" y="81"/>
                  </a:lnTo>
                  <a:lnTo>
                    <a:pt x="283" y="398"/>
                  </a:lnTo>
                  <a:lnTo>
                    <a:pt x="257" y="424"/>
                  </a:lnTo>
                  <a:lnTo>
                    <a:pt x="254" y="426"/>
                  </a:lnTo>
                  <a:lnTo>
                    <a:pt x="228" y="452"/>
                  </a:lnTo>
                  <a:lnTo>
                    <a:pt x="52" y="628"/>
                  </a:lnTo>
                  <a:close/>
                </a:path>
              </a:pathLst>
            </a:custGeom>
            <a:solidFill>
              <a:srgbClr val="F7CE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256">
              <a:extLst>
                <a:ext uri="{FF2B5EF4-FFF2-40B4-BE49-F238E27FC236}">
                  <a16:creationId xmlns:a16="http://schemas.microsoft.com/office/drawing/2014/main" id="{1FABE961-01B3-BC9F-6CEC-B243F6A66190}"/>
                </a:ext>
              </a:extLst>
            </p:cNvPr>
            <p:cNvSpPr>
              <a:spLocks/>
            </p:cNvSpPr>
            <p:nvPr/>
          </p:nvSpPr>
          <p:spPr bwMode="auto">
            <a:xfrm>
              <a:off x="4512278" y="4729874"/>
              <a:ext cx="312738" cy="277813"/>
            </a:xfrm>
            <a:custGeom>
              <a:avLst/>
              <a:gdLst>
                <a:gd name="T0" fmla="*/ 1515 w 1519"/>
                <a:gd name="T1" fmla="*/ 879 h 1350"/>
                <a:gd name="T2" fmla="*/ 1504 w 1519"/>
                <a:gd name="T3" fmla="*/ 821 h 1350"/>
                <a:gd name="T4" fmla="*/ 1481 w 1519"/>
                <a:gd name="T5" fmla="*/ 701 h 1350"/>
                <a:gd name="T6" fmla="*/ 1459 w 1519"/>
                <a:gd name="T7" fmla="*/ 637 h 1350"/>
                <a:gd name="T8" fmla="*/ 1414 w 1519"/>
                <a:gd name="T9" fmla="*/ 582 h 1350"/>
                <a:gd name="T10" fmla="*/ 1373 w 1519"/>
                <a:gd name="T11" fmla="*/ 558 h 1350"/>
                <a:gd name="T12" fmla="*/ 1306 w 1519"/>
                <a:gd name="T13" fmla="*/ 546 h 1350"/>
                <a:gd name="T14" fmla="*/ 1262 w 1519"/>
                <a:gd name="T15" fmla="*/ 552 h 1350"/>
                <a:gd name="T16" fmla="*/ 1199 w 1519"/>
                <a:gd name="T17" fmla="*/ 580 h 1350"/>
                <a:gd name="T18" fmla="*/ 1165 w 1519"/>
                <a:gd name="T19" fmla="*/ 613 h 1350"/>
                <a:gd name="T20" fmla="*/ 1129 w 1519"/>
                <a:gd name="T21" fmla="*/ 699 h 1350"/>
                <a:gd name="T22" fmla="*/ 1128 w 1519"/>
                <a:gd name="T23" fmla="*/ 818 h 1350"/>
                <a:gd name="T24" fmla="*/ 1128 w 1519"/>
                <a:gd name="T25" fmla="*/ 844 h 1350"/>
                <a:gd name="T26" fmla="*/ 1033 w 1519"/>
                <a:gd name="T27" fmla="*/ 787 h 1350"/>
                <a:gd name="T28" fmla="*/ 1007 w 1519"/>
                <a:gd name="T29" fmla="*/ 774 h 1350"/>
                <a:gd name="T30" fmla="*/ 983 w 1519"/>
                <a:gd name="T31" fmla="*/ 760 h 1350"/>
                <a:gd name="T32" fmla="*/ 951 w 1519"/>
                <a:gd name="T33" fmla="*/ 738 h 1350"/>
                <a:gd name="T34" fmla="*/ 706 w 1519"/>
                <a:gd name="T35" fmla="*/ 544 h 1350"/>
                <a:gd name="T36" fmla="*/ 682 w 1519"/>
                <a:gd name="T37" fmla="*/ 520 h 1350"/>
                <a:gd name="T38" fmla="*/ 694 w 1519"/>
                <a:gd name="T39" fmla="*/ 531 h 1350"/>
                <a:gd name="T40" fmla="*/ 682 w 1519"/>
                <a:gd name="T41" fmla="*/ 519 h 1350"/>
                <a:gd name="T42" fmla="*/ 624 w 1519"/>
                <a:gd name="T43" fmla="*/ 455 h 1350"/>
                <a:gd name="T44" fmla="*/ 555 w 1519"/>
                <a:gd name="T45" fmla="*/ 378 h 1350"/>
                <a:gd name="T46" fmla="*/ 523 w 1519"/>
                <a:gd name="T47" fmla="*/ 345 h 1350"/>
                <a:gd name="T48" fmla="*/ 513 w 1519"/>
                <a:gd name="T49" fmla="*/ 336 h 1350"/>
                <a:gd name="T50" fmla="*/ 256 w 1519"/>
                <a:gd name="T51" fmla="*/ 71 h 1350"/>
                <a:gd name="T52" fmla="*/ 87 w 1519"/>
                <a:gd name="T53" fmla="*/ 36 h 1350"/>
                <a:gd name="T54" fmla="*/ 29 w 1519"/>
                <a:gd name="T55" fmla="*/ 197 h 1350"/>
                <a:gd name="T56" fmla="*/ 398 w 1519"/>
                <a:gd name="T57" fmla="*/ 867 h 1350"/>
                <a:gd name="T58" fmla="*/ 658 w 1519"/>
                <a:gd name="T59" fmla="*/ 1139 h 1350"/>
                <a:gd name="T60" fmla="*/ 1164 w 1519"/>
                <a:gd name="T61" fmla="*/ 1222 h 1350"/>
                <a:gd name="T62" fmla="*/ 1240 w 1519"/>
                <a:gd name="T63" fmla="*/ 1100 h 1350"/>
                <a:gd name="T64" fmla="*/ 1258 w 1519"/>
                <a:gd name="T65" fmla="*/ 1114 h 1350"/>
                <a:gd name="T66" fmla="*/ 1325 w 1519"/>
                <a:gd name="T67" fmla="*/ 1126 h 1350"/>
                <a:gd name="T68" fmla="*/ 1391 w 1519"/>
                <a:gd name="T69" fmla="*/ 1115 h 1350"/>
                <a:gd name="T70" fmla="*/ 1465 w 1519"/>
                <a:gd name="T71" fmla="*/ 1060 h 1350"/>
                <a:gd name="T72" fmla="*/ 1500 w 1519"/>
                <a:gd name="T73" fmla="*/ 998 h 1350"/>
                <a:gd name="T74" fmla="*/ 1517 w 1519"/>
                <a:gd name="T75" fmla="*/ 939 h 1350"/>
                <a:gd name="T76" fmla="*/ 1515 w 1519"/>
                <a:gd name="T77" fmla="*/ 879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9" h="1350">
                  <a:moveTo>
                    <a:pt x="1515" y="879"/>
                  </a:moveTo>
                  <a:cubicBezTo>
                    <a:pt x="1512" y="860"/>
                    <a:pt x="1508" y="840"/>
                    <a:pt x="1504" y="821"/>
                  </a:cubicBezTo>
                  <a:cubicBezTo>
                    <a:pt x="1497" y="781"/>
                    <a:pt x="1489" y="741"/>
                    <a:pt x="1481" y="701"/>
                  </a:cubicBezTo>
                  <a:cubicBezTo>
                    <a:pt x="1479" y="677"/>
                    <a:pt x="1472" y="656"/>
                    <a:pt x="1459" y="637"/>
                  </a:cubicBezTo>
                  <a:cubicBezTo>
                    <a:pt x="1449" y="615"/>
                    <a:pt x="1434" y="597"/>
                    <a:pt x="1414" y="582"/>
                  </a:cubicBezTo>
                  <a:lnTo>
                    <a:pt x="1373" y="558"/>
                  </a:lnTo>
                  <a:cubicBezTo>
                    <a:pt x="1352" y="548"/>
                    <a:pt x="1329" y="544"/>
                    <a:pt x="1306" y="546"/>
                  </a:cubicBezTo>
                  <a:cubicBezTo>
                    <a:pt x="1291" y="544"/>
                    <a:pt x="1276" y="546"/>
                    <a:pt x="1262" y="552"/>
                  </a:cubicBezTo>
                  <a:cubicBezTo>
                    <a:pt x="1239" y="556"/>
                    <a:pt x="1218" y="565"/>
                    <a:pt x="1199" y="580"/>
                  </a:cubicBezTo>
                  <a:lnTo>
                    <a:pt x="1165" y="613"/>
                  </a:lnTo>
                  <a:cubicBezTo>
                    <a:pt x="1146" y="638"/>
                    <a:pt x="1134" y="667"/>
                    <a:pt x="1129" y="699"/>
                  </a:cubicBezTo>
                  <a:cubicBezTo>
                    <a:pt x="1129" y="739"/>
                    <a:pt x="1129" y="779"/>
                    <a:pt x="1128" y="818"/>
                  </a:cubicBezTo>
                  <a:cubicBezTo>
                    <a:pt x="1128" y="827"/>
                    <a:pt x="1128" y="836"/>
                    <a:pt x="1128" y="844"/>
                  </a:cubicBezTo>
                  <a:cubicBezTo>
                    <a:pt x="1099" y="823"/>
                    <a:pt x="1068" y="804"/>
                    <a:pt x="1033" y="787"/>
                  </a:cubicBezTo>
                  <a:cubicBezTo>
                    <a:pt x="1024" y="783"/>
                    <a:pt x="1015" y="779"/>
                    <a:pt x="1007" y="774"/>
                  </a:cubicBezTo>
                  <a:cubicBezTo>
                    <a:pt x="1002" y="771"/>
                    <a:pt x="988" y="763"/>
                    <a:pt x="983" y="760"/>
                  </a:cubicBezTo>
                  <a:cubicBezTo>
                    <a:pt x="972" y="753"/>
                    <a:pt x="962" y="745"/>
                    <a:pt x="951" y="738"/>
                  </a:cubicBezTo>
                  <a:cubicBezTo>
                    <a:pt x="865" y="676"/>
                    <a:pt x="782" y="618"/>
                    <a:pt x="706" y="544"/>
                  </a:cubicBezTo>
                  <a:cubicBezTo>
                    <a:pt x="703" y="540"/>
                    <a:pt x="682" y="524"/>
                    <a:pt x="682" y="520"/>
                  </a:cubicBezTo>
                  <a:cubicBezTo>
                    <a:pt x="702" y="540"/>
                    <a:pt x="706" y="544"/>
                    <a:pt x="694" y="531"/>
                  </a:cubicBezTo>
                  <a:cubicBezTo>
                    <a:pt x="690" y="527"/>
                    <a:pt x="686" y="523"/>
                    <a:pt x="682" y="519"/>
                  </a:cubicBezTo>
                  <a:cubicBezTo>
                    <a:pt x="663" y="498"/>
                    <a:pt x="643" y="477"/>
                    <a:pt x="624" y="455"/>
                  </a:cubicBezTo>
                  <a:cubicBezTo>
                    <a:pt x="601" y="429"/>
                    <a:pt x="579" y="403"/>
                    <a:pt x="555" y="378"/>
                  </a:cubicBezTo>
                  <a:cubicBezTo>
                    <a:pt x="544" y="367"/>
                    <a:pt x="533" y="356"/>
                    <a:pt x="523" y="345"/>
                  </a:cubicBezTo>
                  <a:cubicBezTo>
                    <a:pt x="523" y="345"/>
                    <a:pt x="520" y="343"/>
                    <a:pt x="513" y="336"/>
                  </a:cubicBezTo>
                  <a:cubicBezTo>
                    <a:pt x="427" y="248"/>
                    <a:pt x="342" y="159"/>
                    <a:pt x="256" y="71"/>
                  </a:cubicBezTo>
                  <a:cubicBezTo>
                    <a:pt x="210" y="24"/>
                    <a:pt x="149" y="0"/>
                    <a:pt x="87" y="36"/>
                  </a:cubicBezTo>
                  <a:cubicBezTo>
                    <a:pt x="35" y="66"/>
                    <a:pt x="0" y="138"/>
                    <a:pt x="29" y="197"/>
                  </a:cubicBezTo>
                  <a:cubicBezTo>
                    <a:pt x="142" y="427"/>
                    <a:pt x="246" y="661"/>
                    <a:pt x="398" y="867"/>
                  </a:cubicBezTo>
                  <a:cubicBezTo>
                    <a:pt x="470" y="965"/>
                    <a:pt x="556" y="1071"/>
                    <a:pt x="658" y="1139"/>
                  </a:cubicBezTo>
                  <a:cubicBezTo>
                    <a:pt x="800" y="1233"/>
                    <a:pt x="1003" y="1350"/>
                    <a:pt x="1164" y="1222"/>
                  </a:cubicBezTo>
                  <a:cubicBezTo>
                    <a:pt x="1206" y="1188"/>
                    <a:pt x="1230" y="1146"/>
                    <a:pt x="1240" y="1100"/>
                  </a:cubicBezTo>
                  <a:cubicBezTo>
                    <a:pt x="1246" y="1104"/>
                    <a:pt x="1251" y="1111"/>
                    <a:pt x="1258" y="1114"/>
                  </a:cubicBezTo>
                  <a:cubicBezTo>
                    <a:pt x="1279" y="1124"/>
                    <a:pt x="1302" y="1128"/>
                    <a:pt x="1325" y="1126"/>
                  </a:cubicBezTo>
                  <a:cubicBezTo>
                    <a:pt x="1348" y="1128"/>
                    <a:pt x="1370" y="1125"/>
                    <a:pt x="1391" y="1115"/>
                  </a:cubicBezTo>
                  <a:cubicBezTo>
                    <a:pt x="1421" y="1103"/>
                    <a:pt x="1446" y="1085"/>
                    <a:pt x="1465" y="1060"/>
                  </a:cubicBezTo>
                  <a:cubicBezTo>
                    <a:pt x="1479" y="1040"/>
                    <a:pt x="1490" y="1019"/>
                    <a:pt x="1500" y="998"/>
                  </a:cubicBezTo>
                  <a:cubicBezTo>
                    <a:pt x="1509" y="980"/>
                    <a:pt x="1515" y="959"/>
                    <a:pt x="1517" y="939"/>
                  </a:cubicBezTo>
                  <a:cubicBezTo>
                    <a:pt x="1519" y="920"/>
                    <a:pt x="1519" y="898"/>
                    <a:pt x="1515" y="879"/>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257">
              <a:extLst>
                <a:ext uri="{FF2B5EF4-FFF2-40B4-BE49-F238E27FC236}">
                  <a16:creationId xmlns:a16="http://schemas.microsoft.com/office/drawing/2014/main" id="{5DB2BA46-A10E-316E-A1CE-91D3D4A70186}"/>
                </a:ext>
              </a:extLst>
            </p:cNvPr>
            <p:cNvSpPr>
              <a:spLocks/>
            </p:cNvSpPr>
            <p:nvPr/>
          </p:nvSpPr>
          <p:spPr bwMode="auto">
            <a:xfrm>
              <a:off x="5079016" y="4671137"/>
              <a:ext cx="234950" cy="254000"/>
            </a:xfrm>
            <a:custGeom>
              <a:avLst/>
              <a:gdLst>
                <a:gd name="T0" fmla="*/ 1130 w 1140"/>
                <a:gd name="T1" fmla="*/ 420 h 1237"/>
                <a:gd name="T2" fmla="*/ 1113 w 1140"/>
                <a:gd name="T3" fmla="*/ 308 h 1237"/>
                <a:gd name="T4" fmla="*/ 1032 w 1140"/>
                <a:gd name="T5" fmla="*/ 179 h 1237"/>
                <a:gd name="T6" fmla="*/ 979 w 1140"/>
                <a:gd name="T7" fmla="*/ 160 h 1237"/>
                <a:gd name="T8" fmla="*/ 791 w 1140"/>
                <a:gd name="T9" fmla="*/ 83 h 1237"/>
                <a:gd name="T10" fmla="*/ 742 w 1140"/>
                <a:gd name="T11" fmla="*/ 139 h 1237"/>
                <a:gd name="T12" fmla="*/ 719 w 1140"/>
                <a:gd name="T13" fmla="*/ 164 h 1237"/>
                <a:gd name="T14" fmla="*/ 714 w 1140"/>
                <a:gd name="T15" fmla="*/ 171 h 1237"/>
                <a:gd name="T16" fmla="*/ 711 w 1140"/>
                <a:gd name="T17" fmla="*/ 173 h 1237"/>
                <a:gd name="T18" fmla="*/ 609 w 1140"/>
                <a:gd name="T19" fmla="*/ 261 h 1237"/>
                <a:gd name="T20" fmla="*/ 482 w 1140"/>
                <a:gd name="T21" fmla="*/ 400 h 1237"/>
                <a:gd name="T22" fmla="*/ 376 w 1140"/>
                <a:gd name="T23" fmla="*/ 512 h 1237"/>
                <a:gd name="T24" fmla="*/ 423 w 1140"/>
                <a:gd name="T25" fmla="*/ 466 h 1237"/>
                <a:gd name="T26" fmla="*/ 288 w 1140"/>
                <a:gd name="T27" fmla="*/ 602 h 1237"/>
                <a:gd name="T28" fmla="*/ 27 w 1140"/>
                <a:gd name="T29" fmla="*/ 887 h 1237"/>
                <a:gd name="T30" fmla="*/ 57 w 1140"/>
                <a:gd name="T31" fmla="*/ 1130 h 1237"/>
                <a:gd name="T32" fmla="*/ 286 w 1140"/>
                <a:gd name="T33" fmla="*/ 1229 h 1237"/>
                <a:gd name="T34" fmla="*/ 567 w 1140"/>
                <a:gd name="T35" fmla="*/ 1061 h 1237"/>
                <a:gd name="T36" fmla="*/ 611 w 1140"/>
                <a:gd name="T37" fmla="*/ 1084 h 1237"/>
                <a:gd name="T38" fmla="*/ 829 w 1140"/>
                <a:gd name="T39" fmla="*/ 1077 h 1237"/>
                <a:gd name="T40" fmla="*/ 922 w 1140"/>
                <a:gd name="T41" fmla="*/ 1023 h 1237"/>
                <a:gd name="T42" fmla="*/ 1032 w 1140"/>
                <a:gd name="T43" fmla="*/ 901 h 1237"/>
                <a:gd name="T44" fmla="*/ 1086 w 1140"/>
                <a:gd name="T45" fmla="*/ 803 h 1237"/>
                <a:gd name="T46" fmla="*/ 1114 w 1140"/>
                <a:gd name="T47" fmla="*/ 698 h 1237"/>
                <a:gd name="T48" fmla="*/ 1130 w 1140"/>
                <a:gd name="T49" fmla="*/ 420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0" h="1237">
                  <a:moveTo>
                    <a:pt x="1130" y="420"/>
                  </a:moveTo>
                  <a:cubicBezTo>
                    <a:pt x="1127" y="382"/>
                    <a:pt x="1121" y="345"/>
                    <a:pt x="1113" y="308"/>
                  </a:cubicBezTo>
                  <a:cubicBezTo>
                    <a:pt x="1101" y="253"/>
                    <a:pt x="1082" y="209"/>
                    <a:pt x="1032" y="179"/>
                  </a:cubicBezTo>
                  <a:cubicBezTo>
                    <a:pt x="1017" y="171"/>
                    <a:pt x="998" y="164"/>
                    <a:pt x="979" y="160"/>
                  </a:cubicBezTo>
                  <a:cubicBezTo>
                    <a:pt x="985" y="57"/>
                    <a:pt x="860" y="0"/>
                    <a:pt x="791" y="83"/>
                  </a:cubicBezTo>
                  <a:cubicBezTo>
                    <a:pt x="775" y="102"/>
                    <a:pt x="759" y="120"/>
                    <a:pt x="742" y="139"/>
                  </a:cubicBezTo>
                  <a:cubicBezTo>
                    <a:pt x="735" y="147"/>
                    <a:pt x="727" y="156"/>
                    <a:pt x="719" y="164"/>
                  </a:cubicBezTo>
                  <a:cubicBezTo>
                    <a:pt x="715" y="169"/>
                    <a:pt x="715" y="169"/>
                    <a:pt x="714" y="171"/>
                  </a:cubicBezTo>
                  <a:cubicBezTo>
                    <a:pt x="712" y="172"/>
                    <a:pt x="713" y="172"/>
                    <a:pt x="711" y="173"/>
                  </a:cubicBezTo>
                  <a:cubicBezTo>
                    <a:pt x="678" y="204"/>
                    <a:pt x="643" y="232"/>
                    <a:pt x="609" y="261"/>
                  </a:cubicBezTo>
                  <a:cubicBezTo>
                    <a:pt x="561" y="302"/>
                    <a:pt x="524" y="353"/>
                    <a:pt x="482" y="400"/>
                  </a:cubicBezTo>
                  <a:cubicBezTo>
                    <a:pt x="448" y="439"/>
                    <a:pt x="412" y="476"/>
                    <a:pt x="376" y="512"/>
                  </a:cubicBezTo>
                  <a:cubicBezTo>
                    <a:pt x="391" y="497"/>
                    <a:pt x="407" y="481"/>
                    <a:pt x="423" y="466"/>
                  </a:cubicBezTo>
                  <a:cubicBezTo>
                    <a:pt x="377" y="510"/>
                    <a:pt x="333" y="556"/>
                    <a:pt x="288" y="602"/>
                  </a:cubicBezTo>
                  <a:cubicBezTo>
                    <a:pt x="197" y="687"/>
                    <a:pt x="65" y="767"/>
                    <a:pt x="27" y="887"/>
                  </a:cubicBezTo>
                  <a:cubicBezTo>
                    <a:pt x="0" y="971"/>
                    <a:pt x="1" y="1056"/>
                    <a:pt x="57" y="1130"/>
                  </a:cubicBezTo>
                  <a:cubicBezTo>
                    <a:pt x="110" y="1203"/>
                    <a:pt x="197" y="1237"/>
                    <a:pt x="286" y="1229"/>
                  </a:cubicBezTo>
                  <a:cubicBezTo>
                    <a:pt x="401" y="1218"/>
                    <a:pt x="489" y="1142"/>
                    <a:pt x="567" y="1061"/>
                  </a:cubicBezTo>
                  <a:cubicBezTo>
                    <a:pt x="581" y="1069"/>
                    <a:pt x="595" y="1079"/>
                    <a:pt x="611" y="1084"/>
                  </a:cubicBezTo>
                  <a:cubicBezTo>
                    <a:pt x="685" y="1109"/>
                    <a:pt x="759" y="1109"/>
                    <a:pt x="829" y="1077"/>
                  </a:cubicBezTo>
                  <a:cubicBezTo>
                    <a:pt x="861" y="1063"/>
                    <a:pt x="895" y="1045"/>
                    <a:pt x="922" y="1023"/>
                  </a:cubicBezTo>
                  <a:cubicBezTo>
                    <a:pt x="965" y="988"/>
                    <a:pt x="1004" y="948"/>
                    <a:pt x="1032" y="901"/>
                  </a:cubicBezTo>
                  <a:cubicBezTo>
                    <a:pt x="1049" y="873"/>
                    <a:pt x="1074" y="836"/>
                    <a:pt x="1086" y="803"/>
                  </a:cubicBezTo>
                  <a:cubicBezTo>
                    <a:pt x="1097" y="769"/>
                    <a:pt x="1106" y="733"/>
                    <a:pt x="1114" y="698"/>
                  </a:cubicBezTo>
                  <a:cubicBezTo>
                    <a:pt x="1136" y="607"/>
                    <a:pt x="1140" y="514"/>
                    <a:pt x="1130" y="420"/>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258">
              <a:extLst>
                <a:ext uri="{FF2B5EF4-FFF2-40B4-BE49-F238E27FC236}">
                  <a16:creationId xmlns:a16="http://schemas.microsoft.com/office/drawing/2014/main" id="{7FFA797B-8ADF-926B-0BE8-7302C67B56D7}"/>
                </a:ext>
              </a:extLst>
            </p:cNvPr>
            <p:cNvSpPr>
              <a:spLocks/>
            </p:cNvSpPr>
            <p:nvPr/>
          </p:nvSpPr>
          <p:spPr bwMode="auto">
            <a:xfrm>
              <a:off x="5277453" y="4815599"/>
              <a:ext cx="101600" cy="201613"/>
            </a:xfrm>
            <a:custGeom>
              <a:avLst/>
              <a:gdLst>
                <a:gd name="T0" fmla="*/ 484 w 495"/>
                <a:gd name="T1" fmla="*/ 587 h 981"/>
                <a:gd name="T2" fmla="*/ 464 w 495"/>
                <a:gd name="T3" fmla="*/ 428 h 981"/>
                <a:gd name="T4" fmla="*/ 443 w 495"/>
                <a:gd name="T5" fmla="*/ 310 h 981"/>
                <a:gd name="T6" fmla="*/ 432 w 495"/>
                <a:gd name="T7" fmla="*/ 272 h 981"/>
                <a:gd name="T8" fmla="*/ 408 w 495"/>
                <a:gd name="T9" fmla="*/ 166 h 981"/>
                <a:gd name="T10" fmla="*/ 380 w 495"/>
                <a:gd name="T11" fmla="*/ 102 h 981"/>
                <a:gd name="T12" fmla="*/ 204 w 495"/>
                <a:gd name="T13" fmla="*/ 52 h 981"/>
                <a:gd name="T14" fmla="*/ 133 w 495"/>
                <a:gd name="T15" fmla="*/ 123 h 981"/>
                <a:gd name="T16" fmla="*/ 76 w 495"/>
                <a:gd name="T17" fmla="*/ 225 h 981"/>
                <a:gd name="T18" fmla="*/ 16 w 495"/>
                <a:gd name="T19" fmla="*/ 420 h 981"/>
                <a:gd name="T20" fmla="*/ 13 w 495"/>
                <a:gd name="T21" fmla="*/ 632 h 981"/>
                <a:gd name="T22" fmla="*/ 43 w 495"/>
                <a:gd name="T23" fmla="*/ 759 h 981"/>
                <a:gd name="T24" fmla="*/ 163 w 495"/>
                <a:gd name="T25" fmla="*/ 903 h 981"/>
                <a:gd name="T26" fmla="*/ 167 w 495"/>
                <a:gd name="T27" fmla="*/ 907 h 981"/>
                <a:gd name="T28" fmla="*/ 431 w 495"/>
                <a:gd name="T29" fmla="*/ 852 h 981"/>
                <a:gd name="T30" fmla="*/ 468 w 495"/>
                <a:gd name="T31" fmla="*/ 794 h 981"/>
                <a:gd name="T32" fmla="*/ 488 w 495"/>
                <a:gd name="T33" fmla="*/ 716 h 981"/>
                <a:gd name="T34" fmla="*/ 484 w 495"/>
                <a:gd name="T35" fmla="*/ 587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5" h="981">
                  <a:moveTo>
                    <a:pt x="484" y="587"/>
                  </a:moveTo>
                  <a:cubicBezTo>
                    <a:pt x="481" y="533"/>
                    <a:pt x="471" y="482"/>
                    <a:pt x="464" y="428"/>
                  </a:cubicBezTo>
                  <a:cubicBezTo>
                    <a:pt x="458" y="387"/>
                    <a:pt x="455" y="351"/>
                    <a:pt x="443" y="310"/>
                  </a:cubicBezTo>
                  <a:cubicBezTo>
                    <a:pt x="439" y="298"/>
                    <a:pt x="435" y="285"/>
                    <a:pt x="432" y="272"/>
                  </a:cubicBezTo>
                  <a:cubicBezTo>
                    <a:pt x="424" y="238"/>
                    <a:pt x="420" y="198"/>
                    <a:pt x="408" y="166"/>
                  </a:cubicBezTo>
                  <a:cubicBezTo>
                    <a:pt x="399" y="145"/>
                    <a:pt x="388" y="124"/>
                    <a:pt x="380" y="102"/>
                  </a:cubicBezTo>
                  <a:cubicBezTo>
                    <a:pt x="355" y="40"/>
                    <a:pt x="259" y="0"/>
                    <a:pt x="204" y="52"/>
                  </a:cubicBezTo>
                  <a:cubicBezTo>
                    <a:pt x="180" y="75"/>
                    <a:pt x="155" y="98"/>
                    <a:pt x="133" y="123"/>
                  </a:cubicBezTo>
                  <a:cubicBezTo>
                    <a:pt x="109" y="150"/>
                    <a:pt x="92" y="192"/>
                    <a:pt x="76" y="225"/>
                  </a:cubicBezTo>
                  <a:cubicBezTo>
                    <a:pt x="45" y="288"/>
                    <a:pt x="25" y="351"/>
                    <a:pt x="16" y="420"/>
                  </a:cubicBezTo>
                  <a:cubicBezTo>
                    <a:pt x="7" y="490"/>
                    <a:pt x="0" y="563"/>
                    <a:pt x="13" y="632"/>
                  </a:cubicBezTo>
                  <a:cubicBezTo>
                    <a:pt x="21" y="675"/>
                    <a:pt x="30" y="718"/>
                    <a:pt x="43" y="759"/>
                  </a:cubicBezTo>
                  <a:cubicBezTo>
                    <a:pt x="62" y="820"/>
                    <a:pt x="107" y="873"/>
                    <a:pt x="163" y="903"/>
                  </a:cubicBezTo>
                  <a:lnTo>
                    <a:pt x="167" y="907"/>
                  </a:lnTo>
                  <a:cubicBezTo>
                    <a:pt x="245" y="981"/>
                    <a:pt x="383" y="940"/>
                    <a:pt x="431" y="852"/>
                  </a:cubicBezTo>
                  <a:cubicBezTo>
                    <a:pt x="445" y="835"/>
                    <a:pt x="458" y="817"/>
                    <a:pt x="468" y="794"/>
                  </a:cubicBezTo>
                  <a:cubicBezTo>
                    <a:pt x="474" y="778"/>
                    <a:pt x="484" y="740"/>
                    <a:pt x="488" y="716"/>
                  </a:cubicBezTo>
                  <a:cubicBezTo>
                    <a:pt x="495" y="676"/>
                    <a:pt x="485" y="628"/>
                    <a:pt x="484" y="587"/>
                  </a:cubicBezTo>
                </a:path>
              </a:pathLst>
            </a:custGeom>
            <a:solidFill>
              <a:srgbClr val="F24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259">
              <a:extLst>
                <a:ext uri="{FF2B5EF4-FFF2-40B4-BE49-F238E27FC236}">
                  <a16:creationId xmlns:a16="http://schemas.microsoft.com/office/drawing/2014/main" id="{AB7BFE27-1996-0269-17C6-7C9969BD0E8E}"/>
                </a:ext>
              </a:extLst>
            </p:cNvPr>
            <p:cNvSpPr>
              <a:spLocks/>
            </p:cNvSpPr>
            <p:nvPr/>
          </p:nvSpPr>
          <p:spPr bwMode="auto">
            <a:xfrm>
              <a:off x="4782153" y="4642562"/>
              <a:ext cx="157163" cy="139700"/>
            </a:xfrm>
            <a:custGeom>
              <a:avLst/>
              <a:gdLst>
                <a:gd name="T0" fmla="*/ 762 w 766"/>
                <a:gd name="T1" fmla="*/ 204 h 681"/>
                <a:gd name="T2" fmla="*/ 735 w 766"/>
                <a:gd name="T3" fmla="*/ 128 h 681"/>
                <a:gd name="T4" fmla="*/ 683 w 766"/>
                <a:gd name="T5" fmla="*/ 64 h 681"/>
                <a:gd name="T6" fmla="*/ 581 w 766"/>
                <a:gd name="T7" fmla="*/ 21 h 681"/>
                <a:gd name="T8" fmla="*/ 575 w 766"/>
                <a:gd name="T9" fmla="*/ 21 h 681"/>
                <a:gd name="T10" fmla="*/ 546 w 766"/>
                <a:gd name="T11" fmla="*/ 20 h 681"/>
                <a:gd name="T12" fmla="*/ 517 w 766"/>
                <a:gd name="T13" fmla="*/ 20 h 681"/>
                <a:gd name="T14" fmla="*/ 510 w 766"/>
                <a:gd name="T15" fmla="*/ 21 h 681"/>
                <a:gd name="T16" fmla="*/ 508 w 766"/>
                <a:gd name="T17" fmla="*/ 21 h 681"/>
                <a:gd name="T18" fmla="*/ 486 w 766"/>
                <a:gd name="T19" fmla="*/ 27 h 681"/>
                <a:gd name="T20" fmla="*/ 418 w 766"/>
                <a:gd name="T21" fmla="*/ 2 h 681"/>
                <a:gd name="T22" fmla="*/ 357 w 766"/>
                <a:gd name="T23" fmla="*/ 1 h 681"/>
                <a:gd name="T24" fmla="*/ 333 w 766"/>
                <a:gd name="T25" fmla="*/ 2 h 681"/>
                <a:gd name="T26" fmla="*/ 247 w 766"/>
                <a:gd name="T27" fmla="*/ 23 h 681"/>
                <a:gd name="T28" fmla="*/ 165 w 766"/>
                <a:gd name="T29" fmla="*/ 64 h 681"/>
                <a:gd name="T30" fmla="*/ 139 w 766"/>
                <a:gd name="T31" fmla="*/ 83 h 681"/>
                <a:gd name="T32" fmla="*/ 74 w 766"/>
                <a:gd name="T33" fmla="*/ 151 h 681"/>
                <a:gd name="T34" fmla="*/ 6 w 766"/>
                <a:gd name="T35" fmla="*/ 317 h 681"/>
                <a:gd name="T36" fmla="*/ 31 w 766"/>
                <a:gd name="T37" fmla="*/ 489 h 681"/>
                <a:gd name="T38" fmla="*/ 121 w 766"/>
                <a:gd name="T39" fmla="*/ 607 h 681"/>
                <a:gd name="T40" fmla="*/ 200 w 766"/>
                <a:gd name="T41" fmla="*/ 651 h 681"/>
                <a:gd name="T42" fmla="*/ 365 w 766"/>
                <a:gd name="T43" fmla="*/ 669 h 681"/>
                <a:gd name="T44" fmla="*/ 490 w 766"/>
                <a:gd name="T45" fmla="*/ 619 h 681"/>
                <a:gd name="T46" fmla="*/ 549 w 766"/>
                <a:gd name="T47" fmla="*/ 563 h 681"/>
                <a:gd name="T48" fmla="*/ 550 w 766"/>
                <a:gd name="T49" fmla="*/ 562 h 681"/>
                <a:gd name="T50" fmla="*/ 584 w 766"/>
                <a:gd name="T51" fmla="*/ 556 h 681"/>
                <a:gd name="T52" fmla="*/ 588 w 766"/>
                <a:gd name="T53" fmla="*/ 554 h 681"/>
                <a:gd name="T54" fmla="*/ 626 w 766"/>
                <a:gd name="T55" fmla="*/ 544 h 681"/>
                <a:gd name="T56" fmla="*/ 692 w 766"/>
                <a:gd name="T57" fmla="*/ 499 h 681"/>
                <a:gd name="T58" fmla="*/ 712 w 766"/>
                <a:gd name="T59" fmla="*/ 480 h 681"/>
                <a:gd name="T60" fmla="*/ 746 w 766"/>
                <a:gd name="T61" fmla="*/ 408 h 681"/>
                <a:gd name="T62" fmla="*/ 753 w 766"/>
                <a:gd name="T63" fmla="*/ 331 h 681"/>
                <a:gd name="T64" fmla="*/ 748 w 766"/>
                <a:gd name="T65" fmla="*/ 310 h 681"/>
                <a:gd name="T66" fmla="*/ 762 w 766"/>
                <a:gd name="T67" fmla="*/ 20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6" h="681">
                  <a:moveTo>
                    <a:pt x="762" y="204"/>
                  </a:moveTo>
                  <a:cubicBezTo>
                    <a:pt x="760" y="176"/>
                    <a:pt x="751" y="151"/>
                    <a:pt x="735" y="128"/>
                  </a:cubicBezTo>
                  <a:cubicBezTo>
                    <a:pt x="724" y="102"/>
                    <a:pt x="706" y="81"/>
                    <a:pt x="683" y="64"/>
                  </a:cubicBezTo>
                  <a:cubicBezTo>
                    <a:pt x="653" y="41"/>
                    <a:pt x="619" y="26"/>
                    <a:pt x="581" y="21"/>
                  </a:cubicBezTo>
                  <a:cubicBezTo>
                    <a:pt x="579" y="21"/>
                    <a:pt x="577" y="21"/>
                    <a:pt x="575" y="21"/>
                  </a:cubicBezTo>
                  <a:cubicBezTo>
                    <a:pt x="566" y="20"/>
                    <a:pt x="554" y="20"/>
                    <a:pt x="546" y="20"/>
                  </a:cubicBezTo>
                  <a:cubicBezTo>
                    <a:pt x="540" y="20"/>
                    <a:pt x="527" y="20"/>
                    <a:pt x="517" y="20"/>
                  </a:cubicBezTo>
                  <a:cubicBezTo>
                    <a:pt x="515" y="20"/>
                    <a:pt x="513" y="21"/>
                    <a:pt x="510" y="21"/>
                  </a:cubicBezTo>
                  <a:lnTo>
                    <a:pt x="508" y="21"/>
                  </a:lnTo>
                  <a:cubicBezTo>
                    <a:pt x="501" y="23"/>
                    <a:pt x="493" y="25"/>
                    <a:pt x="486" y="27"/>
                  </a:cubicBezTo>
                  <a:cubicBezTo>
                    <a:pt x="465" y="15"/>
                    <a:pt x="443" y="4"/>
                    <a:pt x="418" y="2"/>
                  </a:cubicBezTo>
                  <a:cubicBezTo>
                    <a:pt x="398" y="0"/>
                    <a:pt x="376" y="1"/>
                    <a:pt x="357" y="1"/>
                  </a:cubicBezTo>
                  <a:cubicBezTo>
                    <a:pt x="349" y="1"/>
                    <a:pt x="341" y="1"/>
                    <a:pt x="333" y="2"/>
                  </a:cubicBezTo>
                  <a:cubicBezTo>
                    <a:pt x="304" y="5"/>
                    <a:pt x="275" y="14"/>
                    <a:pt x="247" y="23"/>
                  </a:cubicBezTo>
                  <a:cubicBezTo>
                    <a:pt x="217" y="31"/>
                    <a:pt x="190" y="49"/>
                    <a:pt x="165" y="64"/>
                  </a:cubicBezTo>
                  <a:cubicBezTo>
                    <a:pt x="156" y="70"/>
                    <a:pt x="147" y="76"/>
                    <a:pt x="139" y="83"/>
                  </a:cubicBezTo>
                  <a:cubicBezTo>
                    <a:pt x="117" y="103"/>
                    <a:pt x="91" y="125"/>
                    <a:pt x="74" y="151"/>
                  </a:cubicBezTo>
                  <a:cubicBezTo>
                    <a:pt x="39" y="202"/>
                    <a:pt x="13" y="254"/>
                    <a:pt x="6" y="317"/>
                  </a:cubicBezTo>
                  <a:cubicBezTo>
                    <a:pt x="0" y="373"/>
                    <a:pt x="5" y="437"/>
                    <a:pt x="31" y="489"/>
                  </a:cubicBezTo>
                  <a:cubicBezTo>
                    <a:pt x="53" y="534"/>
                    <a:pt x="78" y="578"/>
                    <a:pt x="121" y="607"/>
                  </a:cubicBezTo>
                  <a:cubicBezTo>
                    <a:pt x="145" y="623"/>
                    <a:pt x="171" y="641"/>
                    <a:pt x="200" y="651"/>
                  </a:cubicBezTo>
                  <a:cubicBezTo>
                    <a:pt x="252" y="668"/>
                    <a:pt x="309" y="681"/>
                    <a:pt x="365" y="669"/>
                  </a:cubicBezTo>
                  <a:cubicBezTo>
                    <a:pt x="420" y="658"/>
                    <a:pt x="443" y="650"/>
                    <a:pt x="490" y="619"/>
                  </a:cubicBezTo>
                  <a:cubicBezTo>
                    <a:pt x="513" y="605"/>
                    <a:pt x="533" y="585"/>
                    <a:pt x="549" y="563"/>
                  </a:cubicBezTo>
                  <a:lnTo>
                    <a:pt x="550" y="562"/>
                  </a:lnTo>
                  <a:cubicBezTo>
                    <a:pt x="561" y="560"/>
                    <a:pt x="573" y="561"/>
                    <a:pt x="584" y="556"/>
                  </a:cubicBezTo>
                  <a:lnTo>
                    <a:pt x="588" y="554"/>
                  </a:lnTo>
                  <a:cubicBezTo>
                    <a:pt x="603" y="550"/>
                    <a:pt x="624" y="545"/>
                    <a:pt x="626" y="544"/>
                  </a:cubicBezTo>
                  <a:cubicBezTo>
                    <a:pt x="652" y="535"/>
                    <a:pt x="674" y="520"/>
                    <a:pt x="692" y="499"/>
                  </a:cubicBezTo>
                  <a:cubicBezTo>
                    <a:pt x="699" y="493"/>
                    <a:pt x="706" y="487"/>
                    <a:pt x="712" y="480"/>
                  </a:cubicBezTo>
                  <a:cubicBezTo>
                    <a:pt x="730" y="458"/>
                    <a:pt x="741" y="434"/>
                    <a:pt x="746" y="408"/>
                  </a:cubicBezTo>
                  <a:cubicBezTo>
                    <a:pt x="755" y="383"/>
                    <a:pt x="757" y="358"/>
                    <a:pt x="753" y="331"/>
                  </a:cubicBezTo>
                  <a:lnTo>
                    <a:pt x="748" y="310"/>
                  </a:lnTo>
                  <a:cubicBezTo>
                    <a:pt x="761" y="276"/>
                    <a:pt x="766" y="240"/>
                    <a:pt x="762" y="204"/>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260">
              <a:extLst>
                <a:ext uri="{FF2B5EF4-FFF2-40B4-BE49-F238E27FC236}">
                  <a16:creationId xmlns:a16="http://schemas.microsoft.com/office/drawing/2014/main" id="{7B0F3B70-C2C8-CDB3-3ED9-C24CD5B44DBE}"/>
                </a:ext>
              </a:extLst>
            </p:cNvPr>
            <p:cNvSpPr>
              <a:spLocks/>
            </p:cNvSpPr>
            <p:nvPr/>
          </p:nvSpPr>
          <p:spPr bwMode="auto">
            <a:xfrm>
              <a:off x="5082191" y="2970924"/>
              <a:ext cx="425450" cy="544513"/>
            </a:xfrm>
            <a:custGeom>
              <a:avLst/>
              <a:gdLst>
                <a:gd name="T0" fmla="*/ 1654 w 2071"/>
                <a:gd name="T1" fmla="*/ 324 h 2642"/>
                <a:gd name="T2" fmla="*/ 956 w 2071"/>
                <a:gd name="T3" fmla="*/ 16 h 2642"/>
                <a:gd name="T4" fmla="*/ 44 w 2071"/>
                <a:gd name="T5" fmla="*/ 1372 h 2642"/>
                <a:gd name="T6" fmla="*/ 1115 w 2071"/>
                <a:gd name="T7" fmla="*/ 2608 h 2642"/>
                <a:gd name="T8" fmla="*/ 2028 w 2071"/>
                <a:gd name="T9" fmla="*/ 1251 h 2642"/>
                <a:gd name="T10" fmla="*/ 2019 w 2071"/>
                <a:gd name="T11" fmla="*/ 1162 h 2642"/>
                <a:gd name="T12" fmla="*/ 1654 w 2071"/>
                <a:gd name="T13" fmla="*/ 324 h 2642"/>
              </a:gdLst>
              <a:ahLst/>
              <a:cxnLst>
                <a:cxn ang="0">
                  <a:pos x="T0" y="T1"/>
                </a:cxn>
                <a:cxn ang="0">
                  <a:pos x="T2" y="T3"/>
                </a:cxn>
                <a:cxn ang="0">
                  <a:pos x="T4" y="T5"/>
                </a:cxn>
                <a:cxn ang="0">
                  <a:pos x="T6" y="T7"/>
                </a:cxn>
                <a:cxn ang="0">
                  <a:pos x="T8" y="T9"/>
                </a:cxn>
                <a:cxn ang="0">
                  <a:pos x="T10" y="T11"/>
                </a:cxn>
                <a:cxn ang="0">
                  <a:pos x="T12" y="T13"/>
                </a:cxn>
              </a:cxnLst>
              <a:rect l="0" t="0" r="r" b="b"/>
              <a:pathLst>
                <a:path w="2071" h="2642">
                  <a:moveTo>
                    <a:pt x="1654" y="324"/>
                  </a:moveTo>
                  <a:cubicBezTo>
                    <a:pt x="1463" y="118"/>
                    <a:pt x="1218" y="0"/>
                    <a:pt x="956" y="16"/>
                  </a:cubicBezTo>
                  <a:cubicBezTo>
                    <a:pt x="409" y="49"/>
                    <a:pt x="0" y="656"/>
                    <a:pt x="44" y="1372"/>
                  </a:cubicBezTo>
                  <a:cubicBezTo>
                    <a:pt x="87" y="2088"/>
                    <a:pt x="567" y="2642"/>
                    <a:pt x="1115" y="2608"/>
                  </a:cubicBezTo>
                  <a:cubicBezTo>
                    <a:pt x="1663" y="2575"/>
                    <a:pt x="2071" y="1967"/>
                    <a:pt x="2028" y="1251"/>
                  </a:cubicBezTo>
                  <a:cubicBezTo>
                    <a:pt x="2026" y="1221"/>
                    <a:pt x="2022" y="1192"/>
                    <a:pt x="2019" y="1162"/>
                  </a:cubicBezTo>
                  <a:cubicBezTo>
                    <a:pt x="1531" y="1157"/>
                    <a:pt x="1393" y="603"/>
                    <a:pt x="1654" y="324"/>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261">
              <a:extLst>
                <a:ext uri="{FF2B5EF4-FFF2-40B4-BE49-F238E27FC236}">
                  <a16:creationId xmlns:a16="http://schemas.microsoft.com/office/drawing/2014/main" id="{C14877A1-3C31-E0F8-6CEC-918537EE9D84}"/>
                </a:ext>
              </a:extLst>
            </p:cNvPr>
            <p:cNvSpPr>
              <a:spLocks/>
            </p:cNvSpPr>
            <p:nvPr/>
          </p:nvSpPr>
          <p:spPr bwMode="auto">
            <a:xfrm>
              <a:off x="4940903" y="2431174"/>
              <a:ext cx="350838" cy="257175"/>
            </a:xfrm>
            <a:custGeom>
              <a:avLst/>
              <a:gdLst>
                <a:gd name="T0" fmla="*/ 1637 w 1702"/>
                <a:gd name="T1" fmla="*/ 178 h 1247"/>
                <a:gd name="T2" fmla="*/ 602 w 1702"/>
                <a:gd name="T3" fmla="*/ 242 h 1247"/>
                <a:gd name="T4" fmla="*/ 209 w 1702"/>
                <a:gd name="T5" fmla="*/ 616 h 1247"/>
                <a:gd name="T6" fmla="*/ 77 w 1702"/>
                <a:gd name="T7" fmla="*/ 840 h 1247"/>
                <a:gd name="T8" fmla="*/ 11 w 1702"/>
                <a:gd name="T9" fmla="*/ 1111 h 1247"/>
                <a:gd name="T10" fmla="*/ 170 w 1702"/>
                <a:gd name="T11" fmla="*/ 1203 h 1247"/>
                <a:gd name="T12" fmla="*/ 327 w 1702"/>
                <a:gd name="T13" fmla="*/ 1047 h 1247"/>
                <a:gd name="T14" fmla="*/ 461 w 1702"/>
                <a:gd name="T15" fmla="*/ 885 h 1247"/>
                <a:gd name="T16" fmla="*/ 766 w 1702"/>
                <a:gd name="T17" fmla="*/ 593 h 1247"/>
                <a:gd name="T18" fmla="*/ 1553 w 1702"/>
                <a:gd name="T19" fmla="*/ 377 h 1247"/>
                <a:gd name="T20" fmla="*/ 1682 w 1702"/>
                <a:gd name="T21" fmla="*/ 314 h 1247"/>
                <a:gd name="T22" fmla="*/ 1637 w 1702"/>
                <a:gd name="T23" fmla="*/ 178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2" h="1247">
                  <a:moveTo>
                    <a:pt x="1637" y="178"/>
                  </a:moveTo>
                  <a:cubicBezTo>
                    <a:pt x="1313" y="0"/>
                    <a:pt x="911" y="51"/>
                    <a:pt x="602" y="242"/>
                  </a:cubicBezTo>
                  <a:cubicBezTo>
                    <a:pt x="447" y="338"/>
                    <a:pt x="317" y="470"/>
                    <a:pt x="209" y="616"/>
                  </a:cubicBezTo>
                  <a:cubicBezTo>
                    <a:pt x="158" y="686"/>
                    <a:pt x="113" y="761"/>
                    <a:pt x="77" y="840"/>
                  </a:cubicBezTo>
                  <a:cubicBezTo>
                    <a:pt x="42" y="920"/>
                    <a:pt x="0" y="1023"/>
                    <a:pt x="11" y="1111"/>
                  </a:cubicBezTo>
                  <a:cubicBezTo>
                    <a:pt x="20" y="1188"/>
                    <a:pt x="94" y="1247"/>
                    <a:pt x="170" y="1203"/>
                  </a:cubicBezTo>
                  <a:cubicBezTo>
                    <a:pt x="234" y="1165"/>
                    <a:pt x="279" y="1103"/>
                    <a:pt x="327" y="1047"/>
                  </a:cubicBezTo>
                  <a:cubicBezTo>
                    <a:pt x="373" y="994"/>
                    <a:pt x="416" y="938"/>
                    <a:pt x="461" y="885"/>
                  </a:cubicBezTo>
                  <a:cubicBezTo>
                    <a:pt x="551" y="777"/>
                    <a:pt x="654" y="669"/>
                    <a:pt x="766" y="593"/>
                  </a:cubicBezTo>
                  <a:cubicBezTo>
                    <a:pt x="996" y="436"/>
                    <a:pt x="1271" y="337"/>
                    <a:pt x="1553" y="377"/>
                  </a:cubicBezTo>
                  <a:cubicBezTo>
                    <a:pt x="1608" y="385"/>
                    <a:pt x="1659" y="368"/>
                    <a:pt x="1682" y="314"/>
                  </a:cubicBezTo>
                  <a:cubicBezTo>
                    <a:pt x="1702" y="265"/>
                    <a:pt x="1685" y="204"/>
                    <a:pt x="1637"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262">
              <a:extLst>
                <a:ext uri="{FF2B5EF4-FFF2-40B4-BE49-F238E27FC236}">
                  <a16:creationId xmlns:a16="http://schemas.microsoft.com/office/drawing/2014/main" id="{9811D9C9-B006-B4A4-4791-37CAD13814B8}"/>
                </a:ext>
              </a:extLst>
            </p:cNvPr>
            <p:cNvSpPr>
              <a:spLocks/>
            </p:cNvSpPr>
            <p:nvPr/>
          </p:nvSpPr>
          <p:spPr bwMode="auto">
            <a:xfrm>
              <a:off x="5028216" y="2831224"/>
              <a:ext cx="658813" cy="503238"/>
            </a:xfrm>
            <a:custGeom>
              <a:avLst/>
              <a:gdLst>
                <a:gd name="T0" fmla="*/ 218 w 3206"/>
                <a:gd name="T1" fmla="*/ 1328 h 2444"/>
                <a:gd name="T2" fmla="*/ 884 w 3206"/>
                <a:gd name="T3" fmla="*/ 674 h 2444"/>
                <a:gd name="T4" fmla="*/ 1035 w 3206"/>
                <a:gd name="T5" fmla="*/ 612 h 2444"/>
                <a:gd name="T6" fmla="*/ 1143 w 3206"/>
                <a:gd name="T7" fmla="*/ 584 h 2444"/>
                <a:gd name="T8" fmla="*/ 1218 w 3206"/>
                <a:gd name="T9" fmla="*/ 570 h 2444"/>
                <a:gd name="T10" fmla="*/ 1403 w 3206"/>
                <a:gd name="T11" fmla="*/ 561 h 2444"/>
                <a:gd name="T12" fmla="*/ 1574 w 3206"/>
                <a:gd name="T13" fmla="*/ 576 h 2444"/>
                <a:gd name="T14" fmla="*/ 1763 w 3206"/>
                <a:gd name="T15" fmla="*/ 623 h 2444"/>
                <a:gd name="T16" fmla="*/ 1915 w 3206"/>
                <a:gd name="T17" fmla="*/ 683 h 2444"/>
                <a:gd name="T18" fmla="*/ 2222 w 3206"/>
                <a:gd name="T19" fmla="*/ 882 h 2444"/>
                <a:gd name="T20" fmla="*/ 2451 w 3206"/>
                <a:gd name="T21" fmla="*/ 1142 h 2444"/>
                <a:gd name="T22" fmla="*/ 2602 w 3206"/>
                <a:gd name="T23" fmla="*/ 1458 h 2444"/>
                <a:gd name="T24" fmla="*/ 2636 w 3206"/>
                <a:gd name="T25" fmla="*/ 1849 h 2444"/>
                <a:gd name="T26" fmla="*/ 2519 w 3206"/>
                <a:gd name="T27" fmla="*/ 2316 h 2444"/>
                <a:gd name="T28" fmla="*/ 2632 w 3206"/>
                <a:gd name="T29" fmla="*/ 2402 h 2444"/>
                <a:gd name="T30" fmla="*/ 2608 w 3206"/>
                <a:gd name="T31" fmla="*/ 662 h 2444"/>
                <a:gd name="T32" fmla="*/ 816 w 3206"/>
                <a:gd name="T33" fmla="*/ 264 h 2444"/>
                <a:gd name="T34" fmla="*/ 18 w 3206"/>
                <a:gd name="T35" fmla="*/ 1211 h 2444"/>
                <a:gd name="T36" fmla="*/ 218 w 3206"/>
                <a:gd name="T37" fmla="*/ 1328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6" h="2444">
                  <a:moveTo>
                    <a:pt x="218" y="1328"/>
                  </a:moveTo>
                  <a:cubicBezTo>
                    <a:pt x="423" y="1087"/>
                    <a:pt x="600" y="822"/>
                    <a:pt x="884" y="674"/>
                  </a:cubicBezTo>
                  <a:cubicBezTo>
                    <a:pt x="946" y="642"/>
                    <a:pt x="969" y="633"/>
                    <a:pt x="1035" y="612"/>
                  </a:cubicBezTo>
                  <a:cubicBezTo>
                    <a:pt x="1071" y="601"/>
                    <a:pt x="1106" y="592"/>
                    <a:pt x="1143" y="584"/>
                  </a:cubicBezTo>
                  <a:cubicBezTo>
                    <a:pt x="1162" y="580"/>
                    <a:pt x="1237" y="568"/>
                    <a:pt x="1218" y="570"/>
                  </a:cubicBezTo>
                  <a:cubicBezTo>
                    <a:pt x="1279" y="563"/>
                    <a:pt x="1341" y="560"/>
                    <a:pt x="1403" y="561"/>
                  </a:cubicBezTo>
                  <a:cubicBezTo>
                    <a:pt x="1479" y="562"/>
                    <a:pt x="1526" y="566"/>
                    <a:pt x="1574" y="576"/>
                  </a:cubicBezTo>
                  <a:cubicBezTo>
                    <a:pt x="1638" y="588"/>
                    <a:pt x="1701" y="603"/>
                    <a:pt x="1763" y="623"/>
                  </a:cubicBezTo>
                  <a:cubicBezTo>
                    <a:pt x="1836" y="646"/>
                    <a:pt x="1858" y="655"/>
                    <a:pt x="1915" y="683"/>
                  </a:cubicBezTo>
                  <a:cubicBezTo>
                    <a:pt x="2034" y="741"/>
                    <a:pt x="2144" y="813"/>
                    <a:pt x="2222" y="882"/>
                  </a:cubicBezTo>
                  <a:cubicBezTo>
                    <a:pt x="2323" y="970"/>
                    <a:pt x="2392" y="1051"/>
                    <a:pt x="2451" y="1142"/>
                  </a:cubicBezTo>
                  <a:cubicBezTo>
                    <a:pt x="2527" y="1261"/>
                    <a:pt x="2570" y="1339"/>
                    <a:pt x="2602" y="1458"/>
                  </a:cubicBezTo>
                  <a:cubicBezTo>
                    <a:pt x="2638" y="1585"/>
                    <a:pt x="2652" y="1702"/>
                    <a:pt x="2636" y="1849"/>
                  </a:cubicBezTo>
                  <a:cubicBezTo>
                    <a:pt x="2619" y="2007"/>
                    <a:pt x="2560" y="2163"/>
                    <a:pt x="2519" y="2316"/>
                  </a:cubicBezTo>
                  <a:cubicBezTo>
                    <a:pt x="2504" y="2375"/>
                    <a:pt x="2576" y="2444"/>
                    <a:pt x="2632" y="2402"/>
                  </a:cubicBezTo>
                  <a:cubicBezTo>
                    <a:pt x="3206" y="1973"/>
                    <a:pt x="3057" y="1118"/>
                    <a:pt x="2608" y="662"/>
                  </a:cubicBezTo>
                  <a:cubicBezTo>
                    <a:pt x="2151" y="197"/>
                    <a:pt x="1424" y="0"/>
                    <a:pt x="816" y="264"/>
                  </a:cubicBezTo>
                  <a:cubicBezTo>
                    <a:pt x="429" y="431"/>
                    <a:pt x="90" y="788"/>
                    <a:pt x="18" y="1211"/>
                  </a:cubicBezTo>
                  <a:cubicBezTo>
                    <a:pt x="0" y="1316"/>
                    <a:pt x="133" y="1428"/>
                    <a:pt x="218" y="13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263">
              <a:extLst>
                <a:ext uri="{FF2B5EF4-FFF2-40B4-BE49-F238E27FC236}">
                  <a16:creationId xmlns:a16="http://schemas.microsoft.com/office/drawing/2014/main" id="{817A05AF-5DE9-369C-A8C1-044F7CA8059B}"/>
                </a:ext>
              </a:extLst>
            </p:cNvPr>
            <p:cNvSpPr>
              <a:spLocks/>
            </p:cNvSpPr>
            <p:nvPr/>
          </p:nvSpPr>
          <p:spPr bwMode="auto">
            <a:xfrm>
              <a:off x="5079016" y="2818524"/>
              <a:ext cx="247650" cy="117475"/>
            </a:xfrm>
            <a:custGeom>
              <a:avLst/>
              <a:gdLst>
                <a:gd name="T0" fmla="*/ 83 w 1202"/>
                <a:gd name="T1" fmla="*/ 536 h 572"/>
                <a:gd name="T2" fmla="*/ 562 w 1202"/>
                <a:gd name="T3" fmla="*/ 177 h 572"/>
                <a:gd name="T4" fmla="*/ 846 w 1202"/>
                <a:gd name="T5" fmla="*/ 116 h 572"/>
                <a:gd name="T6" fmla="*/ 994 w 1202"/>
                <a:gd name="T7" fmla="*/ 116 h 572"/>
                <a:gd name="T8" fmla="*/ 1149 w 1202"/>
                <a:gd name="T9" fmla="*/ 128 h 572"/>
                <a:gd name="T10" fmla="*/ 1168 w 1202"/>
                <a:gd name="T11" fmla="*/ 55 h 572"/>
                <a:gd name="T12" fmla="*/ 846 w 1202"/>
                <a:gd name="T13" fmla="*/ 7 h 572"/>
                <a:gd name="T14" fmla="*/ 520 w 1202"/>
                <a:gd name="T15" fmla="*/ 82 h 572"/>
                <a:gd name="T16" fmla="*/ 24 w 1202"/>
                <a:gd name="T17" fmla="*/ 501 h 572"/>
                <a:gd name="T18" fmla="*/ 83 w 1202"/>
                <a:gd name="T19" fmla="*/ 53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2" h="572">
                  <a:moveTo>
                    <a:pt x="83" y="536"/>
                  </a:moveTo>
                  <a:cubicBezTo>
                    <a:pt x="199" y="369"/>
                    <a:pt x="370" y="244"/>
                    <a:pt x="562" y="177"/>
                  </a:cubicBezTo>
                  <a:cubicBezTo>
                    <a:pt x="653" y="146"/>
                    <a:pt x="750" y="124"/>
                    <a:pt x="846" y="116"/>
                  </a:cubicBezTo>
                  <a:cubicBezTo>
                    <a:pt x="895" y="113"/>
                    <a:pt x="945" y="112"/>
                    <a:pt x="994" y="116"/>
                  </a:cubicBezTo>
                  <a:cubicBezTo>
                    <a:pt x="1045" y="120"/>
                    <a:pt x="1098" y="131"/>
                    <a:pt x="1149" y="128"/>
                  </a:cubicBezTo>
                  <a:cubicBezTo>
                    <a:pt x="1187" y="125"/>
                    <a:pt x="1202" y="76"/>
                    <a:pt x="1168" y="55"/>
                  </a:cubicBezTo>
                  <a:cubicBezTo>
                    <a:pt x="1080" y="0"/>
                    <a:pt x="947" y="1"/>
                    <a:pt x="846" y="7"/>
                  </a:cubicBezTo>
                  <a:cubicBezTo>
                    <a:pt x="733" y="14"/>
                    <a:pt x="624" y="38"/>
                    <a:pt x="520" y="82"/>
                  </a:cubicBezTo>
                  <a:cubicBezTo>
                    <a:pt x="316" y="168"/>
                    <a:pt x="140" y="312"/>
                    <a:pt x="24" y="501"/>
                  </a:cubicBezTo>
                  <a:cubicBezTo>
                    <a:pt x="0" y="540"/>
                    <a:pt x="58" y="572"/>
                    <a:pt x="83" y="5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264">
              <a:extLst>
                <a:ext uri="{FF2B5EF4-FFF2-40B4-BE49-F238E27FC236}">
                  <a16:creationId xmlns:a16="http://schemas.microsoft.com/office/drawing/2014/main" id="{40E1C648-1416-4144-CFD0-1B3423BAAD02}"/>
                </a:ext>
              </a:extLst>
            </p:cNvPr>
            <p:cNvSpPr>
              <a:spLocks/>
            </p:cNvSpPr>
            <p:nvPr/>
          </p:nvSpPr>
          <p:spPr bwMode="auto">
            <a:xfrm>
              <a:off x="4064603" y="3070937"/>
              <a:ext cx="430213" cy="558800"/>
            </a:xfrm>
            <a:custGeom>
              <a:avLst/>
              <a:gdLst>
                <a:gd name="T0" fmla="*/ 827 w 2092"/>
                <a:gd name="T1" fmla="*/ 70 h 2712"/>
                <a:gd name="T2" fmla="*/ 109 w 2092"/>
                <a:gd name="T3" fmla="*/ 626 h 2712"/>
                <a:gd name="T4" fmla="*/ 279 w 2092"/>
                <a:gd name="T5" fmla="*/ 701 h 2712"/>
                <a:gd name="T6" fmla="*/ 279 w 2092"/>
                <a:gd name="T7" fmla="*/ 702 h 2712"/>
                <a:gd name="T8" fmla="*/ 333 w 2092"/>
                <a:gd name="T9" fmla="*/ 739 h 2712"/>
                <a:gd name="T10" fmla="*/ 499 w 2092"/>
                <a:gd name="T11" fmla="*/ 940 h 2712"/>
                <a:gd name="T12" fmla="*/ 535 w 2092"/>
                <a:gd name="T13" fmla="*/ 1069 h 2712"/>
                <a:gd name="T14" fmla="*/ 492 w 2092"/>
                <a:gd name="T15" fmla="*/ 1328 h 2712"/>
                <a:gd name="T16" fmla="*/ 420 w 2092"/>
                <a:gd name="T17" fmla="*/ 1439 h 2712"/>
                <a:gd name="T18" fmla="*/ 258 w 2092"/>
                <a:gd name="T19" fmla="*/ 1563 h 2712"/>
                <a:gd name="T20" fmla="*/ 55 w 2092"/>
                <a:gd name="T21" fmla="*/ 1632 h 2712"/>
                <a:gd name="T22" fmla="*/ 0 w 2092"/>
                <a:gd name="T23" fmla="*/ 1634 h 2712"/>
                <a:gd name="T24" fmla="*/ 1149 w 2092"/>
                <a:gd name="T25" fmla="*/ 2647 h 2712"/>
                <a:gd name="T26" fmla="*/ 2003 w 2092"/>
                <a:gd name="T27" fmla="*/ 1232 h 2712"/>
                <a:gd name="T28" fmla="*/ 827 w 2092"/>
                <a:gd name="T29" fmla="*/ 70 h 2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2" h="2712">
                  <a:moveTo>
                    <a:pt x="827" y="70"/>
                  </a:moveTo>
                  <a:cubicBezTo>
                    <a:pt x="516" y="109"/>
                    <a:pt x="260" y="322"/>
                    <a:pt x="109" y="626"/>
                  </a:cubicBezTo>
                  <a:cubicBezTo>
                    <a:pt x="171" y="639"/>
                    <a:pt x="229" y="663"/>
                    <a:pt x="279" y="701"/>
                  </a:cubicBezTo>
                  <a:lnTo>
                    <a:pt x="279" y="702"/>
                  </a:lnTo>
                  <a:cubicBezTo>
                    <a:pt x="297" y="714"/>
                    <a:pt x="315" y="727"/>
                    <a:pt x="333" y="739"/>
                  </a:cubicBezTo>
                  <a:cubicBezTo>
                    <a:pt x="407" y="793"/>
                    <a:pt x="463" y="860"/>
                    <a:pt x="499" y="940"/>
                  </a:cubicBezTo>
                  <a:cubicBezTo>
                    <a:pt x="511" y="983"/>
                    <a:pt x="523" y="1026"/>
                    <a:pt x="535" y="1069"/>
                  </a:cubicBezTo>
                  <a:cubicBezTo>
                    <a:pt x="546" y="1159"/>
                    <a:pt x="531" y="1245"/>
                    <a:pt x="492" y="1328"/>
                  </a:cubicBezTo>
                  <a:cubicBezTo>
                    <a:pt x="468" y="1365"/>
                    <a:pt x="444" y="1402"/>
                    <a:pt x="420" y="1439"/>
                  </a:cubicBezTo>
                  <a:cubicBezTo>
                    <a:pt x="377" y="1493"/>
                    <a:pt x="323" y="1535"/>
                    <a:pt x="258" y="1563"/>
                  </a:cubicBezTo>
                  <a:cubicBezTo>
                    <a:pt x="198" y="1602"/>
                    <a:pt x="130" y="1625"/>
                    <a:pt x="55" y="1632"/>
                  </a:cubicBezTo>
                  <a:cubicBezTo>
                    <a:pt x="37" y="1635"/>
                    <a:pt x="19" y="1633"/>
                    <a:pt x="0" y="1634"/>
                  </a:cubicBezTo>
                  <a:cubicBezTo>
                    <a:pt x="139" y="2268"/>
                    <a:pt x="629" y="2712"/>
                    <a:pt x="1149" y="2647"/>
                  </a:cubicBezTo>
                  <a:cubicBezTo>
                    <a:pt x="1710" y="2577"/>
                    <a:pt x="2092" y="1943"/>
                    <a:pt x="2003" y="1232"/>
                  </a:cubicBezTo>
                  <a:cubicBezTo>
                    <a:pt x="1914" y="520"/>
                    <a:pt x="1388" y="0"/>
                    <a:pt x="827" y="70"/>
                  </a:cubicBezTo>
                </a:path>
              </a:pathLst>
            </a:custGeom>
            <a:solidFill>
              <a:srgbClr val="3E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265">
              <a:extLst>
                <a:ext uri="{FF2B5EF4-FFF2-40B4-BE49-F238E27FC236}">
                  <a16:creationId xmlns:a16="http://schemas.microsoft.com/office/drawing/2014/main" id="{917F506D-7468-AF26-2492-4AB5E7AF00F9}"/>
                </a:ext>
              </a:extLst>
            </p:cNvPr>
            <p:cNvSpPr>
              <a:spLocks/>
            </p:cNvSpPr>
            <p:nvPr/>
          </p:nvSpPr>
          <p:spPr bwMode="auto">
            <a:xfrm>
              <a:off x="4166203" y="2593099"/>
              <a:ext cx="261938" cy="136525"/>
            </a:xfrm>
            <a:custGeom>
              <a:avLst/>
              <a:gdLst>
                <a:gd name="T0" fmla="*/ 246 w 1276"/>
                <a:gd name="T1" fmla="*/ 473 h 667"/>
                <a:gd name="T2" fmla="*/ 293 w 1276"/>
                <a:gd name="T3" fmla="*/ 428 h 667"/>
                <a:gd name="T4" fmla="*/ 317 w 1276"/>
                <a:gd name="T5" fmla="*/ 406 h 667"/>
                <a:gd name="T6" fmla="*/ 324 w 1276"/>
                <a:gd name="T7" fmla="*/ 401 h 667"/>
                <a:gd name="T8" fmla="*/ 346 w 1276"/>
                <a:gd name="T9" fmla="*/ 388 h 667"/>
                <a:gd name="T10" fmla="*/ 364 w 1276"/>
                <a:gd name="T11" fmla="*/ 378 h 667"/>
                <a:gd name="T12" fmla="*/ 383 w 1276"/>
                <a:gd name="T13" fmla="*/ 371 h 667"/>
                <a:gd name="T14" fmla="*/ 415 w 1276"/>
                <a:gd name="T15" fmla="*/ 362 h 667"/>
                <a:gd name="T16" fmla="*/ 448 w 1276"/>
                <a:gd name="T17" fmla="*/ 355 h 667"/>
                <a:gd name="T18" fmla="*/ 447 w 1276"/>
                <a:gd name="T19" fmla="*/ 355 h 667"/>
                <a:gd name="T20" fmla="*/ 515 w 1276"/>
                <a:gd name="T21" fmla="*/ 352 h 667"/>
                <a:gd name="T22" fmla="*/ 584 w 1276"/>
                <a:gd name="T23" fmla="*/ 355 h 667"/>
                <a:gd name="T24" fmla="*/ 588 w 1276"/>
                <a:gd name="T25" fmla="*/ 357 h 667"/>
                <a:gd name="T26" fmla="*/ 621 w 1276"/>
                <a:gd name="T27" fmla="*/ 364 h 667"/>
                <a:gd name="T28" fmla="*/ 647 w 1276"/>
                <a:gd name="T29" fmla="*/ 372 h 667"/>
                <a:gd name="T30" fmla="*/ 675 w 1276"/>
                <a:gd name="T31" fmla="*/ 382 h 667"/>
                <a:gd name="T32" fmla="*/ 702 w 1276"/>
                <a:gd name="T33" fmla="*/ 394 h 667"/>
                <a:gd name="T34" fmla="*/ 738 w 1276"/>
                <a:gd name="T35" fmla="*/ 414 h 667"/>
                <a:gd name="T36" fmla="*/ 809 w 1276"/>
                <a:gd name="T37" fmla="*/ 458 h 667"/>
                <a:gd name="T38" fmla="*/ 843 w 1276"/>
                <a:gd name="T39" fmla="*/ 483 h 667"/>
                <a:gd name="T40" fmla="*/ 850 w 1276"/>
                <a:gd name="T41" fmla="*/ 489 h 667"/>
                <a:gd name="T42" fmla="*/ 937 w 1276"/>
                <a:gd name="T43" fmla="*/ 556 h 667"/>
                <a:gd name="T44" fmla="*/ 951 w 1276"/>
                <a:gd name="T45" fmla="*/ 567 h 667"/>
                <a:gd name="T46" fmla="*/ 984 w 1276"/>
                <a:gd name="T47" fmla="*/ 595 h 667"/>
                <a:gd name="T48" fmla="*/ 1085 w 1276"/>
                <a:gd name="T49" fmla="*/ 657 h 667"/>
                <a:gd name="T50" fmla="*/ 1168 w 1276"/>
                <a:gd name="T51" fmla="*/ 660 h 667"/>
                <a:gd name="T52" fmla="*/ 1179 w 1276"/>
                <a:gd name="T53" fmla="*/ 659 h 667"/>
                <a:gd name="T54" fmla="*/ 1269 w 1276"/>
                <a:gd name="T55" fmla="*/ 568 h 667"/>
                <a:gd name="T56" fmla="*/ 1269 w 1276"/>
                <a:gd name="T57" fmla="*/ 559 h 667"/>
                <a:gd name="T58" fmla="*/ 1254 w 1276"/>
                <a:gd name="T59" fmla="*/ 448 h 667"/>
                <a:gd name="T60" fmla="*/ 1185 w 1276"/>
                <a:gd name="T61" fmla="*/ 358 h 667"/>
                <a:gd name="T62" fmla="*/ 1022 w 1276"/>
                <a:gd name="T63" fmla="*/ 211 h 667"/>
                <a:gd name="T64" fmla="*/ 667 w 1276"/>
                <a:gd name="T65" fmla="*/ 44 h 667"/>
                <a:gd name="T66" fmla="*/ 35 w 1276"/>
                <a:gd name="T67" fmla="*/ 350 h 667"/>
                <a:gd name="T68" fmla="*/ 246 w 1276"/>
                <a:gd name="T69" fmla="*/ 473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667">
                  <a:moveTo>
                    <a:pt x="246" y="473"/>
                  </a:moveTo>
                  <a:cubicBezTo>
                    <a:pt x="261" y="456"/>
                    <a:pt x="276" y="443"/>
                    <a:pt x="293" y="428"/>
                  </a:cubicBezTo>
                  <a:cubicBezTo>
                    <a:pt x="301" y="421"/>
                    <a:pt x="309" y="413"/>
                    <a:pt x="317" y="406"/>
                  </a:cubicBezTo>
                  <a:cubicBezTo>
                    <a:pt x="334" y="392"/>
                    <a:pt x="291" y="421"/>
                    <a:pt x="324" y="401"/>
                  </a:cubicBezTo>
                  <a:cubicBezTo>
                    <a:pt x="332" y="397"/>
                    <a:pt x="339" y="392"/>
                    <a:pt x="346" y="388"/>
                  </a:cubicBezTo>
                  <a:cubicBezTo>
                    <a:pt x="346" y="388"/>
                    <a:pt x="381" y="370"/>
                    <a:pt x="364" y="378"/>
                  </a:cubicBezTo>
                  <a:cubicBezTo>
                    <a:pt x="347" y="386"/>
                    <a:pt x="379" y="372"/>
                    <a:pt x="383" y="371"/>
                  </a:cubicBezTo>
                  <a:cubicBezTo>
                    <a:pt x="394" y="368"/>
                    <a:pt x="404" y="365"/>
                    <a:pt x="415" y="362"/>
                  </a:cubicBezTo>
                  <a:cubicBezTo>
                    <a:pt x="426" y="359"/>
                    <a:pt x="437" y="358"/>
                    <a:pt x="448" y="355"/>
                  </a:cubicBezTo>
                  <a:cubicBezTo>
                    <a:pt x="434" y="359"/>
                    <a:pt x="430" y="357"/>
                    <a:pt x="447" y="355"/>
                  </a:cubicBezTo>
                  <a:cubicBezTo>
                    <a:pt x="469" y="354"/>
                    <a:pt x="492" y="352"/>
                    <a:pt x="515" y="352"/>
                  </a:cubicBezTo>
                  <a:cubicBezTo>
                    <a:pt x="538" y="351"/>
                    <a:pt x="561" y="353"/>
                    <a:pt x="584" y="355"/>
                  </a:cubicBezTo>
                  <a:cubicBezTo>
                    <a:pt x="561" y="353"/>
                    <a:pt x="572" y="353"/>
                    <a:pt x="588" y="357"/>
                  </a:cubicBezTo>
                  <a:cubicBezTo>
                    <a:pt x="599" y="359"/>
                    <a:pt x="610" y="361"/>
                    <a:pt x="621" y="364"/>
                  </a:cubicBezTo>
                  <a:cubicBezTo>
                    <a:pt x="630" y="367"/>
                    <a:pt x="639" y="369"/>
                    <a:pt x="647" y="372"/>
                  </a:cubicBezTo>
                  <a:cubicBezTo>
                    <a:pt x="647" y="372"/>
                    <a:pt x="687" y="386"/>
                    <a:pt x="675" y="382"/>
                  </a:cubicBezTo>
                  <a:cubicBezTo>
                    <a:pt x="662" y="377"/>
                    <a:pt x="698" y="393"/>
                    <a:pt x="702" y="394"/>
                  </a:cubicBezTo>
                  <a:cubicBezTo>
                    <a:pt x="714" y="401"/>
                    <a:pt x="726" y="407"/>
                    <a:pt x="738" y="414"/>
                  </a:cubicBezTo>
                  <a:cubicBezTo>
                    <a:pt x="763" y="428"/>
                    <a:pt x="786" y="443"/>
                    <a:pt x="809" y="458"/>
                  </a:cubicBezTo>
                  <a:cubicBezTo>
                    <a:pt x="821" y="466"/>
                    <a:pt x="832" y="475"/>
                    <a:pt x="843" y="483"/>
                  </a:cubicBezTo>
                  <a:cubicBezTo>
                    <a:pt x="830" y="473"/>
                    <a:pt x="846" y="485"/>
                    <a:pt x="850" y="489"/>
                  </a:cubicBezTo>
                  <a:cubicBezTo>
                    <a:pt x="879" y="512"/>
                    <a:pt x="908" y="534"/>
                    <a:pt x="937" y="556"/>
                  </a:cubicBezTo>
                  <a:cubicBezTo>
                    <a:pt x="921" y="544"/>
                    <a:pt x="947" y="564"/>
                    <a:pt x="951" y="567"/>
                  </a:cubicBezTo>
                  <a:cubicBezTo>
                    <a:pt x="962" y="576"/>
                    <a:pt x="973" y="586"/>
                    <a:pt x="984" y="595"/>
                  </a:cubicBezTo>
                  <a:cubicBezTo>
                    <a:pt x="1016" y="620"/>
                    <a:pt x="1046" y="644"/>
                    <a:pt x="1085" y="657"/>
                  </a:cubicBezTo>
                  <a:cubicBezTo>
                    <a:pt x="1115" y="667"/>
                    <a:pt x="1139" y="663"/>
                    <a:pt x="1168" y="660"/>
                  </a:cubicBezTo>
                  <a:cubicBezTo>
                    <a:pt x="1143" y="663"/>
                    <a:pt x="1166" y="660"/>
                    <a:pt x="1179" y="659"/>
                  </a:cubicBezTo>
                  <a:cubicBezTo>
                    <a:pt x="1230" y="654"/>
                    <a:pt x="1264" y="621"/>
                    <a:pt x="1269" y="568"/>
                  </a:cubicBezTo>
                  <a:cubicBezTo>
                    <a:pt x="1269" y="563"/>
                    <a:pt x="1271" y="523"/>
                    <a:pt x="1269" y="559"/>
                  </a:cubicBezTo>
                  <a:cubicBezTo>
                    <a:pt x="1272" y="514"/>
                    <a:pt x="1276" y="490"/>
                    <a:pt x="1254" y="448"/>
                  </a:cubicBezTo>
                  <a:cubicBezTo>
                    <a:pt x="1237" y="414"/>
                    <a:pt x="1211" y="386"/>
                    <a:pt x="1185" y="358"/>
                  </a:cubicBezTo>
                  <a:cubicBezTo>
                    <a:pt x="1134" y="303"/>
                    <a:pt x="1081" y="256"/>
                    <a:pt x="1022" y="211"/>
                  </a:cubicBezTo>
                  <a:cubicBezTo>
                    <a:pt x="918" y="134"/>
                    <a:pt x="796" y="67"/>
                    <a:pt x="667" y="44"/>
                  </a:cubicBezTo>
                  <a:cubicBezTo>
                    <a:pt x="422" y="0"/>
                    <a:pt x="115" y="87"/>
                    <a:pt x="35" y="350"/>
                  </a:cubicBezTo>
                  <a:cubicBezTo>
                    <a:pt x="0" y="468"/>
                    <a:pt x="162" y="568"/>
                    <a:pt x="246" y="4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266">
              <a:extLst>
                <a:ext uri="{FF2B5EF4-FFF2-40B4-BE49-F238E27FC236}">
                  <a16:creationId xmlns:a16="http://schemas.microsoft.com/office/drawing/2014/main" id="{171E7739-FE3D-D7CF-B975-EAF6CE761EC7}"/>
                </a:ext>
              </a:extLst>
            </p:cNvPr>
            <p:cNvSpPr>
              <a:spLocks/>
            </p:cNvSpPr>
            <p:nvPr/>
          </p:nvSpPr>
          <p:spPr bwMode="auto">
            <a:xfrm>
              <a:off x="3888391" y="2943937"/>
              <a:ext cx="601663" cy="563563"/>
            </a:xfrm>
            <a:custGeom>
              <a:avLst/>
              <a:gdLst>
                <a:gd name="T0" fmla="*/ 2898 w 2920"/>
                <a:gd name="T1" fmla="*/ 528 h 2743"/>
                <a:gd name="T2" fmla="*/ 2468 w 2920"/>
                <a:gd name="T3" fmla="*/ 141 h 2743"/>
                <a:gd name="T4" fmla="*/ 1911 w 2920"/>
                <a:gd name="T5" fmla="*/ 14 h 2743"/>
                <a:gd name="T6" fmla="*/ 952 w 2920"/>
                <a:gd name="T7" fmla="*/ 271 h 2743"/>
                <a:gd name="T8" fmla="*/ 118 w 2920"/>
                <a:gd name="T9" fmla="*/ 1897 h 2743"/>
                <a:gd name="T10" fmla="*/ 728 w 2920"/>
                <a:gd name="T11" fmla="*/ 2717 h 2743"/>
                <a:gd name="T12" fmla="*/ 794 w 2920"/>
                <a:gd name="T13" fmla="*/ 2631 h 2743"/>
                <a:gd name="T14" fmla="*/ 434 w 2920"/>
                <a:gd name="T15" fmla="*/ 1932 h 2743"/>
                <a:gd name="T16" fmla="*/ 590 w 2920"/>
                <a:gd name="T17" fmla="*/ 1243 h 2743"/>
                <a:gd name="T18" fmla="*/ 689 w 2920"/>
                <a:gd name="T19" fmla="*/ 1086 h 2743"/>
                <a:gd name="T20" fmla="*/ 733 w 2920"/>
                <a:gd name="T21" fmla="*/ 1028 h 2743"/>
                <a:gd name="T22" fmla="*/ 801 w 2920"/>
                <a:gd name="T23" fmla="*/ 947 h 2743"/>
                <a:gd name="T24" fmla="*/ 936 w 2920"/>
                <a:gd name="T25" fmla="*/ 812 h 2743"/>
                <a:gd name="T26" fmla="*/ 1087 w 2920"/>
                <a:gd name="T27" fmla="*/ 694 h 2743"/>
                <a:gd name="T28" fmla="*/ 1263 w 2920"/>
                <a:gd name="T29" fmla="*/ 590 h 2743"/>
                <a:gd name="T30" fmla="*/ 1428 w 2920"/>
                <a:gd name="T31" fmla="*/ 516 h 2743"/>
                <a:gd name="T32" fmla="*/ 1799 w 2920"/>
                <a:gd name="T33" fmla="*/ 437 h 2743"/>
                <a:gd name="T34" fmla="*/ 2267 w 2920"/>
                <a:gd name="T35" fmla="*/ 494 h 2743"/>
                <a:gd name="T36" fmla="*/ 2523 w 2920"/>
                <a:gd name="T37" fmla="*/ 593 h 2743"/>
                <a:gd name="T38" fmla="*/ 2802 w 2920"/>
                <a:gd name="T39" fmla="*/ 654 h 2743"/>
                <a:gd name="T40" fmla="*/ 2898 w 2920"/>
                <a:gd name="T41" fmla="*/ 528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0" h="2743">
                  <a:moveTo>
                    <a:pt x="2898" y="528"/>
                  </a:moveTo>
                  <a:cubicBezTo>
                    <a:pt x="2822" y="324"/>
                    <a:pt x="2662" y="224"/>
                    <a:pt x="2468" y="141"/>
                  </a:cubicBezTo>
                  <a:cubicBezTo>
                    <a:pt x="2289" y="64"/>
                    <a:pt x="2106" y="22"/>
                    <a:pt x="1911" y="14"/>
                  </a:cubicBezTo>
                  <a:cubicBezTo>
                    <a:pt x="1577" y="0"/>
                    <a:pt x="1235" y="95"/>
                    <a:pt x="952" y="271"/>
                  </a:cubicBezTo>
                  <a:cubicBezTo>
                    <a:pt x="414" y="607"/>
                    <a:pt x="0" y="1245"/>
                    <a:pt x="118" y="1897"/>
                  </a:cubicBezTo>
                  <a:cubicBezTo>
                    <a:pt x="183" y="2256"/>
                    <a:pt x="395" y="2561"/>
                    <a:pt x="728" y="2717"/>
                  </a:cubicBezTo>
                  <a:cubicBezTo>
                    <a:pt x="784" y="2743"/>
                    <a:pt x="836" y="2679"/>
                    <a:pt x="794" y="2631"/>
                  </a:cubicBezTo>
                  <a:cubicBezTo>
                    <a:pt x="624" y="2436"/>
                    <a:pt x="461" y="2194"/>
                    <a:pt x="434" y="1932"/>
                  </a:cubicBezTo>
                  <a:cubicBezTo>
                    <a:pt x="408" y="1690"/>
                    <a:pt x="472" y="1454"/>
                    <a:pt x="590" y="1243"/>
                  </a:cubicBezTo>
                  <a:cubicBezTo>
                    <a:pt x="620" y="1188"/>
                    <a:pt x="654" y="1136"/>
                    <a:pt x="689" y="1086"/>
                  </a:cubicBezTo>
                  <a:cubicBezTo>
                    <a:pt x="718" y="1044"/>
                    <a:pt x="702" y="1066"/>
                    <a:pt x="733" y="1028"/>
                  </a:cubicBezTo>
                  <a:cubicBezTo>
                    <a:pt x="755" y="1000"/>
                    <a:pt x="778" y="973"/>
                    <a:pt x="801" y="947"/>
                  </a:cubicBezTo>
                  <a:cubicBezTo>
                    <a:pt x="843" y="900"/>
                    <a:pt x="888" y="854"/>
                    <a:pt x="936" y="812"/>
                  </a:cubicBezTo>
                  <a:cubicBezTo>
                    <a:pt x="1003" y="751"/>
                    <a:pt x="1013" y="743"/>
                    <a:pt x="1087" y="694"/>
                  </a:cubicBezTo>
                  <a:cubicBezTo>
                    <a:pt x="1143" y="656"/>
                    <a:pt x="1202" y="621"/>
                    <a:pt x="1263" y="590"/>
                  </a:cubicBezTo>
                  <a:cubicBezTo>
                    <a:pt x="1341" y="550"/>
                    <a:pt x="1362" y="540"/>
                    <a:pt x="1428" y="516"/>
                  </a:cubicBezTo>
                  <a:cubicBezTo>
                    <a:pt x="1562" y="468"/>
                    <a:pt x="1688" y="443"/>
                    <a:pt x="1799" y="437"/>
                  </a:cubicBezTo>
                  <a:cubicBezTo>
                    <a:pt x="1977" y="428"/>
                    <a:pt x="2097" y="446"/>
                    <a:pt x="2267" y="494"/>
                  </a:cubicBezTo>
                  <a:cubicBezTo>
                    <a:pt x="2356" y="520"/>
                    <a:pt x="2436" y="559"/>
                    <a:pt x="2523" y="593"/>
                  </a:cubicBezTo>
                  <a:cubicBezTo>
                    <a:pt x="2617" y="630"/>
                    <a:pt x="2700" y="648"/>
                    <a:pt x="2802" y="654"/>
                  </a:cubicBezTo>
                  <a:cubicBezTo>
                    <a:pt x="2863" y="657"/>
                    <a:pt x="2920" y="587"/>
                    <a:pt x="2898" y="5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267">
              <a:extLst>
                <a:ext uri="{FF2B5EF4-FFF2-40B4-BE49-F238E27FC236}">
                  <a16:creationId xmlns:a16="http://schemas.microsoft.com/office/drawing/2014/main" id="{0C9069A9-D04E-132E-0D75-394B62401278}"/>
                </a:ext>
              </a:extLst>
            </p:cNvPr>
            <p:cNvSpPr>
              <a:spLocks/>
            </p:cNvSpPr>
            <p:nvPr/>
          </p:nvSpPr>
          <p:spPr bwMode="auto">
            <a:xfrm>
              <a:off x="4040791" y="2816937"/>
              <a:ext cx="276225" cy="128588"/>
            </a:xfrm>
            <a:custGeom>
              <a:avLst/>
              <a:gdLst>
                <a:gd name="T0" fmla="*/ 1270 w 1340"/>
                <a:gd name="T1" fmla="*/ 121 h 625"/>
                <a:gd name="T2" fmla="*/ 554 w 1340"/>
                <a:gd name="T3" fmla="*/ 73 h 625"/>
                <a:gd name="T4" fmla="*/ 223 w 1340"/>
                <a:gd name="T5" fmla="*/ 247 h 625"/>
                <a:gd name="T6" fmla="*/ 101 w 1340"/>
                <a:gd name="T7" fmla="*/ 370 h 625"/>
                <a:gd name="T8" fmla="*/ 8 w 1340"/>
                <a:gd name="T9" fmla="*/ 532 h 625"/>
                <a:gd name="T10" fmla="*/ 93 w 1340"/>
                <a:gd name="T11" fmla="*/ 597 h 625"/>
                <a:gd name="T12" fmla="*/ 213 w 1340"/>
                <a:gd name="T13" fmla="*/ 490 h 625"/>
                <a:gd name="T14" fmla="*/ 331 w 1340"/>
                <a:gd name="T15" fmla="*/ 401 h 625"/>
                <a:gd name="T16" fmla="*/ 606 w 1340"/>
                <a:gd name="T17" fmla="*/ 262 h 625"/>
                <a:gd name="T18" fmla="*/ 1218 w 1340"/>
                <a:gd name="T19" fmla="*/ 243 h 625"/>
                <a:gd name="T20" fmla="*/ 1270 w 1340"/>
                <a:gd name="T21" fmla="*/ 12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0" h="625">
                  <a:moveTo>
                    <a:pt x="1270" y="121"/>
                  </a:moveTo>
                  <a:cubicBezTo>
                    <a:pt x="1042" y="18"/>
                    <a:pt x="794" y="0"/>
                    <a:pt x="554" y="73"/>
                  </a:cubicBezTo>
                  <a:cubicBezTo>
                    <a:pt x="431" y="110"/>
                    <a:pt x="323" y="168"/>
                    <a:pt x="223" y="247"/>
                  </a:cubicBezTo>
                  <a:cubicBezTo>
                    <a:pt x="176" y="284"/>
                    <a:pt x="137" y="324"/>
                    <a:pt x="101" y="370"/>
                  </a:cubicBezTo>
                  <a:cubicBezTo>
                    <a:pt x="64" y="418"/>
                    <a:pt x="19" y="471"/>
                    <a:pt x="8" y="532"/>
                  </a:cubicBezTo>
                  <a:cubicBezTo>
                    <a:pt x="0" y="579"/>
                    <a:pt x="47" y="625"/>
                    <a:pt x="93" y="597"/>
                  </a:cubicBezTo>
                  <a:cubicBezTo>
                    <a:pt x="139" y="569"/>
                    <a:pt x="173" y="525"/>
                    <a:pt x="213" y="490"/>
                  </a:cubicBezTo>
                  <a:cubicBezTo>
                    <a:pt x="251" y="459"/>
                    <a:pt x="291" y="429"/>
                    <a:pt x="331" y="401"/>
                  </a:cubicBezTo>
                  <a:cubicBezTo>
                    <a:pt x="415" y="344"/>
                    <a:pt x="510" y="296"/>
                    <a:pt x="606" y="262"/>
                  </a:cubicBezTo>
                  <a:cubicBezTo>
                    <a:pt x="802" y="195"/>
                    <a:pt x="1020" y="183"/>
                    <a:pt x="1218" y="243"/>
                  </a:cubicBezTo>
                  <a:cubicBezTo>
                    <a:pt x="1289" y="265"/>
                    <a:pt x="1340" y="153"/>
                    <a:pt x="1270" y="12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268">
              <a:extLst>
                <a:ext uri="{FF2B5EF4-FFF2-40B4-BE49-F238E27FC236}">
                  <a16:creationId xmlns:a16="http://schemas.microsoft.com/office/drawing/2014/main" id="{FF2C3B75-E06F-B53B-196E-4A240A6F3D2E}"/>
                </a:ext>
              </a:extLst>
            </p:cNvPr>
            <p:cNvSpPr>
              <a:spLocks/>
            </p:cNvSpPr>
            <p:nvPr/>
          </p:nvSpPr>
          <p:spPr bwMode="auto">
            <a:xfrm>
              <a:off x="3788378" y="3229687"/>
              <a:ext cx="192088" cy="109538"/>
            </a:xfrm>
            <a:custGeom>
              <a:avLst/>
              <a:gdLst>
                <a:gd name="T0" fmla="*/ 874 w 933"/>
                <a:gd name="T1" fmla="*/ 30 h 531"/>
                <a:gd name="T2" fmla="*/ 539 w 933"/>
                <a:gd name="T3" fmla="*/ 376 h 531"/>
                <a:gd name="T4" fmla="*/ 295 w 933"/>
                <a:gd name="T5" fmla="*/ 378 h 531"/>
                <a:gd name="T6" fmla="*/ 171 w 933"/>
                <a:gd name="T7" fmla="*/ 334 h 531"/>
                <a:gd name="T8" fmla="*/ 54 w 933"/>
                <a:gd name="T9" fmla="*/ 278 h 531"/>
                <a:gd name="T10" fmla="*/ 8 w 933"/>
                <a:gd name="T11" fmla="*/ 324 h 531"/>
                <a:gd name="T12" fmla="*/ 110 w 933"/>
                <a:gd name="T13" fmla="*/ 440 h 531"/>
                <a:gd name="T14" fmla="*/ 259 w 933"/>
                <a:gd name="T15" fmla="*/ 506 h 531"/>
                <a:gd name="T16" fmla="*/ 578 w 933"/>
                <a:gd name="T17" fmla="*/ 491 h 531"/>
                <a:gd name="T18" fmla="*/ 929 w 933"/>
                <a:gd name="T19" fmla="*/ 38 h 531"/>
                <a:gd name="T20" fmla="*/ 874 w 933"/>
                <a:gd name="T21" fmla="*/ 3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3" h="531">
                  <a:moveTo>
                    <a:pt x="874" y="30"/>
                  </a:moveTo>
                  <a:cubicBezTo>
                    <a:pt x="833" y="195"/>
                    <a:pt x="705" y="333"/>
                    <a:pt x="539" y="376"/>
                  </a:cubicBezTo>
                  <a:cubicBezTo>
                    <a:pt x="459" y="396"/>
                    <a:pt x="375" y="399"/>
                    <a:pt x="295" y="378"/>
                  </a:cubicBezTo>
                  <a:cubicBezTo>
                    <a:pt x="253" y="367"/>
                    <a:pt x="210" y="353"/>
                    <a:pt x="171" y="334"/>
                  </a:cubicBezTo>
                  <a:cubicBezTo>
                    <a:pt x="134" y="317"/>
                    <a:pt x="94" y="287"/>
                    <a:pt x="54" y="278"/>
                  </a:cubicBezTo>
                  <a:cubicBezTo>
                    <a:pt x="26" y="271"/>
                    <a:pt x="0" y="295"/>
                    <a:pt x="8" y="324"/>
                  </a:cubicBezTo>
                  <a:cubicBezTo>
                    <a:pt x="21" y="371"/>
                    <a:pt x="71" y="413"/>
                    <a:pt x="110" y="440"/>
                  </a:cubicBezTo>
                  <a:cubicBezTo>
                    <a:pt x="156" y="471"/>
                    <a:pt x="205" y="493"/>
                    <a:pt x="259" y="506"/>
                  </a:cubicBezTo>
                  <a:cubicBezTo>
                    <a:pt x="363" y="531"/>
                    <a:pt x="478" y="531"/>
                    <a:pt x="578" y="491"/>
                  </a:cubicBezTo>
                  <a:cubicBezTo>
                    <a:pt x="767" y="415"/>
                    <a:pt x="903" y="240"/>
                    <a:pt x="929" y="38"/>
                  </a:cubicBezTo>
                  <a:cubicBezTo>
                    <a:pt x="933" y="6"/>
                    <a:pt x="881" y="0"/>
                    <a:pt x="874" y="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269">
              <a:extLst>
                <a:ext uri="{FF2B5EF4-FFF2-40B4-BE49-F238E27FC236}">
                  <a16:creationId xmlns:a16="http://schemas.microsoft.com/office/drawing/2014/main" id="{42BBB37F-3215-73F2-0204-BE793A3F353B}"/>
                </a:ext>
              </a:extLst>
            </p:cNvPr>
            <p:cNvSpPr>
              <a:spLocks/>
            </p:cNvSpPr>
            <p:nvPr/>
          </p:nvSpPr>
          <p:spPr bwMode="auto">
            <a:xfrm>
              <a:off x="3686778" y="2962987"/>
              <a:ext cx="161925" cy="636588"/>
            </a:xfrm>
            <a:custGeom>
              <a:avLst/>
              <a:gdLst>
                <a:gd name="T0" fmla="*/ 7 w 785"/>
                <a:gd name="T1" fmla="*/ 113 h 3096"/>
                <a:gd name="T2" fmla="*/ 250 w 785"/>
                <a:gd name="T3" fmla="*/ 1599 h 3096"/>
                <a:gd name="T4" fmla="*/ 674 w 785"/>
                <a:gd name="T5" fmla="*/ 3033 h 3096"/>
                <a:gd name="T6" fmla="*/ 777 w 785"/>
                <a:gd name="T7" fmla="*/ 2989 h 3096"/>
                <a:gd name="T8" fmla="*/ 471 w 785"/>
                <a:gd name="T9" fmla="*/ 1538 h 3096"/>
                <a:gd name="T10" fmla="*/ 172 w 785"/>
                <a:gd name="T11" fmla="*/ 91 h 3096"/>
                <a:gd name="T12" fmla="*/ 7 w 785"/>
                <a:gd name="T13" fmla="*/ 113 h 3096"/>
              </a:gdLst>
              <a:ahLst/>
              <a:cxnLst>
                <a:cxn ang="0">
                  <a:pos x="T0" y="T1"/>
                </a:cxn>
                <a:cxn ang="0">
                  <a:pos x="T2" y="T3"/>
                </a:cxn>
                <a:cxn ang="0">
                  <a:pos x="T4" y="T5"/>
                </a:cxn>
                <a:cxn ang="0">
                  <a:pos x="T6" y="T7"/>
                </a:cxn>
                <a:cxn ang="0">
                  <a:pos x="T8" y="T9"/>
                </a:cxn>
                <a:cxn ang="0">
                  <a:pos x="T10" y="T11"/>
                </a:cxn>
                <a:cxn ang="0">
                  <a:pos x="T12" y="T13"/>
                </a:cxn>
              </a:cxnLst>
              <a:rect l="0" t="0" r="r" b="b"/>
              <a:pathLst>
                <a:path w="785" h="3096">
                  <a:moveTo>
                    <a:pt x="7" y="113"/>
                  </a:moveTo>
                  <a:cubicBezTo>
                    <a:pt x="47" y="613"/>
                    <a:pt x="146" y="1109"/>
                    <a:pt x="250" y="1599"/>
                  </a:cubicBezTo>
                  <a:cubicBezTo>
                    <a:pt x="355" y="2090"/>
                    <a:pt x="475" y="2572"/>
                    <a:pt x="674" y="3033"/>
                  </a:cubicBezTo>
                  <a:cubicBezTo>
                    <a:pt x="702" y="3096"/>
                    <a:pt x="785" y="3046"/>
                    <a:pt x="777" y="2989"/>
                  </a:cubicBezTo>
                  <a:cubicBezTo>
                    <a:pt x="704" y="2500"/>
                    <a:pt x="579" y="2022"/>
                    <a:pt x="471" y="1538"/>
                  </a:cubicBezTo>
                  <a:cubicBezTo>
                    <a:pt x="363" y="1058"/>
                    <a:pt x="283" y="571"/>
                    <a:pt x="172" y="91"/>
                  </a:cubicBezTo>
                  <a:cubicBezTo>
                    <a:pt x="152" y="0"/>
                    <a:pt x="0" y="17"/>
                    <a:pt x="7" y="11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270">
              <a:extLst>
                <a:ext uri="{FF2B5EF4-FFF2-40B4-BE49-F238E27FC236}">
                  <a16:creationId xmlns:a16="http://schemas.microsoft.com/office/drawing/2014/main" id="{D049FBA3-75A2-0CD0-5523-05FAEC1A4AFD}"/>
                </a:ext>
              </a:extLst>
            </p:cNvPr>
            <p:cNvSpPr>
              <a:spLocks/>
            </p:cNvSpPr>
            <p:nvPr/>
          </p:nvSpPr>
          <p:spPr bwMode="auto">
            <a:xfrm>
              <a:off x="4245578" y="1054812"/>
              <a:ext cx="2211388" cy="2663825"/>
            </a:xfrm>
            <a:custGeom>
              <a:avLst/>
              <a:gdLst>
                <a:gd name="T0" fmla="*/ 194 w 10754"/>
                <a:gd name="T1" fmla="*/ 1166 h 12951"/>
                <a:gd name="T2" fmla="*/ 3596 w 10754"/>
                <a:gd name="T3" fmla="*/ 559 h 12951"/>
                <a:gd name="T4" fmla="*/ 6623 w 10754"/>
                <a:gd name="T5" fmla="*/ 2139 h 12951"/>
                <a:gd name="T6" fmla="*/ 9509 w 10754"/>
                <a:gd name="T7" fmla="*/ 8488 h 12951"/>
                <a:gd name="T8" fmla="*/ 9922 w 10754"/>
                <a:gd name="T9" fmla="*/ 10472 h 12951"/>
                <a:gd name="T10" fmla="*/ 10651 w 10754"/>
                <a:gd name="T11" fmla="*/ 12894 h 12951"/>
                <a:gd name="T12" fmla="*/ 10741 w 10754"/>
                <a:gd name="T13" fmla="*/ 12869 h 12951"/>
                <a:gd name="T14" fmla="*/ 10226 w 10754"/>
                <a:gd name="T15" fmla="*/ 10579 h 12951"/>
                <a:gd name="T16" fmla="*/ 9844 w 10754"/>
                <a:gd name="T17" fmla="*/ 8622 h 12951"/>
                <a:gd name="T18" fmla="*/ 8823 w 10754"/>
                <a:gd name="T19" fmla="*/ 5008 h 12951"/>
                <a:gd name="T20" fmla="*/ 6902 w 10754"/>
                <a:gd name="T21" fmla="*/ 1963 h 12951"/>
                <a:gd name="T22" fmla="*/ 3824 w 10754"/>
                <a:gd name="T23" fmla="*/ 280 h 12951"/>
                <a:gd name="T24" fmla="*/ 81 w 10754"/>
                <a:gd name="T25" fmla="*/ 1019 h 12951"/>
                <a:gd name="T26" fmla="*/ 194 w 10754"/>
                <a:gd name="T27" fmla="*/ 1166 h 1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54" h="12951">
                  <a:moveTo>
                    <a:pt x="194" y="1166"/>
                  </a:moveTo>
                  <a:cubicBezTo>
                    <a:pt x="1258" y="574"/>
                    <a:pt x="2388" y="326"/>
                    <a:pt x="3596" y="559"/>
                  </a:cubicBezTo>
                  <a:cubicBezTo>
                    <a:pt x="4726" y="778"/>
                    <a:pt x="5797" y="1337"/>
                    <a:pt x="6623" y="2139"/>
                  </a:cubicBezTo>
                  <a:cubicBezTo>
                    <a:pt x="8326" y="3791"/>
                    <a:pt x="9028" y="6235"/>
                    <a:pt x="9509" y="8488"/>
                  </a:cubicBezTo>
                  <a:cubicBezTo>
                    <a:pt x="9649" y="9148"/>
                    <a:pt x="9764" y="9815"/>
                    <a:pt x="9922" y="10472"/>
                  </a:cubicBezTo>
                  <a:cubicBezTo>
                    <a:pt x="10119" y="11294"/>
                    <a:pt x="10385" y="12093"/>
                    <a:pt x="10651" y="12894"/>
                  </a:cubicBezTo>
                  <a:cubicBezTo>
                    <a:pt x="10670" y="12951"/>
                    <a:pt x="10754" y="12928"/>
                    <a:pt x="10741" y="12869"/>
                  </a:cubicBezTo>
                  <a:cubicBezTo>
                    <a:pt x="10578" y="12104"/>
                    <a:pt x="10401" y="11342"/>
                    <a:pt x="10226" y="10579"/>
                  </a:cubicBezTo>
                  <a:cubicBezTo>
                    <a:pt x="10078" y="9931"/>
                    <a:pt x="9975" y="9274"/>
                    <a:pt x="9844" y="8622"/>
                  </a:cubicBezTo>
                  <a:cubicBezTo>
                    <a:pt x="9597" y="7395"/>
                    <a:pt x="9295" y="6169"/>
                    <a:pt x="8823" y="5008"/>
                  </a:cubicBezTo>
                  <a:cubicBezTo>
                    <a:pt x="8369" y="3891"/>
                    <a:pt x="7763" y="2818"/>
                    <a:pt x="6902" y="1963"/>
                  </a:cubicBezTo>
                  <a:cubicBezTo>
                    <a:pt x="6064" y="1131"/>
                    <a:pt x="4978" y="534"/>
                    <a:pt x="3824" y="280"/>
                  </a:cubicBezTo>
                  <a:cubicBezTo>
                    <a:pt x="2558" y="0"/>
                    <a:pt x="1088" y="133"/>
                    <a:pt x="81" y="1019"/>
                  </a:cubicBezTo>
                  <a:cubicBezTo>
                    <a:pt x="0" y="1091"/>
                    <a:pt x="104" y="1216"/>
                    <a:pt x="194" y="11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271">
              <a:extLst>
                <a:ext uri="{FF2B5EF4-FFF2-40B4-BE49-F238E27FC236}">
                  <a16:creationId xmlns:a16="http://schemas.microsoft.com/office/drawing/2014/main" id="{72A69428-5918-88F7-BD77-4FBE13ABD8E7}"/>
                </a:ext>
              </a:extLst>
            </p:cNvPr>
            <p:cNvSpPr>
              <a:spLocks/>
            </p:cNvSpPr>
            <p:nvPr/>
          </p:nvSpPr>
          <p:spPr bwMode="auto">
            <a:xfrm>
              <a:off x="5664803" y="2891549"/>
              <a:ext cx="69850" cy="449263"/>
            </a:xfrm>
            <a:custGeom>
              <a:avLst/>
              <a:gdLst>
                <a:gd name="T0" fmla="*/ 94 w 336"/>
                <a:gd name="T1" fmla="*/ 47 h 2184"/>
                <a:gd name="T2" fmla="*/ 32 w 336"/>
                <a:gd name="T3" fmla="*/ 296 h 2184"/>
                <a:gd name="T4" fmla="*/ 17 w 336"/>
                <a:gd name="T5" fmla="*/ 551 h 2184"/>
                <a:gd name="T6" fmla="*/ 0 w 336"/>
                <a:gd name="T7" fmla="*/ 1091 h 2184"/>
                <a:gd name="T8" fmla="*/ 168 w 336"/>
                <a:gd name="T9" fmla="*/ 2111 h 2184"/>
                <a:gd name="T10" fmla="*/ 316 w 336"/>
                <a:gd name="T11" fmla="*/ 2071 h 2184"/>
                <a:gd name="T12" fmla="*/ 274 w 336"/>
                <a:gd name="T13" fmla="*/ 1074 h 2184"/>
                <a:gd name="T14" fmla="*/ 275 w 336"/>
                <a:gd name="T15" fmla="*/ 587 h 2184"/>
                <a:gd name="T16" fmla="*/ 272 w 336"/>
                <a:gd name="T17" fmla="*/ 333 h 2184"/>
                <a:gd name="T18" fmla="*/ 226 w 336"/>
                <a:gd name="T19" fmla="*/ 64 h 2184"/>
                <a:gd name="T20" fmla="*/ 94 w 336"/>
                <a:gd name="T21" fmla="*/ 47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2184">
                  <a:moveTo>
                    <a:pt x="94" y="47"/>
                  </a:moveTo>
                  <a:cubicBezTo>
                    <a:pt x="34" y="123"/>
                    <a:pt x="37" y="202"/>
                    <a:pt x="32" y="296"/>
                  </a:cubicBezTo>
                  <a:cubicBezTo>
                    <a:pt x="27" y="381"/>
                    <a:pt x="22" y="466"/>
                    <a:pt x="17" y="551"/>
                  </a:cubicBezTo>
                  <a:cubicBezTo>
                    <a:pt x="5" y="731"/>
                    <a:pt x="0" y="911"/>
                    <a:pt x="0" y="1091"/>
                  </a:cubicBezTo>
                  <a:cubicBezTo>
                    <a:pt x="0" y="1433"/>
                    <a:pt x="1" y="1804"/>
                    <a:pt x="168" y="2111"/>
                  </a:cubicBezTo>
                  <a:cubicBezTo>
                    <a:pt x="208" y="2184"/>
                    <a:pt x="312" y="2146"/>
                    <a:pt x="316" y="2071"/>
                  </a:cubicBezTo>
                  <a:cubicBezTo>
                    <a:pt x="336" y="1740"/>
                    <a:pt x="276" y="1406"/>
                    <a:pt x="274" y="1074"/>
                  </a:cubicBezTo>
                  <a:cubicBezTo>
                    <a:pt x="273" y="912"/>
                    <a:pt x="277" y="749"/>
                    <a:pt x="275" y="587"/>
                  </a:cubicBezTo>
                  <a:cubicBezTo>
                    <a:pt x="274" y="502"/>
                    <a:pt x="273" y="418"/>
                    <a:pt x="272" y="333"/>
                  </a:cubicBezTo>
                  <a:cubicBezTo>
                    <a:pt x="270" y="243"/>
                    <a:pt x="283" y="139"/>
                    <a:pt x="226" y="64"/>
                  </a:cubicBezTo>
                  <a:cubicBezTo>
                    <a:pt x="197" y="27"/>
                    <a:pt x="131" y="0"/>
                    <a:pt x="94" y="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272">
              <a:extLst>
                <a:ext uri="{FF2B5EF4-FFF2-40B4-BE49-F238E27FC236}">
                  <a16:creationId xmlns:a16="http://schemas.microsoft.com/office/drawing/2014/main" id="{8A31595F-95F2-8C32-606B-7A2CAA9DAC00}"/>
                </a:ext>
              </a:extLst>
            </p:cNvPr>
            <p:cNvSpPr>
              <a:spLocks/>
            </p:cNvSpPr>
            <p:nvPr/>
          </p:nvSpPr>
          <p:spPr bwMode="auto">
            <a:xfrm>
              <a:off x="5693378" y="2878849"/>
              <a:ext cx="363538" cy="736600"/>
            </a:xfrm>
            <a:custGeom>
              <a:avLst/>
              <a:gdLst>
                <a:gd name="T0" fmla="*/ 137 w 1766"/>
                <a:gd name="T1" fmla="*/ 637 h 3586"/>
                <a:gd name="T2" fmla="*/ 617 w 1766"/>
                <a:gd name="T3" fmla="*/ 389 h 3586"/>
                <a:gd name="T4" fmla="*/ 1131 w 1766"/>
                <a:gd name="T5" fmla="*/ 636 h 3586"/>
                <a:gd name="T6" fmla="*/ 1449 w 1766"/>
                <a:gd name="T7" fmla="*/ 1733 h 3586"/>
                <a:gd name="T8" fmla="*/ 1158 w 1766"/>
                <a:gd name="T9" fmla="*/ 2724 h 3586"/>
                <a:gd name="T10" fmla="*/ 488 w 1766"/>
                <a:gd name="T11" fmla="*/ 3466 h 3586"/>
                <a:gd name="T12" fmla="*/ 560 w 1766"/>
                <a:gd name="T13" fmla="*/ 3559 h 3586"/>
                <a:gd name="T14" fmla="*/ 1473 w 1766"/>
                <a:gd name="T15" fmla="*/ 2736 h 3586"/>
                <a:gd name="T16" fmla="*/ 1705 w 1766"/>
                <a:gd name="T17" fmla="*/ 1432 h 3586"/>
                <a:gd name="T18" fmla="*/ 1125 w 1766"/>
                <a:gd name="T19" fmla="*/ 266 h 3586"/>
                <a:gd name="T20" fmla="*/ 42 w 1766"/>
                <a:gd name="T21" fmla="*/ 541 h 3586"/>
                <a:gd name="T22" fmla="*/ 137 w 1766"/>
                <a:gd name="T23" fmla="*/ 637 h 3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6" h="3586">
                  <a:moveTo>
                    <a:pt x="137" y="637"/>
                  </a:moveTo>
                  <a:cubicBezTo>
                    <a:pt x="292" y="550"/>
                    <a:pt x="438" y="422"/>
                    <a:pt x="617" y="389"/>
                  </a:cubicBezTo>
                  <a:cubicBezTo>
                    <a:pt x="821" y="351"/>
                    <a:pt x="1012" y="481"/>
                    <a:pt x="1131" y="636"/>
                  </a:cubicBezTo>
                  <a:cubicBezTo>
                    <a:pt x="1361" y="935"/>
                    <a:pt x="1447" y="1363"/>
                    <a:pt x="1449" y="1733"/>
                  </a:cubicBezTo>
                  <a:cubicBezTo>
                    <a:pt x="1452" y="2099"/>
                    <a:pt x="1369" y="2424"/>
                    <a:pt x="1158" y="2724"/>
                  </a:cubicBezTo>
                  <a:cubicBezTo>
                    <a:pt x="966" y="2999"/>
                    <a:pt x="732" y="3238"/>
                    <a:pt x="488" y="3466"/>
                  </a:cubicBezTo>
                  <a:cubicBezTo>
                    <a:pt x="436" y="3514"/>
                    <a:pt x="502" y="3586"/>
                    <a:pt x="560" y="3559"/>
                  </a:cubicBezTo>
                  <a:cubicBezTo>
                    <a:pt x="928" y="3384"/>
                    <a:pt x="1256" y="3080"/>
                    <a:pt x="1473" y="2736"/>
                  </a:cubicBezTo>
                  <a:cubicBezTo>
                    <a:pt x="1719" y="2347"/>
                    <a:pt x="1766" y="1882"/>
                    <a:pt x="1705" y="1432"/>
                  </a:cubicBezTo>
                  <a:cubicBezTo>
                    <a:pt x="1648" y="1017"/>
                    <a:pt x="1492" y="513"/>
                    <a:pt x="1125" y="266"/>
                  </a:cubicBezTo>
                  <a:cubicBezTo>
                    <a:pt x="730" y="0"/>
                    <a:pt x="296" y="177"/>
                    <a:pt x="42" y="541"/>
                  </a:cubicBezTo>
                  <a:cubicBezTo>
                    <a:pt x="0" y="601"/>
                    <a:pt x="80" y="669"/>
                    <a:pt x="137" y="6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273">
              <a:extLst>
                <a:ext uri="{FF2B5EF4-FFF2-40B4-BE49-F238E27FC236}">
                  <a16:creationId xmlns:a16="http://schemas.microsoft.com/office/drawing/2014/main" id="{B8473478-A7D7-9DB5-823D-EA9CE7F403D0}"/>
                </a:ext>
              </a:extLst>
            </p:cNvPr>
            <p:cNvSpPr>
              <a:spLocks/>
            </p:cNvSpPr>
            <p:nvPr/>
          </p:nvSpPr>
          <p:spPr bwMode="auto">
            <a:xfrm>
              <a:off x="5793391" y="3148724"/>
              <a:ext cx="122238" cy="261938"/>
            </a:xfrm>
            <a:custGeom>
              <a:avLst/>
              <a:gdLst>
                <a:gd name="T0" fmla="*/ 154 w 590"/>
                <a:gd name="T1" fmla="*/ 1194 h 1267"/>
                <a:gd name="T2" fmla="*/ 366 w 590"/>
                <a:gd name="T3" fmla="*/ 665 h 1267"/>
                <a:gd name="T4" fmla="*/ 478 w 590"/>
                <a:gd name="T5" fmla="*/ 425 h 1267"/>
                <a:gd name="T6" fmla="*/ 570 w 590"/>
                <a:gd name="T7" fmla="*/ 133 h 1267"/>
                <a:gd name="T8" fmla="*/ 570 w 590"/>
                <a:gd name="T9" fmla="*/ 184 h 1267"/>
                <a:gd name="T10" fmla="*/ 589 w 590"/>
                <a:gd name="T11" fmla="*/ 61 h 1267"/>
                <a:gd name="T12" fmla="*/ 526 w 590"/>
                <a:gd name="T13" fmla="*/ 13 h 1267"/>
                <a:gd name="T14" fmla="*/ 411 w 590"/>
                <a:gd name="T15" fmla="*/ 91 h 1267"/>
                <a:gd name="T16" fmla="*/ 453 w 590"/>
                <a:gd name="T17" fmla="*/ 66 h 1267"/>
                <a:gd name="T18" fmla="*/ 255 w 590"/>
                <a:gd name="T19" fmla="*/ 294 h 1267"/>
                <a:gd name="T20" fmla="*/ 128 w 590"/>
                <a:gd name="T21" fmla="*/ 579 h 1267"/>
                <a:gd name="T22" fmla="*/ 8 w 590"/>
                <a:gd name="T23" fmla="*/ 1154 h 1267"/>
                <a:gd name="T24" fmla="*/ 154 w 590"/>
                <a:gd name="T25" fmla="*/ 1194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1267">
                  <a:moveTo>
                    <a:pt x="154" y="1194"/>
                  </a:moveTo>
                  <a:cubicBezTo>
                    <a:pt x="238" y="1022"/>
                    <a:pt x="292" y="841"/>
                    <a:pt x="366" y="665"/>
                  </a:cubicBezTo>
                  <a:cubicBezTo>
                    <a:pt x="400" y="583"/>
                    <a:pt x="441" y="505"/>
                    <a:pt x="478" y="425"/>
                  </a:cubicBezTo>
                  <a:cubicBezTo>
                    <a:pt x="521" y="331"/>
                    <a:pt x="586" y="239"/>
                    <a:pt x="570" y="133"/>
                  </a:cubicBezTo>
                  <a:lnTo>
                    <a:pt x="570" y="184"/>
                  </a:lnTo>
                  <a:cubicBezTo>
                    <a:pt x="579" y="142"/>
                    <a:pt x="590" y="104"/>
                    <a:pt x="589" y="61"/>
                  </a:cubicBezTo>
                  <a:cubicBezTo>
                    <a:pt x="588" y="32"/>
                    <a:pt x="557" y="0"/>
                    <a:pt x="526" y="13"/>
                  </a:cubicBezTo>
                  <a:cubicBezTo>
                    <a:pt x="481" y="32"/>
                    <a:pt x="448" y="59"/>
                    <a:pt x="411" y="91"/>
                  </a:cubicBezTo>
                  <a:lnTo>
                    <a:pt x="453" y="66"/>
                  </a:lnTo>
                  <a:cubicBezTo>
                    <a:pt x="353" y="102"/>
                    <a:pt x="304" y="207"/>
                    <a:pt x="255" y="294"/>
                  </a:cubicBezTo>
                  <a:cubicBezTo>
                    <a:pt x="204" y="385"/>
                    <a:pt x="165" y="483"/>
                    <a:pt x="128" y="579"/>
                  </a:cubicBezTo>
                  <a:cubicBezTo>
                    <a:pt x="56" y="766"/>
                    <a:pt x="0" y="953"/>
                    <a:pt x="8" y="1154"/>
                  </a:cubicBezTo>
                  <a:cubicBezTo>
                    <a:pt x="11" y="1226"/>
                    <a:pt x="117" y="1267"/>
                    <a:pt x="154" y="119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274">
              <a:extLst>
                <a:ext uri="{FF2B5EF4-FFF2-40B4-BE49-F238E27FC236}">
                  <a16:creationId xmlns:a16="http://schemas.microsoft.com/office/drawing/2014/main" id="{39801AFF-10BF-2AC7-CFAE-A7DC1C3F6B35}"/>
                </a:ext>
              </a:extLst>
            </p:cNvPr>
            <p:cNvSpPr>
              <a:spLocks/>
            </p:cNvSpPr>
            <p:nvPr/>
          </p:nvSpPr>
          <p:spPr bwMode="auto">
            <a:xfrm>
              <a:off x="5852128" y="3248737"/>
              <a:ext cx="82550" cy="117475"/>
            </a:xfrm>
            <a:custGeom>
              <a:avLst/>
              <a:gdLst>
                <a:gd name="T0" fmla="*/ 24 w 403"/>
                <a:gd name="T1" fmla="*/ 126 h 573"/>
                <a:gd name="T2" fmla="*/ 105 w 403"/>
                <a:gd name="T3" fmla="*/ 201 h 573"/>
                <a:gd name="T4" fmla="*/ 122 w 403"/>
                <a:gd name="T5" fmla="*/ 220 h 573"/>
                <a:gd name="T6" fmla="*/ 131 w 403"/>
                <a:gd name="T7" fmla="*/ 230 h 573"/>
                <a:gd name="T8" fmla="*/ 136 w 403"/>
                <a:gd name="T9" fmla="*/ 236 h 573"/>
                <a:gd name="T10" fmla="*/ 139 w 403"/>
                <a:gd name="T11" fmla="*/ 241 h 573"/>
                <a:gd name="T12" fmla="*/ 147 w 403"/>
                <a:gd name="T13" fmla="*/ 251 h 573"/>
                <a:gd name="T14" fmla="*/ 162 w 403"/>
                <a:gd name="T15" fmla="*/ 276 h 573"/>
                <a:gd name="T16" fmla="*/ 215 w 403"/>
                <a:gd name="T17" fmla="*/ 371 h 573"/>
                <a:gd name="T18" fmla="*/ 221 w 403"/>
                <a:gd name="T19" fmla="*/ 386 h 573"/>
                <a:gd name="T20" fmla="*/ 220 w 403"/>
                <a:gd name="T21" fmla="*/ 383 h 573"/>
                <a:gd name="T22" fmla="*/ 230 w 403"/>
                <a:gd name="T23" fmla="*/ 407 h 573"/>
                <a:gd name="T24" fmla="*/ 251 w 403"/>
                <a:gd name="T25" fmla="*/ 455 h 573"/>
                <a:gd name="T26" fmla="*/ 271 w 403"/>
                <a:gd name="T27" fmla="*/ 479 h 573"/>
                <a:gd name="T28" fmla="*/ 253 w 403"/>
                <a:gd name="T29" fmla="*/ 448 h 573"/>
                <a:gd name="T30" fmla="*/ 288 w 403"/>
                <a:gd name="T31" fmla="*/ 543 h 573"/>
                <a:gd name="T32" fmla="*/ 361 w 403"/>
                <a:gd name="T33" fmla="*/ 543 h 573"/>
                <a:gd name="T34" fmla="*/ 391 w 403"/>
                <a:gd name="T35" fmla="*/ 430 h 573"/>
                <a:gd name="T36" fmla="*/ 382 w 403"/>
                <a:gd name="T37" fmla="*/ 465 h 573"/>
                <a:gd name="T38" fmla="*/ 398 w 403"/>
                <a:gd name="T39" fmla="*/ 426 h 573"/>
                <a:gd name="T40" fmla="*/ 396 w 403"/>
                <a:gd name="T41" fmla="*/ 365 h 573"/>
                <a:gd name="T42" fmla="*/ 383 w 403"/>
                <a:gd name="T43" fmla="*/ 307 h 573"/>
                <a:gd name="T44" fmla="*/ 317 w 403"/>
                <a:gd name="T45" fmla="*/ 172 h 573"/>
                <a:gd name="T46" fmla="*/ 227 w 403"/>
                <a:gd name="T47" fmla="*/ 79 h 573"/>
                <a:gd name="T48" fmla="*/ 165 w 403"/>
                <a:gd name="T49" fmla="*/ 37 h 573"/>
                <a:gd name="T50" fmla="*/ 93 w 403"/>
                <a:gd name="T51" fmla="*/ 9 h 573"/>
                <a:gd name="T52" fmla="*/ 13 w 403"/>
                <a:gd name="T53" fmla="*/ 41 h 573"/>
                <a:gd name="T54" fmla="*/ 24 w 403"/>
                <a:gd name="T55" fmla="*/ 12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573">
                  <a:moveTo>
                    <a:pt x="24" y="126"/>
                  </a:moveTo>
                  <a:cubicBezTo>
                    <a:pt x="53" y="149"/>
                    <a:pt x="79" y="175"/>
                    <a:pt x="105" y="201"/>
                  </a:cubicBezTo>
                  <a:cubicBezTo>
                    <a:pt x="111" y="207"/>
                    <a:pt x="117" y="214"/>
                    <a:pt x="122" y="220"/>
                  </a:cubicBezTo>
                  <a:cubicBezTo>
                    <a:pt x="125" y="223"/>
                    <a:pt x="128" y="227"/>
                    <a:pt x="131" y="230"/>
                  </a:cubicBezTo>
                  <a:cubicBezTo>
                    <a:pt x="132" y="231"/>
                    <a:pt x="144" y="247"/>
                    <a:pt x="136" y="236"/>
                  </a:cubicBezTo>
                  <a:cubicBezTo>
                    <a:pt x="129" y="227"/>
                    <a:pt x="138" y="239"/>
                    <a:pt x="139" y="241"/>
                  </a:cubicBezTo>
                  <a:cubicBezTo>
                    <a:pt x="142" y="244"/>
                    <a:pt x="144" y="248"/>
                    <a:pt x="147" y="251"/>
                  </a:cubicBezTo>
                  <a:cubicBezTo>
                    <a:pt x="152" y="259"/>
                    <a:pt x="157" y="268"/>
                    <a:pt x="162" y="276"/>
                  </a:cubicBezTo>
                  <a:cubicBezTo>
                    <a:pt x="181" y="307"/>
                    <a:pt x="199" y="339"/>
                    <a:pt x="215" y="371"/>
                  </a:cubicBezTo>
                  <a:cubicBezTo>
                    <a:pt x="217" y="376"/>
                    <a:pt x="219" y="381"/>
                    <a:pt x="221" y="386"/>
                  </a:cubicBezTo>
                  <a:cubicBezTo>
                    <a:pt x="228" y="399"/>
                    <a:pt x="220" y="383"/>
                    <a:pt x="220" y="383"/>
                  </a:cubicBezTo>
                  <a:cubicBezTo>
                    <a:pt x="221" y="383"/>
                    <a:pt x="229" y="405"/>
                    <a:pt x="230" y="407"/>
                  </a:cubicBezTo>
                  <a:cubicBezTo>
                    <a:pt x="235" y="424"/>
                    <a:pt x="240" y="441"/>
                    <a:pt x="251" y="455"/>
                  </a:cubicBezTo>
                  <a:cubicBezTo>
                    <a:pt x="257" y="463"/>
                    <a:pt x="264" y="471"/>
                    <a:pt x="271" y="479"/>
                  </a:cubicBezTo>
                  <a:lnTo>
                    <a:pt x="253" y="448"/>
                  </a:lnTo>
                  <a:cubicBezTo>
                    <a:pt x="266" y="480"/>
                    <a:pt x="274" y="513"/>
                    <a:pt x="288" y="543"/>
                  </a:cubicBezTo>
                  <a:cubicBezTo>
                    <a:pt x="302" y="573"/>
                    <a:pt x="345" y="567"/>
                    <a:pt x="361" y="543"/>
                  </a:cubicBezTo>
                  <a:cubicBezTo>
                    <a:pt x="382" y="510"/>
                    <a:pt x="387" y="468"/>
                    <a:pt x="391" y="430"/>
                  </a:cubicBezTo>
                  <a:cubicBezTo>
                    <a:pt x="388" y="442"/>
                    <a:pt x="385" y="453"/>
                    <a:pt x="382" y="465"/>
                  </a:cubicBezTo>
                  <a:cubicBezTo>
                    <a:pt x="387" y="453"/>
                    <a:pt x="394" y="439"/>
                    <a:pt x="398" y="426"/>
                  </a:cubicBezTo>
                  <a:cubicBezTo>
                    <a:pt x="403" y="405"/>
                    <a:pt x="399" y="386"/>
                    <a:pt x="396" y="365"/>
                  </a:cubicBezTo>
                  <a:cubicBezTo>
                    <a:pt x="393" y="346"/>
                    <a:pt x="389" y="326"/>
                    <a:pt x="383" y="307"/>
                  </a:cubicBezTo>
                  <a:cubicBezTo>
                    <a:pt x="370" y="257"/>
                    <a:pt x="348" y="213"/>
                    <a:pt x="317" y="172"/>
                  </a:cubicBezTo>
                  <a:cubicBezTo>
                    <a:pt x="290" y="138"/>
                    <a:pt x="261" y="106"/>
                    <a:pt x="227" y="79"/>
                  </a:cubicBezTo>
                  <a:cubicBezTo>
                    <a:pt x="207" y="63"/>
                    <a:pt x="188" y="47"/>
                    <a:pt x="165" y="37"/>
                  </a:cubicBezTo>
                  <a:cubicBezTo>
                    <a:pt x="142" y="26"/>
                    <a:pt x="117" y="17"/>
                    <a:pt x="93" y="9"/>
                  </a:cubicBezTo>
                  <a:cubicBezTo>
                    <a:pt x="64" y="0"/>
                    <a:pt x="27" y="14"/>
                    <a:pt x="13" y="41"/>
                  </a:cubicBezTo>
                  <a:cubicBezTo>
                    <a:pt x="0" y="66"/>
                    <a:pt x="0" y="106"/>
                    <a:pt x="24"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275">
              <a:extLst>
                <a:ext uri="{FF2B5EF4-FFF2-40B4-BE49-F238E27FC236}">
                  <a16:creationId xmlns:a16="http://schemas.microsoft.com/office/drawing/2014/main" id="{44F7EC27-84F7-7E28-E323-32FB870F7DDF}"/>
                </a:ext>
              </a:extLst>
            </p:cNvPr>
            <p:cNvSpPr>
              <a:spLocks/>
            </p:cNvSpPr>
            <p:nvPr/>
          </p:nvSpPr>
          <p:spPr bwMode="auto">
            <a:xfrm>
              <a:off x="3385153" y="3026487"/>
              <a:ext cx="474663" cy="809625"/>
            </a:xfrm>
            <a:custGeom>
              <a:avLst/>
              <a:gdLst>
                <a:gd name="T0" fmla="*/ 1622 w 2309"/>
                <a:gd name="T1" fmla="*/ 348 h 3942"/>
                <a:gd name="T2" fmla="*/ 409 w 2309"/>
                <a:gd name="T3" fmla="*/ 475 h 3942"/>
                <a:gd name="T4" fmla="*/ 75 w 2309"/>
                <a:gd name="T5" fmla="*/ 1894 h 3942"/>
                <a:gd name="T6" fmla="*/ 756 w 2309"/>
                <a:gd name="T7" fmla="*/ 3303 h 3942"/>
                <a:gd name="T8" fmla="*/ 2204 w 2309"/>
                <a:gd name="T9" fmla="*/ 3802 h 3942"/>
                <a:gd name="T10" fmla="*/ 2180 w 2309"/>
                <a:gd name="T11" fmla="*/ 3625 h 3942"/>
                <a:gd name="T12" fmla="*/ 991 w 2309"/>
                <a:gd name="T13" fmla="*/ 3143 h 3942"/>
                <a:gd name="T14" fmla="*/ 379 w 2309"/>
                <a:gd name="T15" fmla="*/ 1999 h 3942"/>
                <a:gd name="T16" fmla="*/ 530 w 2309"/>
                <a:gd name="T17" fmla="*/ 768 h 3942"/>
                <a:gd name="T18" fmla="*/ 988 w 2309"/>
                <a:gd name="T19" fmla="*/ 461 h 3942"/>
                <a:gd name="T20" fmla="*/ 1520 w 2309"/>
                <a:gd name="T21" fmla="*/ 522 h 3942"/>
                <a:gd name="T22" fmla="*/ 1622 w 2309"/>
                <a:gd name="T23" fmla="*/ 348 h 3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9" h="3942">
                  <a:moveTo>
                    <a:pt x="1622" y="348"/>
                  </a:moveTo>
                  <a:cubicBezTo>
                    <a:pt x="1300" y="0"/>
                    <a:pt x="702" y="180"/>
                    <a:pt x="409" y="475"/>
                  </a:cubicBezTo>
                  <a:cubicBezTo>
                    <a:pt x="44" y="842"/>
                    <a:pt x="0" y="1409"/>
                    <a:pt x="75" y="1894"/>
                  </a:cubicBezTo>
                  <a:cubicBezTo>
                    <a:pt x="156" y="2414"/>
                    <a:pt x="381" y="2928"/>
                    <a:pt x="756" y="3303"/>
                  </a:cubicBezTo>
                  <a:cubicBezTo>
                    <a:pt x="1117" y="3663"/>
                    <a:pt x="1688" y="3942"/>
                    <a:pt x="2204" y="3802"/>
                  </a:cubicBezTo>
                  <a:cubicBezTo>
                    <a:pt x="2309" y="3774"/>
                    <a:pt x="2277" y="3635"/>
                    <a:pt x="2180" y="3625"/>
                  </a:cubicBezTo>
                  <a:cubicBezTo>
                    <a:pt x="1734" y="3577"/>
                    <a:pt x="1325" y="3460"/>
                    <a:pt x="991" y="3143"/>
                  </a:cubicBezTo>
                  <a:cubicBezTo>
                    <a:pt x="669" y="2839"/>
                    <a:pt x="474" y="2427"/>
                    <a:pt x="379" y="1999"/>
                  </a:cubicBezTo>
                  <a:cubicBezTo>
                    <a:pt x="291" y="1597"/>
                    <a:pt x="279" y="1118"/>
                    <a:pt x="530" y="768"/>
                  </a:cubicBezTo>
                  <a:cubicBezTo>
                    <a:pt x="641" y="614"/>
                    <a:pt x="805" y="510"/>
                    <a:pt x="988" y="461"/>
                  </a:cubicBezTo>
                  <a:cubicBezTo>
                    <a:pt x="1178" y="410"/>
                    <a:pt x="1342" y="453"/>
                    <a:pt x="1520" y="522"/>
                  </a:cubicBezTo>
                  <a:cubicBezTo>
                    <a:pt x="1624" y="562"/>
                    <a:pt x="1687" y="418"/>
                    <a:pt x="1622" y="3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276">
              <a:extLst>
                <a:ext uri="{FF2B5EF4-FFF2-40B4-BE49-F238E27FC236}">
                  <a16:creationId xmlns:a16="http://schemas.microsoft.com/office/drawing/2014/main" id="{E2405711-39B8-C76D-E095-8DBC94031713}"/>
                </a:ext>
              </a:extLst>
            </p:cNvPr>
            <p:cNvSpPr>
              <a:spLocks/>
            </p:cNvSpPr>
            <p:nvPr/>
          </p:nvSpPr>
          <p:spPr bwMode="auto">
            <a:xfrm>
              <a:off x="3542316" y="3358274"/>
              <a:ext cx="214313" cy="249238"/>
            </a:xfrm>
            <a:custGeom>
              <a:avLst/>
              <a:gdLst>
                <a:gd name="T0" fmla="*/ 222 w 1041"/>
                <a:gd name="T1" fmla="*/ 268 h 1216"/>
                <a:gd name="T2" fmla="*/ 205 w 1041"/>
                <a:gd name="T3" fmla="*/ 269 h 1216"/>
                <a:gd name="T4" fmla="*/ 195 w 1041"/>
                <a:gd name="T5" fmla="*/ 267 h 1216"/>
                <a:gd name="T6" fmla="*/ 203 w 1041"/>
                <a:gd name="T7" fmla="*/ 270 h 1216"/>
                <a:gd name="T8" fmla="*/ 208 w 1041"/>
                <a:gd name="T9" fmla="*/ 274 h 1216"/>
                <a:gd name="T10" fmla="*/ 221 w 1041"/>
                <a:gd name="T11" fmla="*/ 286 h 1216"/>
                <a:gd name="T12" fmla="*/ 230 w 1041"/>
                <a:gd name="T13" fmla="*/ 293 h 1216"/>
                <a:gd name="T14" fmla="*/ 263 w 1041"/>
                <a:gd name="T15" fmla="*/ 335 h 1216"/>
                <a:gd name="T16" fmla="*/ 317 w 1041"/>
                <a:gd name="T17" fmla="*/ 398 h 1216"/>
                <a:gd name="T18" fmla="*/ 472 w 1041"/>
                <a:gd name="T19" fmla="*/ 605 h 1216"/>
                <a:gd name="T20" fmla="*/ 634 w 1041"/>
                <a:gd name="T21" fmla="*/ 854 h 1216"/>
                <a:gd name="T22" fmla="*/ 702 w 1041"/>
                <a:gd name="T23" fmla="*/ 967 h 1216"/>
                <a:gd name="T24" fmla="*/ 796 w 1041"/>
                <a:gd name="T25" fmla="*/ 1106 h 1216"/>
                <a:gd name="T26" fmla="*/ 853 w 1041"/>
                <a:gd name="T27" fmla="*/ 1148 h 1216"/>
                <a:gd name="T28" fmla="*/ 911 w 1041"/>
                <a:gd name="T29" fmla="*/ 1190 h 1216"/>
                <a:gd name="T30" fmla="*/ 1030 w 1041"/>
                <a:gd name="T31" fmla="*/ 1112 h 1216"/>
                <a:gd name="T32" fmla="*/ 1030 w 1041"/>
                <a:gd name="T33" fmla="*/ 970 h 1216"/>
                <a:gd name="T34" fmla="*/ 976 w 1041"/>
                <a:gd name="T35" fmla="*/ 834 h 1216"/>
                <a:gd name="T36" fmla="*/ 633 w 1041"/>
                <a:gd name="T37" fmla="*/ 315 h 1216"/>
                <a:gd name="T38" fmla="*/ 394 w 1041"/>
                <a:gd name="T39" fmla="*/ 74 h 1216"/>
                <a:gd name="T40" fmla="*/ 67 w 1041"/>
                <a:gd name="T41" fmla="*/ 113 h 1216"/>
                <a:gd name="T42" fmla="*/ 222 w 1041"/>
                <a:gd name="T43" fmla="*/ 26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1" h="1216">
                  <a:moveTo>
                    <a:pt x="222" y="268"/>
                  </a:moveTo>
                  <a:cubicBezTo>
                    <a:pt x="248" y="250"/>
                    <a:pt x="209" y="267"/>
                    <a:pt x="205" y="269"/>
                  </a:cubicBezTo>
                  <a:cubicBezTo>
                    <a:pt x="201" y="268"/>
                    <a:pt x="198" y="268"/>
                    <a:pt x="195" y="267"/>
                  </a:cubicBezTo>
                  <a:cubicBezTo>
                    <a:pt x="208" y="271"/>
                    <a:pt x="210" y="272"/>
                    <a:pt x="203" y="270"/>
                  </a:cubicBezTo>
                  <a:cubicBezTo>
                    <a:pt x="193" y="260"/>
                    <a:pt x="218" y="282"/>
                    <a:pt x="208" y="274"/>
                  </a:cubicBezTo>
                  <a:cubicBezTo>
                    <a:pt x="198" y="265"/>
                    <a:pt x="220" y="284"/>
                    <a:pt x="221" y="286"/>
                  </a:cubicBezTo>
                  <a:cubicBezTo>
                    <a:pt x="225" y="290"/>
                    <a:pt x="247" y="311"/>
                    <a:pt x="230" y="293"/>
                  </a:cubicBezTo>
                  <a:cubicBezTo>
                    <a:pt x="242" y="306"/>
                    <a:pt x="252" y="321"/>
                    <a:pt x="263" y="335"/>
                  </a:cubicBezTo>
                  <a:cubicBezTo>
                    <a:pt x="281" y="356"/>
                    <a:pt x="299" y="377"/>
                    <a:pt x="317" y="398"/>
                  </a:cubicBezTo>
                  <a:cubicBezTo>
                    <a:pt x="373" y="465"/>
                    <a:pt x="418" y="526"/>
                    <a:pt x="472" y="605"/>
                  </a:cubicBezTo>
                  <a:cubicBezTo>
                    <a:pt x="528" y="687"/>
                    <a:pt x="583" y="768"/>
                    <a:pt x="634" y="854"/>
                  </a:cubicBezTo>
                  <a:cubicBezTo>
                    <a:pt x="656" y="892"/>
                    <a:pt x="677" y="931"/>
                    <a:pt x="702" y="967"/>
                  </a:cubicBezTo>
                  <a:cubicBezTo>
                    <a:pt x="732" y="1012"/>
                    <a:pt x="758" y="1068"/>
                    <a:pt x="796" y="1106"/>
                  </a:cubicBezTo>
                  <a:cubicBezTo>
                    <a:pt x="819" y="1130"/>
                    <a:pt x="832" y="1132"/>
                    <a:pt x="853" y="1148"/>
                  </a:cubicBezTo>
                  <a:cubicBezTo>
                    <a:pt x="871" y="1163"/>
                    <a:pt x="889" y="1181"/>
                    <a:pt x="911" y="1190"/>
                  </a:cubicBezTo>
                  <a:cubicBezTo>
                    <a:pt x="971" y="1216"/>
                    <a:pt x="1024" y="1171"/>
                    <a:pt x="1030" y="1112"/>
                  </a:cubicBezTo>
                  <a:cubicBezTo>
                    <a:pt x="1034" y="1068"/>
                    <a:pt x="1041" y="1012"/>
                    <a:pt x="1030" y="970"/>
                  </a:cubicBezTo>
                  <a:cubicBezTo>
                    <a:pt x="1018" y="923"/>
                    <a:pt x="995" y="878"/>
                    <a:pt x="976" y="834"/>
                  </a:cubicBezTo>
                  <a:cubicBezTo>
                    <a:pt x="897" y="645"/>
                    <a:pt x="764" y="470"/>
                    <a:pt x="633" y="315"/>
                  </a:cubicBezTo>
                  <a:cubicBezTo>
                    <a:pt x="562" y="230"/>
                    <a:pt x="487" y="133"/>
                    <a:pt x="394" y="74"/>
                  </a:cubicBezTo>
                  <a:cubicBezTo>
                    <a:pt x="283" y="4"/>
                    <a:pt x="148" y="0"/>
                    <a:pt x="67" y="113"/>
                  </a:cubicBezTo>
                  <a:cubicBezTo>
                    <a:pt x="0" y="204"/>
                    <a:pt x="131" y="332"/>
                    <a:pt x="222"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277">
              <a:extLst>
                <a:ext uri="{FF2B5EF4-FFF2-40B4-BE49-F238E27FC236}">
                  <a16:creationId xmlns:a16="http://schemas.microsoft.com/office/drawing/2014/main" id="{0BC989E5-56BD-526A-CB51-9B91454D2264}"/>
                </a:ext>
              </a:extLst>
            </p:cNvPr>
            <p:cNvSpPr>
              <a:spLocks/>
            </p:cNvSpPr>
            <p:nvPr/>
          </p:nvSpPr>
          <p:spPr bwMode="auto">
            <a:xfrm>
              <a:off x="3542316" y="3461462"/>
              <a:ext cx="153988" cy="60325"/>
            </a:xfrm>
            <a:custGeom>
              <a:avLst/>
              <a:gdLst>
                <a:gd name="T0" fmla="*/ 96 w 753"/>
                <a:gd name="T1" fmla="*/ 291 h 292"/>
                <a:gd name="T2" fmla="*/ 164 w 753"/>
                <a:gd name="T3" fmla="*/ 290 h 292"/>
                <a:gd name="T4" fmla="*/ 210 w 753"/>
                <a:gd name="T5" fmla="*/ 289 h 292"/>
                <a:gd name="T6" fmla="*/ 234 w 753"/>
                <a:gd name="T7" fmla="*/ 285 h 292"/>
                <a:gd name="T8" fmla="*/ 372 w 753"/>
                <a:gd name="T9" fmla="*/ 272 h 292"/>
                <a:gd name="T10" fmla="*/ 512 w 753"/>
                <a:gd name="T11" fmla="*/ 273 h 292"/>
                <a:gd name="T12" fmla="*/ 609 w 753"/>
                <a:gd name="T13" fmla="*/ 273 h 292"/>
                <a:gd name="T14" fmla="*/ 711 w 753"/>
                <a:gd name="T15" fmla="*/ 221 h 292"/>
                <a:gd name="T16" fmla="*/ 670 w 753"/>
                <a:gd name="T17" fmla="*/ 245 h 292"/>
                <a:gd name="T18" fmla="*/ 688 w 753"/>
                <a:gd name="T19" fmla="*/ 241 h 292"/>
                <a:gd name="T20" fmla="*/ 748 w 753"/>
                <a:gd name="T21" fmla="*/ 171 h 292"/>
                <a:gd name="T22" fmla="*/ 708 w 753"/>
                <a:gd name="T23" fmla="*/ 87 h 292"/>
                <a:gd name="T24" fmla="*/ 692 w 753"/>
                <a:gd name="T25" fmla="*/ 75 h 292"/>
                <a:gd name="T26" fmla="*/ 735 w 753"/>
                <a:gd name="T27" fmla="*/ 131 h 292"/>
                <a:gd name="T28" fmla="*/ 675 w 753"/>
                <a:gd name="T29" fmla="*/ 47 h 292"/>
                <a:gd name="T30" fmla="*/ 641 w 753"/>
                <a:gd name="T31" fmla="*/ 28 h 292"/>
                <a:gd name="T32" fmla="*/ 522 w 753"/>
                <a:gd name="T33" fmla="*/ 3 h 292"/>
                <a:gd name="T34" fmla="*/ 367 w 753"/>
                <a:gd name="T35" fmla="*/ 6 h 292"/>
                <a:gd name="T36" fmla="*/ 191 w 753"/>
                <a:gd name="T37" fmla="*/ 41 h 292"/>
                <a:gd name="T38" fmla="*/ 107 w 753"/>
                <a:gd name="T39" fmla="*/ 79 h 292"/>
                <a:gd name="T40" fmla="*/ 32 w 753"/>
                <a:gd name="T41" fmla="*/ 137 h 292"/>
                <a:gd name="T42" fmla="*/ 13 w 753"/>
                <a:gd name="T43" fmla="*/ 235 h 292"/>
                <a:gd name="T44" fmla="*/ 96 w 753"/>
                <a:gd name="T45" fmla="*/ 29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292">
                  <a:moveTo>
                    <a:pt x="96" y="291"/>
                  </a:moveTo>
                  <a:cubicBezTo>
                    <a:pt x="118" y="290"/>
                    <a:pt x="141" y="290"/>
                    <a:pt x="164" y="290"/>
                  </a:cubicBezTo>
                  <a:cubicBezTo>
                    <a:pt x="180" y="291"/>
                    <a:pt x="194" y="291"/>
                    <a:pt x="210" y="289"/>
                  </a:cubicBezTo>
                  <a:cubicBezTo>
                    <a:pt x="214" y="288"/>
                    <a:pt x="269" y="278"/>
                    <a:pt x="234" y="285"/>
                  </a:cubicBezTo>
                  <a:cubicBezTo>
                    <a:pt x="279" y="276"/>
                    <a:pt x="327" y="275"/>
                    <a:pt x="372" y="272"/>
                  </a:cubicBezTo>
                  <a:cubicBezTo>
                    <a:pt x="419" y="269"/>
                    <a:pt x="466" y="269"/>
                    <a:pt x="512" y="273"/>
                  </a:cubicBezTo>
                  <a:cubicBezTo>
                    <a:pt x="546" y="275"/>
                    <a:pt x="575" y="279"/>
                    <a:pt x="609" y="273"/>
                  </a:cubicBezTo>
                  <a:cubicBezTo>
                    <a:pt x="650" y="265"/>
                    <a:pt x="682" y="253"/>
                    <a:pt x="711" y="221"/>
                  </a:cubicBezTo>
                  <a:cubicBezTo>
                    <a:pt x="697" y="229"/>
                    <a:pt x="684" y="237"/>
                    <a:pt x="670" y="245"/>
                  </a:cubicBezTo>
                  <a:cubicBezTo>
                    <a:pt x="676" y="244"/>
                    <a:pt x="682" y="242"/>
                    <a:pt x="688" y="241"/>
                  </a:cubicBezTo>
                  <a:cubicBezTo>
                    <a:pt x="720" y="234"/>
                    <a:pt x="744" y="202"/>
                    <a:pt x="748" y="171"/>
                  </a:cubicBezTo>
                  <a:cubicBezTo>
                    <a:pt x="753" y="135"/>
                    <a:pt x="736" y="108"/>
                    <a:pt x="708" y="87"/>
                  </a:cubicBezTo>
                  <a:cubicBezTo>
                    <a:pt x="703" y="83"/>
                    <a:pt x="698" y="79"/>
                    <a:pt x="692" y="75"/>
                  </a:cubicBezTo>
                  <a:cubicBezTo>
                    <a:pt x="706" y="94"/>
                    <a:pt x="721" y="112"/>
                    <a:pt x="735" y="131"/>
                  </a:cubicBezTo>
                  <a:cubicBezTo>
                    <a:pt x="721" y="95"/>
                    <a:pt x="708" y="68"/>
                    <a:pt x="675" y="47"/>
                  </a:cubicBezTo>
                  <a:cubicBezTo>
                    <a:pt x="664" y="40"/>
                    <a:pt x="653" y="34"/>
                    <a:pt x="641" y="28"/>
                  </a:cubicBezTo>
                  <a:cubicBezTo>
                    <a:pt x="603" y="10"/>
                    <a:pt x="564" y="6"/>
                    <a:pt x="522" y="3"/>
                  </a:cubicBezTo>
                  <a:cubicBezTo>
                    <a:pt x="471" y="0"/>
                    <a:pt x="419" y="1"/>
                    <a:pt x="367" y="6"/>
                  </a:cubicBezTo>
                  <a:cubicBezTo>
                    <a:pt x="306" y="11"/>
                    <a:pt x="249" y="22"/>
                    <a:pt x="191" y="41"/>
                  </a:cubicBezTo>
                  <a:cubicBezTo>
                    <a:pt x="161" y="51"/>
                    <a:pt x="133" y="61"/>
                    <a:pt x="107" y="79"/>
                  </a:cubicBezTo>
                  <a:cubicBezTo>
                    <a:pt x="81" y="97"/>
                    <a:pt x="56" y="117"/>
                    <a:pt x="32" y="137"/>
                  </a:cubicBezTo>
                  <a:cubicBezTo>
                    <a:pt x="4" y="159"/>
                    <a:pt x="0" y="205"/>
                    <a:pt x="13" y="235"/>
                  </a:cubicBezTo>
                  <a:cubicBezTo>
                    <a:pt x="26" y="267"/>
                    <a:pt x="60" y="292"/>
                    <a:pt x="96" y="2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278">
              <a:extLst>
                <a:ext uri="{FF2B5EF4-FFF2-40B4-BE49-F238E27FC236}">
                  <a16:creationId xmlns:a16="http://schemas.microsoft.com/office/drawing/2014/main" id="{7750DAA2-70BA-A700-3146-357AE6BF2917}"/>
                </a:ext>
              </a:extLst>
            </p:cNvPr>
            <p:cNvSpPr>
              <a:spLocks/>
            </p:cNvSpPr>
            <p:nvPr/>
          </p:nvSpPr>
          <p:spPr bwMode="auto">
            <a:xfrm>
              <a:off x="4644041" y="3523374"/>
              <a:ext cx="355600" cy="152400"/>
            </a:xfrm>
            <a:custGeom>
              <a:avLst/>
              <a:gdLst>
                <a:gd name="T0" fmla="*/ 52 w 1729"/>
                <a:gd name="T1" fmla="*/ 438 h 739"/>
                <a:gd name="T2" fmla="*/ 561 w 1729"/>
                <a:gd name="T3" fmla="*/ 691 h 739"/>
                <a:gd name="T4" fmla="*/ 1065 w 1729"/>
                <a:gd name="T5" fmla="*/ 699 h 739"/>
                <a:gd name="T6" fmla="*/ 1727 w 1729"/>
                <a:gd name="T7" fmla="*/ 45 h 739"/>
                <a:gd name="T8" fmla="*/ 1666 w 1729"/>
                <a:gd name="T9" fmla="*/ 19 h 739"/>
                <a:gd name="T10" fmla="*/ 984 w 1729"/>
                <a:gd name="T11" fmla="*/ 432 h 739"/>
                <a:gd name="T12" fmla="*/ 839 w 1729"/>
                <a:gd name="T13" fmla="*/ 445 h 739"/>
                <a:gd name="T14" fmla="*/ 622 w 1729"/>
                <a:gd name="T15" fmla="*/ 429 h 739"/>
                <a:gd name="T16" fmla="*/ 131 w 1729"/>
                <a:gd name="T17" fmla="*/ 303 h 739"/>
                <a:gd name="T18" fmla="*/ 52 w 1729"/>
                <a:gd name="T19" fmla="*/ 438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9" h="739">
                  <a:moveTo>
                    <a:pt x="52" y="438"/>
                  </a:moveTo>
                  <a:cubicBezTo>
                    <a:pt x="182" y="583"/>
                    <a:pt x="375" y="651"/>
                    <a:pt x="561" y="691"/>
                  </a:cubicBezTo>
                  <a:cubicBezTo>
                    <a:pt x="725" y="726"/>
                    <a:pt x="901" y="739"/>
                    <a:pt x="1065" y="699"/>
                  </a:cubicBezTo>
                  <a:cubicBezTo>
                    <a:pt x="1369" y="626"/>
                    <a:pt x="1714" y="386"/>
                    <a:pt x="1727" y="45"/>
                  </a:cubicBezTo>
                  <a:cubicBezTo>
                    <a:pt x="1729" y="12"/>
                    <a:pt x="1688" y="0"/>
                    <a:pt x="1666" y="19"/>
                  </a:cubicBezTo>
                  <a:cubicBezTo>
                    <a:pt x="1469" y="190"/>
                    <a:pt x="1243" y="371"/>
                    <a:pt x="984" y="432"/>
                  </a:cubicBezTo>
                  <a:cubicBezTo>
                    <a:pt x="939" y="443"/>
                    <a:pt x="901" y="446"/>
                    <a:pt x="839" y="445"/>
                  </a:cubicBezTo>
                  <a:cubicBezTo>
                    <a:pt x="767" y="445"/>
                    <a:pt x="693" y="439"/>
                    <a:pt x="622" y="429"/>
                  </a:cubicBezTo>
                  <a:cubicBezTo>
                    <a:pt x="455" y="405"/>
                    <a:pt x="292" y="349"/>
                    <a:pt x="131" y="303"/>
                  </a:cubicBezTo>
                  <a:cubicBezTo>
                    <a:pt x="50" y="279"/>
                    <a:pt x="0" y="380"/>
                    <a:pt x="52" y="43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279">
              <a:extLst>
                <a:ext uri="{FF2B5EF4-FFF2-40B4-BE49-F238E27FC236}">
                  <a16:creationId xmlns:a16="http://schemas.microsoft.com/office/drawing/2014/main" id="{0F334478-01B2-2239-C85D-C986B4A0BBF7}"/>
                </a:ext>
              </a:extLst>
            </p:cNvPr>
            <p:cNvSpPr>
              <a:spLocks/>
            </p:cNvSpPr>
            <p:nvPr/>
          </p:nvSpPr>
          <p:spPr bwMode="auto">
            <a:xfrm>
              <a:off x="4961541" y="3370974"/>
              <a:ext cx="793750" cy="793750"/>
            </a:xfrm>
            <a:custGeom>
              <a:avLst/>
              <a:gdLst>
                <a:gd name="T0" fmla="*/ 3573 w 3860"/>
                <a:gd name="T1" fmla="*/ 75 h 3860"/>
                <a:gd name="T2" fmla="*/ 3565 w 3860"/>
                <a:gd name="T3" fmla="*/ 858 h 3860"/>
                <a:gd name="T4" fmla="*/ 3530 w 3860"/>
                <a:gd name="T5" fmla="*/ 1473 h 3860"/>
                <a:gd name="T6" fmla="*/ 2778 w 3860"/>
                <a:gd name="T7" fmla="*/ 2585 h 3860"/>
                <a:gd name="T8" fmla="*/ 1437 w 3860"/>
                <a:gd name="T9" fmla="*/ 3245 h 3860"/>
                <a:gd name="T10" fmla="*/ 66 w 3860"/>
                <a:gd name="T11" fmla="*/ 3720 h 3860"/>
                <a:gd name="T12" fmla="*/ 104 w 3860"/>
                <a:gd name="T13" fmla="*/ 3859 h 3860"/>
                <a:gd name="T14" fmla="*/ 1621 w 3860"/>
                <a:gd name="T15" fmla="*/ 3505 h 3860"/>
                <a:gd name="T16" fmla="*/ 3046 w 3860"/>
                <a:gd name="T17" fmla="*/ 2775 h 3860"/>
                <a:gd name="T18" fmla="*/ 3817 w 3860"/>
                <a:gd name="T19" fmla="*/ 1574 h 3860"/>
                <a:gd name="T20" fmla="*/ 3837 w 3860"/>
                <a:gd name="T21" fmla="*/ 905 h 3860"/>
                <a:gd name="T22" fmla="*/ 3711 w 3860"/>
                <a:gd name="T23" fmla="*/ 75 h 3860"/>
                <a:gd name="T24" fmla="*/ 3573 w 3860"/>
                <a:gd name="T25" fmla="*/ 75 h 3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0" h="3860">
                  <a:moveTo>
                    <a:pt x="3573" y="75"/>
                  </a:moveTo>
                  <a:cubicBezTo>
                    <a:pt x="3507" y="324"/>
                    <a:pt x="3556" y="602"/>
                    <a:pt x="3565" y="858"/>
                  </a:cubicBezTo>
                  <a:cubicBezTo>
                    <a:pt x="3572" y="1064"/>
                    <a:pt x="3571" y="1270"/>
                    <a:pt x="3530" y="1473"/>
                  </a:cubicBezTo>
                  <a:cubicBezTo>
                    <a:pt x="3438" y="1923"/>
                    <a:pt x="3143" y="2314"/>
                    <a:pt x="2778" y="2585"/>
                  </a:cubicBezTo>
                  <a:cubicBezTo>
                    <a:pt x="2377" y="2882"/>
                    <a:pt x="1906" y="3082"/>
                    <a:pt x="1437" y="3245"/>
                  </a:cubicBezTo>
                  <a:cubicBezTo>
                    <a:pt x="988" y="3402"/>
                    <a:pt x="486" y="3494"/>
                    <a:pt x="66" y="3720"/>
                  </a:cubicBezTo>
                  <a:cubicBezTo>
                    <a:pt x="0" y="3755"/>
                    <a:pt x="31" y="3860"/>
                    <a:pt x="104" y="3859"/>
                  </a:cubicBezTo>
                  <a:cubicBezTo>
                    <a:pt x="610" y="3853"/>
                    <a:pt x="1146" y="3669"/>
                    <a:pt x="1621" y="3505"/>
                  </a:cubicBezTo>
                  <a:cubicBezTo>
                    <a:pt x="2126" y="3330"/>
                    <a:pt x="2628" y="3114"/>
                    <a:pt x="3046" y="2775"/>
                  </a:cubicBezTo>
                  <a:cubicBezTo>
                    <a:pt x="3413" y="2476"/>
                    <a:pt x="3727" y="2046"/>
                    <a:pt x="3817" y="1574"/>
                  </a:cubicBezTo>
                  <a:cubicBezTo>
                    <a:pt x="3860" y="1353"/>
                    <a:pt x="3855" y="1128"/>
                    <a:pt x="3837" y="905"/>
                  </a:cubicBezTo>
                  <a:cubicBezTo>
                    <a:pt x="3815" y="637"/>
                    <a:pt x="3811" y="325"/>
                    <a:pt x="3711" y="75"/>
                  </a:cubicBezTo>
                  <a:cubicBezTo>
                    <a:pt x="3687" y="13"/>
                    <a:pt x="3593" y="0"/>
                    <a:pt x="3573"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80">
              <a:extLst>
                <a:ext uri="{FF2B5EF4-FFF2-40B4-BE49-F238E27FC236}">
                  <a16:creationId xmlns:a16="http://schemas.microsoft.com/office/drawing/2014/main" id="{86254E61-3F11-AAB3-8989-1627F4CE2EC0}"/>
                </a:ext>
              </a:extLst>
            </p:cNvPr>
            <p:cNvSpPr>
              <a:spLocks/>
            </p:cNvSpPr>
            <p:nvPr/>
          </p:nvSpPr>
          <p:spPr bwMode="auto">
            <a:xfrm>
              <a:off x="3834416" y="3664662"/>
              <a:ext cx="903288" cy="533400"/>
            </a:xfrm>
            <a:custGeom>
              <a:avLst/>
              <a:gdLst>
                <a:gd name="T0" fmla="*/ 52 w 4387"/>
                <a:gd name="T1" fmla="*/ 136 h 2589"/>
                <a:gd name="T2" fmla="*/ 1379 w 4387"/>
                <a:gd name="T3" fmla="*/ 2255 h 2589"/>
                <a:gd name="T4" fmla="*/ 2862 w 4387"/>
                <a:gd name="T5" fmla="*/ 2504 h 2589"/>
                <a:gd name="T6" fmla="*/ 3646 w 4387"/>
                <a:gd name="T7" fmla="*/ 2531 h 2589"/>
                <a:gd name="T8" fmla="*/ 4340 w 4387"/>
                <a:gd name="T9" fmla="*/ 2536 h 2589"/>
                <a:gd name="T10" fmla="*/ 4352 w 4387"/>
                <a:gd name="T11" fmla="*/ 2442 h 2589"/>
                <a:gd name="T12" fmla="*/ 3796 w 4387"/>
                <a:gd name="T13" fmla="*/ 2309 h 2589"/>
                <a:gd name="T14" fmla="*/ 3085 w 4387"/>
                <a:gd name="T15" fmla="*/ 2247 h 2589"/>
                <a:gd name="T16" fmla="*/ 1674 w 4387"/>
                <a:gd name="T17" fmla="*/ 2051 h 2589"/>
                <a:gd name="T18" fmla="*/ 614 w 4387"/>
                <a:gd name="T19" fmla="*/ 1309 h 2589"/>
                <a:gd name="T20" fmla="*/ 241 w 4387"/>
                <a:gd name="T21" fmla="*/ 110 h 2589"/>
                <a:gd name="T22" fmla="*/ 52 w 4387"/>
                <a:gd name="T23" fmla="*/ 136 h 2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7" h="2589">
                  <a:moveTo>
                    <a:pt x="52" y="136"/>
                  </a:moveTo>
                  <a:cubicBezTo>
                    <a:pt x="0" y="1075"/>
                    <a:pt x="489" y="1915"/>
                    <a:pt x="1379" y="2255"/>
                  </a:cubicBezTo>
                  <a:cubicBezTo>
                    <a:pt x="1848" y="2434"/>
                    <a:pt x="2365" y="2475"/>
                    <a:pt x="2862" y="2504"/>
                  </a:cubicBezTo>
                  <a:cubicBezTo>
                    <a:pt x="3124" y="2519"/>
                    <a:pt x="3385" y="2523"/>
                    <a:pt x="3646" y="2531"/>
                  </a:cubicBezTo>
                  <a:cubicBezTo>
                    <a:pt x="3864" y="2538"/>
                    <a:pt x="4127" y="2589"/>
                    <a:pt x="4340" y="2536"/>
                  </a:cubicBezTo>
                  <a:cubicBezTo>
                    <a:pt x="4385" y="2525"/>
                    <a:pt x="4387" y="2466"/>
                    <a:pt x="4352" y="2442"/>
                  </a:cubicBezTo>
                  <a:cubicBezTo>
                    <a:pt x="4199" y="2342"/>
                    <a:pt x="3973" y="2329"/>
                    <a:pt x="3796" y="2309"/>
                  </a:cubicBezTo>
                  <a:cubicBezTo>
                    <a:pt x="3560" y="2283"/>
                    <a:pt x="3322" y="2261"/>
                    <a:pt x="3085" y="2247"/>
                  </a:cubicBezTo>
                  <a:cubicBezTo>
                    <a:pt x="2612" y="2217"/>
                    <a:pt x="2131" y="2187"/>
                    <a:pt x="1674" y="2051"/>
                  </a:cubicBezTo>
                  <a:cubicBezTo>
                    <a:pt x="1255" y="1928"/>
                    <a:pt x="855" y="1681"/>
                    <a:pt x="614" y="1309"/>
                  </a:cubicBezTo>
                  <a:cubicBezTo>
                    <a:pt x="378" y="946"/>
                    <a:pt x="330" y="523"/>
                    <a:pt x="241" y="110"/>
                  </a:cubicBezTo>
                  <a:cubicBezTo>
                    <a:pt x="217" y="0"/>
                    <a:pt x="57" y="32"/>
                    <a:pt x="52" y="1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281">
              <a:extLst>
                <a:ext uri="{FF2B5EF4-FFF2-40B4-BE49-F238E27FC236}">
                  <a16:creationId xmlns:a16="http://schemas.microsoft.com/office/drawing/2014/main" id="{979B9592-A7D0-A929-3E70-351FA6F4F378}"/>
                </a:ext>
              </a:extLst>
            </p:cNvPr>
            <p:cNvSpPr>
              <a:spLocks/>
            </p:cNvSpPr>
            <p:nvPr/>
          </p:nvSpPr>
          <p:spPr bwMode="auto">
            <a:xfrm>
              <a:off x="4280503" y="5036262"/>
              <a:ext cx="371475" cy="1103313"/>
            </a:xfrm>
            <a:custGeom>
              <a:avLst/>
              <a:gdLst>
                <a:gd name="T0" fmla="*/ 1038 w 1806"/>
                <a:gd name="T1" fmla="*/ 50 h 5366"/>
                <a:gd name="T2" fmla="*/ 626 w 1806"/>
                <a:gd name="T3" fmla="*/ 550 h 5366"/>
                <a:gd name="T4" fmla="*/ 260 w 1806"/>
                <a:gd name="T5" fmla="*/ 1229 h 5366"/>
                <a:gd name="T6" fmla="*/ 96 w 1806"/>
                <a:gd name="T7" fmla="*/ 2563 h 5366"/>
                <a:gd name="T8" fmla="*/ 781 w 1806"/>
                <a:gd name="T9" fmla="*/ 3938 h 5366"/>
                <a:gd name="T10" fmla="*/ 1695 w 1806"/>
                <a:gd name="T11" fmla="*/ 5324 h 5366"/>
                <a:gd name="T12" fmla="*/ 1789 w 1806"/>
                <a:gd name="T13" fmla="*/ 5270 h 5366"/>
                <a:gd name="T14" fmla="*/ 1169 w 1806"/>
                <a:gd name="T15" fmla="*/ 4000 h 5366"/>
                <a:gd name="T16" fmla="*/ 461 w 1806"/>
                <a:gd name="T17" fmla="*/ 2688 h 5366"/>
                <a:gd name="T18" fmla="*/ 547 w 1806"/>
                <a:gd name="T19" fmla="*/ 1350 h 5366"/>
                <a:gd name="T20" fmla="*/ 862 w 1806"/>
                <a:gd name="T21" fmla="*/ 741 h 5366"/>
                <a:gd name="T22" fmla="*/ 1180 w 1806"/>
                <a:gd name="T23" fmla="*/ 159 h 5366"/>
                <a:gd name="T24" fmla="*/ 1038 w 1806"/>
                <a:gd name="T25" fmla="*/ 50 h 5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6" h="5366">
                  <a:moveTo>
                    <a:pt x="1038" y="50"/>
                  </a:moveTo>
                  <a:cubicBezTo>
                    <a:pt x="858" y="173"/>
                    <a:pt x="745" y="371"/>
                    <a:pt x="626" y="550"/>
                  </a:cubicBezTo>
                  <a:cubicBezTo>
                    <a:pt x="484" y="765"/>
                    <a:pt x="360" y="991"/>
                    <a:pt x="260" y="1229"/>
                  </a:cubicBezTo>
                  <a:cubicBezTo>
                    <a:pt x="83" y="1650"/>
                    <a:pt x="0" y="2112"/>
                    <a:pt x="96" y="2563"/>
                  </a:cubicBezTo>
                  <a:cubicBezTo>
                    <a:pt x="200" y="3059"/>
                    <a:pt x="530" y="3506"/>
                    <a:pt x="781" y="3938"/>
                  </a:cubicBezTo>
                  <a:cubicBezTo>
                    <a:pt x="1058" y="4413"/>
                    <a:pt x="1331" y="4910"/>
                    <a:pt x="1695" y="5324"/>
                  </a:cubicBezTo>
                  <a:cubicBezTo>
                    <a:pt x="1731" y="5366"/>
                    <a:pt x="1806" y="5322"/>
                    <a:pt x="1789" y="5270"/>
                  </a:cubicBezTo>
                  <a:cubicBezTo>
                    <a:pt x="1638" y="4822"/>
                    <a:pt x="1397" y="4412"/>
                    <a:pt x="1169" y="4000"/>
                  </a:cubicBezTo>
                  <a:cubicBezTo>
                    <a:pt x="934" y="3574"/>
                    <a:pt x="622" y="3150"/>
                    <a:pt x="461" y="2688"/>
                  </a:cubicBezTo>
                  <a:cubicBezTo>
                    <a:pt x="308" y="2251"/>
                    <a:pt x="379" y="1773"/>
                    <a:pt x="547" y="1350"/>
                  </a:cubicBezTo>
                  <a:cubicBezTo>
                    <a:pt x="632" y="1137"/>
                    <a:pt x="745" y="937"/>
                    <a:pt x="862" y="741"/>
                  </a:cubicBezTo>
                  <a:cubicBezTo>
                    <a:pt x="974" y="553"/>
                    <a:pt x="1127" y="374"/>
                    <a:pt x="1180" y="159"/>
                  </a:cubicBezTo>
                  <a:cubicBezTo>
                    <a:pt x="1199" y="83"/>
                    <a:pt x="1111" y="0"/>
                    <a:pt x="1038"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282">
              <a:extLst>
                <a:ext uri="{FF2B5EF4-FFF2-40B4-BE49-F238E27FC236}">
                  <a16:creationId xmlns:a16="http://schemas.microsoft.com/office/drawing/2014/main" id="{133589FC-00D9-9FC5-F533-E6249CEE67D7}"/>
                </a:ext>
              </a:extLst>
            </p:cNvPr>
            <p:cNvSpPr>
              <a:spLocks/>
            </p:cNvSpPr>
            <p:nvPr/>
          </p:nvSpPr>
          <p:spPr bwMode="auto">
            <a:xfrm>
              <a:off x="5280628" y="4952124"/>
              <a:ext cx="304800" cy="1136650"/>
            </a:xfrm>
            <a:custGeom>
              <a:avLst/>
              <a:gdLst>
                <a:gd name="T0" fmla="*/ 77 w 1480"/>
                <a:gd name="T1" fmla="*/ 200 h 5527"/>
                <a:gd name="T2" fmla="*/ 942 w 1480"/>
                <a:gd name="T3" fmla="*/ 1400 h 5527"/>
                <a:gd name="T4" fmla="*/ 1130 w 1480"/>
                <a:gd name="T5" fmla="*/ 2725 h 5527"/>
                <a:gd name="T6" fmla="*/ 812 w 1480"/>
                <a:gd name="T7" fmla="*/ 4100 h 5527"/>
                <a:gd name="T8" fmla="*/ 327 w 1480"/>
                <a:gd name="T9" fmla="*/ 5405 h 5527"/>
                <a:gd name="T10" fmla="*/ 490 w 1480"/>
                <a:gd name="T11" fmla="*/ 5472 h 5527"/>
                <a:gd name="T12" fmla="*/ 871 w 1480"/>
                <a:gd name="T13" fmla="*/ 4820 h 5527"/>
                <a:gd name="T14" fmla="*/ 1173 w 1480"/>
                <a:gd name="T15" fmla="*/ 4104 h 5527"/>
                <a:gd name="T16" fmla="*/ 1471 w 1480"/>
                <a:gd name="T17" fmla="*/ 2598 h 5527"/>
                <a:gd name="T18" fmla="*/ 1185 w 1480"/>
                <a:gd name="T19" fmla="*/ 1252 h 5527"/>
                <a:gd name="T20" fmla="*/ 200 w 1480"/>
                <a:gd name="T21" fmla="*/ 77 h 5527"/>
                <a:gd name="T22" fmla="*/ 77 w 1480"/>
                <a:gd name="T23" fmla="*/ 200 h 5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0" h="5527">
                  <a:moveTo>
                    <a:pt x="77" y="200"/>
                  </a:moveTo>
                  <a:cubicBezTo>
                    <a:pt x="416" y="557"/>
                    <a:pt x="754" y="938"/>
                    <a:pt x="942" y="1400"/>
                  </a:cubicBezTo>
                  <a:cubicBezTo>
                    <a:pt x="1111" y="1819"/>
                    <a:pt x="1157" y="2277"/>
                    <a:pt x="1130" y="2725"/>
                  </a:cubicBezTo>
                  <a:cubicBezTo>
                    <a:pt x="1102" y="3199"/>
                    <a:pt x="974" y="3656"/>
                    <a:pt x="812" y="4100"/>
                  </a:cubicBezTo>
                  <a:cubicBezTo>
                    <a:pt x="657" y="4522"/>
                    <a:pt x="387" y="4958"/>
                    <a:pt x="327" y="5405"/>
                  </a:cubicBezTo>
                  <a:cubicBezTo>
                    <a:pt x="316" y="5489"/>
                    <a:pt x="437" y="5527"/>
                    <a:pt x="490" y="5472"/>
                  </a:cubicBezTo>
                  <a:cubicBezTo>
                    <a:pt x="664" y="5288"/>
                    <a:pt x="764" y="5047"/>
                    <a:pt x="871" y="4820"/>
                  </a:cubicBezTo>
                  <a:cubicBezTo>
                    <a:pt x="981" y="4585"/>
                    <a:pt x="1087" y="4349"/>
                    <a:pt x="1173" y="4104"/>
                  </a:cubicBezTo>
                  <a:cubicBezTo>
                    <a:pt x="1343" y="3620"/>
                    <a:pt x="1461" y="3113"/>
                    <a:pt x="1471" y="2598"/>
                  </a:cubicBezTo>
                  <a:cubicBezTo>
                    <a:pt x="1480" y="2135"/>
                    <a:pt x="1391" y="1668"/>
                    <a:pt x="1185" y="1252"/>
                  </a:cubicBezTo>
                  <a:cubicBezTo>
                    <a:pt x="955" y="786"/>
                    <a:pt x="575" y="427"/>
                    <a:pt x="200" y="77"/>
                  </a:cubicBezTo>
                  <a:cubicBezTo>
                    <a:pt x="118" y="0"/>
                    <a:pt x="0" y="119"/>
                    <a:pt x="77" y="20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283">
              <a:extLst>
                <a:ext uri="{FF2B5EF4-FFF2-40B4-BE49-F238E27FC236}">
                  <a16:creationId xmlns:a16="http://schemas.microsoft.com/office/drawing/2014/main" id="{6BD5BBF1-1232-0B13-B750-9E98D3F5551F}"/>
                </a:ext>
              </a:extLst>
            </p:cNvPr>
            <p:cNvSpPr>
              <a:spLocks/>
            </p:cNvSpPr>
            <p:nvPr/>
          </p:nvSpPr>
          <p:spPr bwMode="auto">
            <a:xfrm>
              <a:off x="4496403" y="4264737"/>
              <a:ext cx="636588" cy="368300"/>
            </a:xfrm>
            <a:custGeom>
              <a:avLst/>
              <a:gdLst>
                <a:gd name="T0" fmla="*/ 119 w 3093"/>
                <a:gd name="T1" fmla="*/ 1783 h 1798"/>
                <a:gd name="T2" fmla="*/ 792 w 3093"/>
                <a:gd name="T3" fmla="*/ 1498 h 1798"/>
                <a:gd name="T4" fmla="*/ 1577 w 3093"/>
                <a:gd name="T5" fmla="*/ 1049 h 1798"/>
                <a:gd name="T6" fmla="*/ 3004 w 3093"/>
                <a:gd name="T7" fmla="*/ 189 h 1798"/>
                <a:gd name="T8" fmla="*/ 2934 w 3093"/>
                <a:gd name="T9" fmla="*/ 24 h 1798"/>
                <a:gd name="T10" fmla="*/ 1480 w 3093"/>
                <a:gd name="T11" fmla="*/ 755 h 1798"/>
                <a:gd name="T12" fmla="*/ 744 w 3093"/>
                <a:gd name="T13" fmla="*/ 1219 h 1798"/>
                <a:gd name="T14" fmla="*/ 395 w 3093"/>
                <a:gd name="T15" fmla="*/ 1424 h 1798"/>
                <a:gd name="T16" fmla="*/ 68 w 3093"/>
                <a:gd name="T17" fmla="*/ 1598 h 1798"/>
                <a:gd name="T18" fmla="*/ 119 w 3093"/>
                <a:gd name="T19" fmla="*/ 1783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3" h="1798">
                  <a:moveTo>
                    <a:pt x="119" y="1783"/>
                  </a:moveTo>
                  <a:cubicBezTo>
                    <a:pt x="346" y="1753"/>
                    <a:pt x="592" y="1605"/>
                    <a:pt x="792" y="1498"/>
                  </a:cubicBezTo>
                  <a:cubicBezTo>
                    <a:pt x="1058" y="1356"/>
                    <a:pt x="1317" y="1202"/>
                    <a:pt x="1577" y="1049"/>
                  </a:cubicBezTo>
                  <a:cubicBezTo>
                    <a:pt x="2056" y="768"/>
                    <a:pt x="2525" y="471"/>
                    <a:pt x="3004" y="189"/>
                  </a:cubicBezTo>
                  <a:cubicBezTo>
                    <a:pt x="3093" y="136"/>
                    <a:pt x="3033" y="0"/>
                    <a:pt x="2934" y="24"/>
                  </a:cubicBezTo>
                  <a:cubicBezTo>
                    <a:pt x="2408" y="149"/>
                    <a:pt x="1931" y="467"/>
                    <a:pt x="1480" y="755"/>
                  </a:cubicBezTo>
                  <a:cubicBezTo>
                    <a:pt x="1236" y="912"/>
                    <a:pt x="993" y="1070"/>
                    <a:pt x="744" y="1219"/>
                  </a:cubicBezTo>
                  <a:cubicBezTo>
                    <a:pt x="629" y="1288"/>
                    <a:pt x="513" y="1358"/>
                    <a:pt x="395" y="1424"/>
                  </a:cubicBezTo>
                  <a:cubicBezTo>
                    <a:pt x="290" y="1483"/>
                    <a:pt x="164" y="1527"/>
                    <a:pt x="68" y="1598"/>
                  </a:cubicBezTo>
                  <a:cubicBezTo>
                    <a:pt x="0" y="1648"/>
                    <a:pt x="9" y="1798"/>
                    <a:pt x="119" y="17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284">
              <a:extLst>
                <a:ext uri="{FF2B5EF4-FFF2-40B4-BE49-F238E27FC236}">
                  <a16:creationId xmlns:a16="http://schemas.microsoft.com/office/drawing/2014/main" id="{6F5E0336-D7F1-B843-BAD5-A1BF9B5EAC4F}"/>
                </a:ext>
              </a:extLst>
            </p:cNvPr>
            <p:cNvSpPr>
              <a:spLocks/>
            </p:cNvSpPr>
            <p:nvPr/>
          </p:nvSpPr>
          <p:spPr bwMode="auto">
            <a:xfrm>
              <a:off x="5018691" y="4439362"/>
              <a:ext cx="469900" cy="528638"/>
            </a:xfrm>
            <a:custGeom>
              <a:avLst/>
              <a:gdLst>
                <a:gd name="T0" fmla="*/ 173 w 2285"/>
                <a:gd name="T1" fmla="*/ 2495 h 2569"/>
                <a:gd name="T2" fmla="*/ 1088 w 2285"/>
                <a:gd name="T3" fmla="*/ 1268 h 2569"/>
                <a:gd name="T4" fmla="*/ 2023 w 2285"/>
                <a:gd name="T5" fmla="*/ 397 h 2569"/>
                <a:gd name="T6" fmla="*/ 2155 w 2285"/>
                <a:gd name="T7" fmla="*/ 334 h 2569"/>
                <a:gd name="T8" fmla="*/ 2145 w 2285"/>
                <a:gd name="T9" fmla="*/ 335 h 2569"/>
                <a:gd name="T10" fmla="*/ 2196 w 2285"/>
                <a:gd name="T11" fmla="*/ 323 h 2569"/>
                <a:gd name="T12" fmla="*/ 2254 w 2285"/>
                <a:gd name="T13" fmla="*/ 280 h 2569"/>
                <a:gd name="T14" fmla="*/ 2267 w 2285"/>
                <a:gd name="T15" fmla="*/ 258 h 2569"/>
                <a:gd name="T16" fmla="*/ 2278 w 2285"/>
                <a:gd name="T17" fmla="*/ 179 h 2569"/>
                <a:gd name="T18" fmla="*/ 1904 w 2285"/>
                <a:gd name="T19" fmla="*/ 144 h 2569"/>
                <a:gd name="T20" fmla="*/ 1467 w 2285"/>
                <a:gd name="T21" fmla="*/ 473 h 2569"/>
                <a:gd name="T22" fmla="*/ 965 w 2285"/>
                <a:gd name="T23" fmla="*/ 993 h 2569"/>
                <a:gd name="T24" fmla="*/ 34 w 2285"/>
                <a:gd name="T25" fmla="*/ 2436 h 2569"/>
                <a:gd name="T26" fmla="*/ 173 w 2285"/>
                <a:gd name="T27" fmla="*/ 2495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5" h="2569">
                  <a:moveTo>
                    <a:pt x="173" y="2495"/>
                  </a:moveTo>
                  <a:cubicBezTo>
                    <a:pt x="425" y="2057"/>
                    <a:pt x="755" y="1648"/>
                    <a:pt x="1088" y="1268"/>
                  </a:cubicBezTo>
                  <a:cubicBezTo>
                    <a:pt x="1364" y="953"/>
                    <a:pt x="1663" y="617"/>
                    <a:pt x="2023" y="397"/>
                  </a:cubicBezTo>
                  <a:cubicBezTo>
                    <a:pt x="2082" y="361"/>
                    <a:pt x="2103" y="348"/>
                    <a:pt x="2155" y="334"/>
                  </a:cubicBezTo>
                  <a:cubicBezTo>
                    <a:pt x="2171" y="330"/>
                    <a:pt x="2146" y="335"/>
                    <a:pt x="2145" y="335"/>
                  </a:cubicBezTo>
                  <a:cubicBezTo>
                    <a:pt x="2163" y="330"/>
                    <a:pt x="2178" y="331"/>
                    <a:pt x="2196" y="323"/>
                  </a:cubicBezTo>
                  <a:cubicBezTo>
                    <a:pt x="2219" y="314"/>
                    <a:pt x="2238" y="300"/>
                    <a:pt x="2254" y="280"/>
                  </a:cubicBezTo>
                  <a:cubicBezTo>
                    <a:pt x="2270" y="259"/>
                    <a:pt x="2279" y="219"/>
                    <a:pt x="2267" y="258"/>
                  </a:cubicBezTo>
                  <a:cubicBezTo>
                    <a:pt x="2276" y="230"/>
                    <a:pt x="2285" y="210"/>
                    <a:pt x="2278" y="179"/>
                  </a:cubicBezTo>
                  <a:cubicBezTo>
                    <a:pt x="2239" y="0"/>
                    <a:pt x="2007" y="93"/>
                    <a:pt x="1904" y="144"/>
                  </a:cubicBezTo>
                  <a:cubicBezTo>
                    <a:pt x="1743" y="225"/>
                    <a:pt x="1600" y="353"/>
                    <a:pt x="1467" y="473"/>
                  </a:cubicBezTo>
                  <a:cubicBezTo>
                    <a:pt x="1288" y="634"/>
                    <a:pt x="1123" y="810"/>
                    <a:pt x="965" y="993"/>
                  </a:cubicBezTo>
                  <a:cubicBezTo>
                    <a:pt x="587" y="1431"/>
                    <a:pt x="257" y="1900"/>
                    <a:pt x="34" y="2436"/>
                  </a:cubicBezTo>
                  <a:cubicBezTo>
                    <a:pt x="0" y="2517"/>
                    <a:pt x="131" y="2569"/>
                    <a:pt x="173" y="249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285">
              <a:extLst>
                <a:ext uri="{FF2B5EF4-FFF2-40B4-BE49-F238E27FC236}">
                  <a16:creationId xmlns:a16="http://schemas.microsoft.com/office/drawing/2014/main" id="{226DB14B-66B0-AF99-6BDE-09673C4E7FBA}"/>
                </a:ext>
              </a:extLst>
            </p:cNvPr>
            <p:cNvSpPr>
              <a:spLocks/>
            </p:cNvSpPr>
            <p:nvPr/>
          </p:nvSpPr>
          <p:spPr bwMode="auto">
            <a:xfrm>
              <a:off x="5071078" y="4239337"/>
              <a:ext cx="504825" cy="355600"/>
            </a:xfrm>
            <a:custGeom>
              <a:avLst/>
              <a:gdLst>
                <a:gd name="T0" fmla="*/ 117 w 2454"/>
                <a:gd name="T1" fmla="*/ 244 h 1727"/>
                <a:gd name="T2" fmla="*/ 669 w 2454"/>
                <a:gd name="T3" fmla="*/ 304 h 1727"/>
                <a:gd name="T4" fmla="*/ 1341 w 2454"/>
                <a:gd name="T5" fmla="*/ 634 h 1727"/>
                <a:gd name="T6" fmla="*/ 1862 w 2454"/>
                <a:gd name="T7" fmla="*/ 1039 h 1727"/>
                <a:gd name="T8" fmla="*/ 2208 w 2454"/>
                <a:gd name="T9" fmla="*/ 1604 h 1727"/>
                <a:gd name="T10" fmla="*/ 2328 w 2454"/>
                <a:gd name="T11" fmla="*/ 1654 h 1727"/>
                <a:gd name="T12" fmla="*/ 2134 w 2454"/>
                <a:gd name="T13" fmla="*/ 951 h 1727"/>
                <a:gd name="T14" fmla="*/ 1516 w 2454"/>
                <a:gd name="T15" fmla="*/ 456 h 1727"/>
                <a:gd name="T16" fmla="*/ 712 w 2454"/>
                <a:gd name="T17" fmla="*/ 95 h 1727"/>
                <a:gd name="T18" fmla="*/ 64 w 2454"/>
                <a:gd name="T19" fmla="*/ 119 h 1727"/>
                <a:gd name="T20" fmla="*/ 117 w 2454"/>
                <a:gd name="T21" fmla="*/ 244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4" h="1727">
                  <a:moveTo>
                    <a:pt x="117" y="244"/>
                  </a:moveTo>
                  <a:cubicBezTo>
                    <a:pt x="296" y="192"/>
                    <a:pt x="498" y="248"/>
                    <a:pt x="669" y="304"/>
                  </a:cubicBezTo>
                  <a:cubicBezTo>
                    <a:pt x="906" y="382"/>
                    <a:pt x="1129" y="503"/>
                    <a:pt x="1341" y="634"/>
                  </a:cubicBezTo>
                  <a:cubicBezTo>
                    <a:pt x="1530" y="752"/>
                    <a:pt x="1695" y="891"/>
                    <a:pt x="1862" y="1039"/>
                  </a:cubicBezTo>
                  <a:cubicBezTo>
                    <a:pt x="2023" y="1183"/>
                    <a:pt x="2249" y="1359"/>
                    <a:pt x="2208" y="1604"/>
                  </a:cubicBezTo>
                  <a:cubicBezTo>
                    <a:pt x="2197" y="1670"/>
                    <a:pt x="2294" y="1727"/>
                    <a:pt x="2328" y="1654"/>
                  </a:cubicBezTo>
                  <a:cubicBezTo>
                    <a:pt x="2454" y="1388"/>
                    <a:pt x="2330" y="1144"/>
                    <a:pt x="2134" y="951"/>
                  </a:cubicBezTo>
                  <a:cubicBezTo>
                    <a:pt x="1946" y="766"/>
                    <a:pt x="1738" y="597"/>
                    <a:pt x="1516" y="456"/>
                  </a:cubicBezTo>
                  <a:cubicBezTo>
                    <a:pt x="1269" y="300"/>
                    <a:pt x="995" y="172"/>
                    <a:pt x="712" y="95"/>
                  </a:cubicBezTo>
                  <a:cubicBezTo>
                    <a:pt x="507" y="40"/>
                    <a:pt x="256" y="0"/>
                    <a:pt x="64" y="119"/>
                  </a:cubicBezTo>
                  <a:cubicBezTo>
                    <a:pt x="0" y="159"/>
                    <a:pt x="41" y="267"/>
                    <a:pt x="117" y="2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286">
              <a:extLst>
                <a:ext uri="{FF2B5EF4-FFF2-40B4-BE49-F238E27FC236}">
                  <a16:creationId xmlns:a16="http://schemas.microsoft.com/office/drawing/2014/main" id="{536C9B39-8C0D-D0DD-FBC1-5377E808B271}"/>
                </a:ext>
              </a:extLst>
            </p:cNvPr>
            <p:cNvSpPr>
              <a:spLocks/>
            </p:cNvSpPr>
            <p:nvPr/>
          </p:nvSpPr>
          <p:spPr bwMode="auto">
            <a:xfrm>
              <a:off x="5293328" y="4652087"/>
              <a:ext cx="581025" cy="355600"/>
            </a:xfrm>
            <a:custGeom>
              <a:avLst/>
              <a:gdLst>
                <a:gd name="T0" fmla="*/ 7 w 2826"/>
                <a:gd name="T1" fmla="*/ 271 h 1725"/>
                <a:gd name="T2" fmla="*/ 576 w 2826"/>
                <a:gd name="T3" fmla="*/ 1166 h 1725"/>
                <a:gd name="T4" fmla="*/ 1516 w 2826"/>
                <a:gd name="T5" fmla="*/ 1676 h 1725"/>
                <a:gd name="T6" fmla="*/ 2394 w 2826"/>
                <a:gd name="T7" fmla="*/ 1099 h 1725"/>
                <a:gd name="T8" fmla="*/ 2824 w 2826"/>
                <a:gd name="T9" fmla="*/ 57 h 1725"/>
                <a:gd name="T10" fmla="*/ 2743 w 2826"/>
                <a:gd name="T11" fmla="*/ 35 h 1725"/>
                <a:gd name="T12" fmla="*/ 2229 w 2826"/>
                <a:gd name="T13" fmla="*/ 857 h 1725"/>
                <a:gd name="T14" fmla="*/ 1497 w 2826"/>
                <a:gd name="T15" fmla="*/ 1391 h 1725"/>
                <a:gd name="T16" fmla="*/ 733 w 2826"/>
                <a:gd name="T17" fmla="*/ 944 h 1725"/>
                <a:gd name="T18" fmla="*/ 405 w 2826"/>
                <a:gd name="T19" fmla="*/ 596 h 1725"/>
                <a:gd name="T20" fmla="*/ 116 w 2826"/>
                <a:gd name="T21" fmla="*/ 226 h 1725"/>
                <a:gd name="T22" fmla="*/ 7 w 2826"/>
                <a:gd name="T23" fmla="*/ 271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6" h="1725">
                  <a:moveTo>
                    <a:pt x="7" y="271"/>
                  </a:moveTo>
                  <a:cubicBezTo>
                    <a:pt x="53" y="617"/>
                    <a:pt x="345" y="923"/>
                    <a:pt x="576" y="1166"/>
                  </a:cubicBezTo>
                  <a:cubicBezTo>
                    <a:pt x="842" y="1447"/>
                    <a:pt x="1094" y="1725"/>
                    <a:pt x="1516" y="1676"/>
                  </a:cubicBezTo>
                  <a:cubicBezTo>
                    <a:pt x="1887" y="1633"/>
                    <a:pt x="2174" y="1386"/>
                    <a:pt x="2394" y="1099"/>
                  </a:cubicBezTo>
                  <a:cubicBezTo>
                    <a:pt x="2621" y="804"/>
                    <a:pt x="2810" y="434"/>
                    <a:pt x="2824" y="57"/>
                  </a:cubicBezTo>
                  <a:cubicBezTo>
                    <a:pt x="2826" y="11"/>
                    <a:pt x="2766" y="0"/>
                    <a:pt x="2743" y="35"/>
                  </a:cubicBezTo>
                  <a:cubicBezTo>
                    <a:pt x="2565" y="305"/>
                    <a:pt x="2427" y="598"/>
                    <a:pt x="2229" y="857"/>
                  </a:cubicBezTo>
                  <a:cubicBezTo>
                    <a:pt x="2044" y="1099"/>
                    <a:pt x="1817" y="1351"/>
                    <a:pt x="1497" y="1391"/>
                  </a:cubicBezTo>
                  <a:cubicBezTo>
                    <a:pt x="1160" y="1432"/>
                    <a:pt x="947" y="1158"/>
                    <a:pt x="733" y="944"/>
                  </a:cubicBezTo>
                  <a:cubicBezTo>
                    <a:pt x="621" y="831"/>
                    <a:pt x="507" y="718"/>
                    <a:pt x="405" y="596"/>
                  </a:cubicBezTo>
                  <a:cubicBezTo>
                    <a:pt x="303" y="476"/>
                    <a:pt x="224" y="340"/>
                    <a:pt x="116" y="226"/>
                  </a:cubicBezTo>
                  <a:cubicBezTo>
                    <a:pt x="82" y="188"/>
                    <a:pt x="0" y="214"/>
                    <a:pt x="7" y="2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287">
              <a:extLst>
                <a:ext uri="{FF2B5EF4-FFF2-40B4-BE49-F238E27FC236}">
                  <a16:creationId xmlns:a16="http://schemas.microsoft.com/office/drawing/2014/main" id="{155140A0-D9D1-F440-36BC-9D10163B13A6}"/>
                </a:ext>
              </a:extLst>
            </p:cNvPr>
            <p:cNvSpPr>
              <a:spLocks/>
            </p:cNvSpPr>
            <p:nvPr/>
          </p:nvSpPr>
          <p:spPr bwMode="auto">
            <a:xfrm>
              <a:off x="5539391" y="4448887"/>
              <a:ext cx="588963" cy="322263"/>
            </a:xfrm>
            <a:custGeom>
              <a:avLst/>
              <a:gdLst>
                <a:gd name="T0" fmla="*/ 220 w 2862"/>
                <a:gd name="T1" fmla="*/ 1468 h 1567"/>
                <a:gd name="T2" fmla="*/ 694 w 2862"/>
                <a:gd name="T3" fmla="*/ 862 h 1567"/>
                <a:gd name="T4" fmla="*/ 958 w 2862"/>
                <a:gd name="T5" fmla="*/ 576 h 1567"/>
                <a:gd name="T6" fmla="*/ 1097 w 2862"/>
                <a:gd name="T7" fmla="*/ 441 h 1567"/>
                <a:gd name="T8" fmla="*/ 1224 w 2862"/>
                <a:gd name="T9" fmla="*/ 332 h 1567"/>
                <a:gd name="T10" fmla="*/ 1408 w 2862"/>
                <a:gd name="T11" fmla="*/ 366 h 1567"/>
                <a:gd name="T12" fmla="*/ 1617 w 2862"/>
                <a:gd name="T13" fmla="*/ 433 h 1567"/>
                <a:gd name="T14" fmla="*/ 2012 w 2862"/>
                <a:gd name="T15" fmla="*/ 548 h 1567"/>
                <a:gd name="T16" fmla="*/ 2620 w 2862"/>
                <a:gd name="T17" fmla="*/ 379 h 1567"/>
                <a:gd name="T18" fmla="*/ 2442 w 2862"/>
                <a:gd name="T19" fmla="*/ 379 h 1567"/>
                <a:gd name="T20" fmla="*/ 1600 w 2862"/>
                <a:gd name="T21" fmla="*/ 1005 h 1567"/>
                <a:gd name="T22" fmla="*/ 1600 w 2862"/>
                <a:gd name="T23" fmla="*/ 1122 h 1567"/>
                <a:gd name="T24" fmla="*/ 2514 w 2862"/>
                <a:gd name="T25" fmla="*/ 900 h 1567"/>
                <a:gd name="T26" fmla="*/ 2620 w 2862"/>
                <a:gd name="T27" fmla="*/ 201 h 1567"/>
                <a:gd name="T28" fmla="*/ 2442 w 2862"/>
                <a:gd name="T29" fmla="*/ 201 h 1567"/>
                <a:gd name="T30" fmla="*/ 1729 w 2862"/>
                <a:gd name="T31" fmla="*/ 207 h 1567"/>
                <a:gd name="T32" fmla="*/ 1007 w 2862"/>
                <a:gd name="T33" fmla="*/ 168 h 1567"/>
                <a:gd name="T34" fmla="*/ 485 w 2862"/>
                <a:gd name="T35" fmla="*/ 714 h 1567"/>
                <a:gd name="T36" fmla="*/ 58 w 2862"/>
                <a:gd name="T37" fmla="*/ 1373 h 1567"/>
                <a:gd name="T38" fmla="*/ 220 w 2862"/>
                <a:gd name="T39" fmla="*/ 1468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2" h="1567">
                  <a:moveTo>
                    <a:pt x="220" y="1468"/>
                  </a:moveTo>
                  <a:cubicBezTo>
                    <a:pt x="364" y="1254"/>
                    <a:pt x="527" y="1058"/>
                    <a:pt x="694" y="862"/>
                  </a:cubicBezTo>
                  <a:cubicBezTo>
                    <a:pt x="779" y="764"/>
                    <a:pt x="866" y="668"/>
                    <a:pt x="958" y="576"/>
                  </a:cubicBezTo>
                  <a:cubicBezTo>
                    <a:pt x="1003" y="530"/>
                    <a:pt x="1050" y="485"/>
                    <a:pt x="1097" y="441"/>
                  </a:cubicBezTo>
                  <a:cubicBezTo>
                    <a:pt x="1133" y="407"/>
                    <a:pt x="1177" y="350"/>
                    <a:pt x="1224" y="332"/>
                  </a:cubicBezTo>
                  <a:cubicBezTo>
                    <a:pt x="1280" y="311"/>
                    <a:pt x="1354" y="349"/>
                    <a:pt x="1408" y="366"/>
                  </a:cubicBezTo>
                  <a:cubicBezTo>
                    <a:pt x="1478" y="388"/>
                    <a:pt x="1547" y="411"/>
                    <a:pt x="1617" y="433"/>
                  </a:cubicBezTo>
                  <a:cubicBezTo>
                    <a:pt x="1746" y="475"/>
                    <a:pt x="1877" y="524"/>
                    <a:pt x="2012" y="548"/>
                  </a:cubicBezTo>
                  <a:cubicBezTo>
                    <a:pt x="2231" y="587"/>
                    <a:pt x="2466" y="554"/>
                    <a:pt x="2620" y="379"/>
                  </a:cubicBezTo>
                  <a:lnTo>
                    <a:pt x="2442" y="379"/>
                  </a:lnTo>
                  <a:cubicBezTo>
                    <a:pt x="2778" y="661"/>
                    <a:pt x="1734" y="951"/>
                    <a:pt x="1600" y="1005"/>
                  </a:cubicBezTo>
                  <a:cubicBezTo>
                    <a:pt x="1549" y="1026"/>
                    <a:pt x="1536" y="1107"/>
                    <a:pt x="1600" y="1122"/>
                  </a:cubicBezTo>
                  <a:cubicBezTo>
                    <a:pt x="1907" y="1198"/>
                    <a:pt x="2264" y="1086"/>
                    <a:pt x="2514" y="900"/>
                  </a:cubicBezTo>
                  <a:cubicBezTo>
                    <a:pt x="2728" y="741"/>
                    <a:pt x="2862" y="404"/>
                    <a:pt x="2620" y="201"/>
                  </a:cubicBezTo>
                  <a:cubicBezTo>
                    <a:pt x="2571" y="159"/>
                    <a:pt x="2490" y="146"/>
                    <a:pt x="2442" y="201"/>
                  </a:cubicBezTo>
                  <a:cubicBezTo>
                    <a:pt x="2258" y="409"/>
                    <a:pt x="1949" y="277"/>
                    <a:pt x="1729" y="207"/>
                  </a:cubicBezTo>
                  <a:cubicBezTo>
                    <a:pt x="1487" y="131"/>
                    <a:pt x="1238" y="0"/>
                    <a:pt x="1007" y="168"/>
                  </a:cubicBezTo>
                  <a:cubicBezTo>
                    <a:pt x="809" y="312"/>
                    <a:pt x="638" y="524"/>
                    <a:pt x="485" y="714"/>
                  </a:cubicBezTo>
                  <a:cubicBezTo>
                    <a:pt x="322" y="918"/>
                    <a:pt x="184" y="1144"/>
                    <a:pt x="58" y="1373"/>
                  </a:cubicBezTo>
                  <a:cubicBezTo>
                    <a:pt x="0" y="1480"/>
                    <a:pt x="153" y="1567"/>
                    <a:pt x="220" y="14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288">
              <a:extLst>
                <a:ext uri="{FF2B5EF4-FFF2-40B4-BE49-F238E27FC236}">
                  <a16:creationId xmlns:a16="http://schemas.microsoft.com/office/drawing/2014/main" id="{9CB46FB0-D83C-DFBD-F1A7-785F50F08978}"/>
                </a:ext>
              </a:extLst>
            </p:cNvPr>
            <p:cNvSpPr>
              <a:spLocks/>
            </p:cNvSpPr>
            <p:nvPr/>
          </p:nvSpPr>
          <p:spPr bwMode="auto">
            <a:xfrm>
              <a:off x="5836253" y="4428249"/>
              <a:ext cx="136525" cy="112713"/>
            </a:xfrm>
            <a:custGeom>
              <a:avLst/>
              <a:gdLst>
                <a:gd name="T0" fmla="*/ 163 w 664"/>
                <a:gd name="T1" fmla="*/ 319 h 553"/>
                <a:gd name="T2" fmla="*/ 201 w 664"/>
                <a:gd name="T3" fmla="*/ 297 h 553"/>
                <a:gd name="T4" fmla="*/ 239 w 664"/>
                <a:gd name="T5" fmla="*/ 272 h 553"/>
                <a:gd name="T6" fmla="*/ 259 w 664"/>
                <a:gd name="T7" fmla="*/ 262 h 553"/>
                <a:gd name="T8" fmla="*/ 245 w 664"/>
                <a:gd name="T9" fmla="*/ 268 h 553"/>
                <a:gd name="T10" fmla="*/ 255 w 664"/>
                <a:gd name="T11" fmla="*/ 265 h 553"/>
                <a:gd name="T12" fmla="*/ 303 w 664"/>
                <a:gd name="T13" fmla="*/ 254 h 553"/>
                <a:gd name="T14" fmla="*/ 270 w 664"/>
                <a:gd name="T15" fmla="*/ 258 h 553"/>
                <a:gd name="T16" fmla="*/ 340 w 664"/>
                <a:gd name="T17" fmla="*/ 258 h 553"/>
                <a:gd name="T18" fmla="*/ 307 w 664"/>
                <a:gd name="T19" fmla="*/ 254 h 553"/>
                <a:gd name="T20" fmla="*/ 374 w 664"/>
                <a:gd name="T21" fmla="*/ 272 h 553"/>
                <a:gd name="T22" fmla="*/ 344 w 664"/>
                <a:gd name="T23" fmla="*/ 259 h 553"/>
                <a:gd name="T24" fmla="*/ 391 w 664"/>
                <a:gd name="T25" fmla="*/ 286 h 553"/>
                <a:gd name="T26" fmla="*/ 365 w 664"/>
                <a:gd name="T27" fmla="*/ 266 h 553"/>
                <a:gd name="T28" fmla="*/ 407 w 664"/>
                <a:gd name="T29" fmla="*/ 308 h 553"/>
                <a:gd name="T30" fmla="*/ 387 w 664"/>
                <a:gd name="T31" fmla="*/ 283 h 553"/>
                <a:gd name="T32" fmla="*/ 420 w 664"/>
                <a:gd name="T33" fmla="*/ 339 h 553"/>
                <a:gd name="T34" fmla="*/ 407 w 664"/>
                <a:gd name="T35" fmla="*/ 308 h 553"/>
                <a:gd name="T36" fmla="*/ 435 w 664"/>
                <a:gd name="T37" fmla="*/ 367 h 553"/>
                <a:gd name="T38" fmla="*/ 432 w 664"/>
                <a:gd name="T39" fmla="*/ 358 h 553"/>
                <a:gd name="T40" fmla="*/ 438 w 664"/>
                <a:gd name="T41" fmla="*/ 376 h 553"/>
                <a:gd name="T42" fmla="*/ 446 w 664"/>
                <a:gd name="T43" fmla="*/ 409 h 553"/>
                <a:gd name="T44" fmla="*/ 503 w 664"/>
                <a:gd name="T45" fmla="*/ 489 h 553"/>
                <a:gd name="T46" fmla="*/ 462 w 664"/>
                <a:gd name="T47" fmla="*/ 437 h 553"/>
                <a:gd name="T48" fmla="*/ 462 w 664"/>
                <a:gd name="T49" fmla="*/ 450 h 553"/>
                <a:gd name="T50" fmla="*/ 462 w 664"/>
                <a:gd name="T51" fmla="*/ 465 h 553"/>
                <a:gd name="T52" fmla="*/ 462 w 664"/>
                <a:gd name="T53" fmla="*/ 468 h 553"/>
                <a:gd name="T54" fmla="*/ 491 w 664"/>
                <a:gd name="T55" fmla="*/ 540 h 553"/>
                <a:gd name="T56" fmla="*/ 568 w 664"/>
                <a:gd name="T57" fmla="*/ 530 h 553"/>
                <a:gd name="T58" fmla="*/ 622 w 664"/>
                <a:gd name="T59" fmla="*/ 457 h 553"/>
                <a:gd name="T60" fmla="*/ 570 w 664"/>
                <a:gd name="T61" fmla="*/ 498 h 553"/>
                <a:gd name="T62" fmla="*/ 651 w 664"/>
                <a:gd name="T63" fmla="*/ 417 h 553"/>
                <a:gd name="T64" fmla="*/ 660 w 664"/>
                <a:gd name="T65" fmla="*/ 359 h 553"/>
                <a:gd name="T66" fmla="*/ 656 w 664"/>
                <a:gd name="T67" fmla="*/ 262 h 553"/>
                <a:gd name="T68" fmla="*/ 618 w 664"/>
                <a:gd name="T69" fmla="*/ 172 h 553"/>
                <a:gd name="T70" fmla="*/ 557 w 664"/>
                <a:gd name="T71" fmla="*/ 97 h 553"/>
                <a:gd name="T72" fmla="*/ 356 w 664"/>
                <a:gd name="T73" fmla="*/ 7 h 553"/>
                <a:gd name="T74" fmla="*/ 176 w 664"/>
                <a:gd name="T75" fmla="*/ 36 h 553"/>
                <a:gd name="T76" fmla="*/ 76 w 664"/>
                <a:gd name="T77" fmla="*/ 96 h 553"/>
                <a:gd name="T78" fmla="*/ 12 w 664"/>
                <a:gd name="T79" fmla="*/ 203 h 553"/>
                <a:gd name="T80" fmla="*/ 49 w 664"/>
                <a:gd name="T81" fmla="*/ 311 h 553"/>
                <a:gd name="T82" fmla="*/ 163 w 664"/>
                <a:gd name="T83" fmla="*/ 3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553">
                  <a:moveTo>
                    <a:pt x="163" y="319"/>
                  </a:moveTo>
                  <a:cubicBezTo>
                    <a:pt x="175" y="310"/>
                    <a:pt x="188" y="304"/>
                    <a:pt x="201" y="297"/>
                  </a:cubicBezTo>
                  <a:cubicBezTo>
                    <a:pt x="214" y="290"/>
                    <a:pt x="226" y="279"/>
                    <a:pt x="239" y="272"/>
                  </a:cubicBezTo>
                  <a:cubicBezTo>
                    <a:pt x="242" y="271"/>
                    <a:pt x="256" y="261"/>
                    <a:pt x="259" y="262"/>
                  </a:cubicBezTo>
                  <a:cubicBezTo>
                    <a:pt x="259" y="262"/>
                    <a:pt x="229" y="274"/>
                    <a:pt x="245" y="268"/>
                  </a:cubicBezTo>
                  <a:cubicBezTo>
                    <a:pt x="248" y="267"/>
                    <a:pt x="252" y="266"/>
                    <a:pt x="255" y="265"/>
                  </a:cubicBezTo>
                  <a:cubicBezTo>
                    <a:pt x="271" y="260"/>
                    <a:pt x="287" y="256"/>
                    <a:pt x="303" y="254"/>
                  </a:cubicBezTo>
                  <a:lnTo>
                    <a:pt x="270" y="258"/>
                  </a:lnTo>
                  <a:cubicBezTo>
                    <a:pt x="293" y="255"/>
                    <a:pt x="317" y="255"/>
                    <a:pt x="340" y="258"/>
                  </a:cubicBezTo>
                  <a:cubicBezTo>
                    <a:pt x="329" y="257"/>
                    <a:pt x="318" y="255"/>
                    <a:pt x="307" y="254"/>
                  </a:cubicBezTo>
                  <a:cubicBezTo>
                    <a:pt x="330" y="258"/>
                    <a:pt x="353" y="263"/>
                    <a:pt x="374" y="272"/>
                  </a:cubicBezTo>
                  <a:cubicBezTo>
                    <a:pt x="364" y="268"/>
                    <a:pt x="354" y="264"/>
                    <a:pt x="344" y="259"/>
                  </a:cubicBezTo>
                  <a:cubicBezTo>
                    <a:pt x="361" y="267"/>
                    <a:pt x="376" y="275"/>
                    <a:pt x="391" y="286"/>
                  </a:cubicBezTo>
                  <a:cubicBezTo>
                    <a:pt x="382" y="280"/>
                    <a:pt x="374" y="273"/>
                    <a:pt x="365" y="266"/>
                  </a:cubicBezTo>
                  <a:cubicBezTo>
                    <a:pt x="381" y="279"/>
                    <a:pt x="395" y="293"/>
                    <a:pt x="407" y="308"/>
                  </a:cubicBezTo>
                  <a:cubicBezTo>
                    <a:pt x="401" y="300"/>
                    <a:pt x="394" y="291"/>
                    <a:pt x="387" y="283"/>
                  </a:cubicBezTo>
                  <a:cubicBezTo>
                    <a:pt x="401" y="300"/>
                    <a:pt x="411" y="319"/>
                    <a:pt x="420" y="339"/>
                  </a:cubicBezTo>
                  <a:cubicBezTo>
                    <a:pt x="416" y="328"/>
                    <a:pt x="412" y="318"/>
                    <a:pt x="407" y="308"/>
                  </a:cubicBezTo>
                  <a:cubicBezTo>
                    <a:pt x="416" y="329"/>
                    <a:pt x="425" y="347"/>
                    <a:pt x="435" y="367"/>
                  </a:cubicBezTo>
                  <a:cubicBezTo>
                    <a:pt x="440" y="377"/>
                    <a:pt x="442" y="391"/>
                    <a:pt x="432" y="358"/>
                  </a:cubicBezTo>
                  <a:cubicBezTo>
                    <a:pt x="434" y="364"/>
                    <a:pt x="436" y="370"/>
                    <a:pt x="438" y="376"/>
                  </a:cubicBezTo>
                  <a:cubicBezTo>
                    <a:pt x="442" y="387"/>
                    <a:pt x="445" y="398"/>
                    <a:pt x="446" y="409"/>
                  </a:cubicBezTo>
                  <a:cubicBezTo>
                    <a:pt x="453" y="445"/>
                    <a:pt x="474" y="468"/>
                    <a:pt x="503" y="489"/>
                  </a:cubicBezTo>
                  <a:cubicBezTo>
                    <a:pt x="489" y="471"/>
                    <a:pt x="476" y="454"/>
                    <a:pt x="462" y="437"/>
                  </a:cubicBezTo>
                  <a:cubicBezTo>
                    <a:pt x="458" y="408"/>
                    <a:pt x="462" y="442"/>
                    <a:pt x="462" y="450"/>
                  </a:cubicBezTo>
                  <a:cubicBezTo>
                    <a:pt x="462" y="455"/>
                    <a:pt x="462" y="460"/>
                    <a:pt x="462" y="465"/>
                  </a:cubicBezTo>
                  <a:cubicBezTo>
                    <a:pt x="462" y="479"/>
                    <a:pt x="464" y="452"/>
                    <a:pt x="462" y="468"/>
                  </a:cubicBezTo>
                  <a:cubicBezTo>
                    <a:pt x="457" y="495"/>
                    <a:pt x="464" y="526"/>
                    <a:pt x="491" y="540"/>
                  </a:cubicBezTo>
                  <a:cubicBezTo>
                    <a:pt x="516" y="553"/>
                    <a:pt x="547" y="551"/>
                    <a:pt x="568" y="530"/>
                  </a:cubicBezTo>
                  <a:cubicBezTo>
                    <a:pt x="590" y="509"/>
                    <a:pt x="609" y="484"/>
                    <a:pt x="622" y="457"/>
                  </a:cubicBezTo>
                  <a:cubicBezTo>
                    <a:pt x="605" y="471"/>
                    <a:pt x="588" y="484"/>
                    <a:pt x="570" y="498"/>
                  </a:cubicBezTo>
                  <a:cubicBezTo>
                    <a:pt x="609" y="481"/>
                    <a:pt x="639" y="461"/>
                    <a:pt x="651" y="417"/>
                  </a:cubicBezTo>
                  <a:cubicBezTo>
                    <a:pt x="656" y="398"/>
                    <a:pt x="658" y="378"/>
                    <a:pt x="660" y="359"/>
                  </a:cubicBezTo>
                  <a:cubicBezTo>
                    <a:pt x="664" y="326"/>
                    <a:pt x="660" y="295"/>
                    <a:pt x="656" y="262"/>
                  </a:cubicBezTo>
                  <a:cubicBezTo>
                    <a:pt x="651" y="231"/>
                    <a:pt x="635" y="199"/>
                    <a:pt x="618" y="172"/>
                  </a:cubicBezTo>
                  <a:cubicBezTo>
                    <a:pt x="602" y="146"/>
                    <a:pt x="581" y="119"/>
                    <a:pt x="557" y="97"/>
                  </a:cubicBezTo>
                  <a:cubicBezTo>
                    <a:pt x="500" y="45"/>
                    <a:pt x="433" y="16"/>
                    <a:pt x="356" y="7"/>
                  </a:cubicBezTo>
                  <a:cubicBezTo>
                    <a:pt x="295" y="0"/>
                    <a:pt x="232" y="12"/>
                    <a:pt x="176" y="36"/>
                  </a:cubicBezTo>
                  <a:cubicBezTo>
                    <a:pt x="138" y="51"/>
                    <a:pt x="108" y="70"/>
                    <a:pt x="76" y="96"/>
                  </a:cubicBezTo>
                  <a:cubicBezTo>
                    <a:pt x="43" y="123"/>
                    <a:pt x="25" y="163"/>
                    <a:pt x="12" y="203"/>
                  </a:cubicBezTo>
                  <a:cubicBezTo>
                    <a:pt x="0" y="242"/>
                    <a:pt x="18" y="287"/>
                    <a:pt x="49" y="311"/>
                  </a:cubicBezTo>
                  <a:cubicBezTo>
                    <a:pt x="79" y="334"/>
                    <a:pt x="131" y="343"/>
                    <a:pt x="163" y="3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289">
              <a:extLst>
                <a:ext uri="{FF2B5EF4-FFF2-40B4-BE49-F238E27FC236}">
                  <a16:creationId xmlns:a16="http://schemas.microsoft.com/office/drawing/2014/main" id="{2E588C90-E749-854E-6BF6-673378606E5D}"/>
                </a:ext>
              </a:extLst>
            </p:cNvPr>
            <p:cNvSpPr>
              <a:spLocks/>
            </p:cNvSpPr>
            <p:nvPr/>
          </p:nvSpPr>
          <p:spPr bwMode="auto">
            <a:xfrm>
              <a:off x="4685316" y="4920374"/>
              <a:ext cx="376238" cy="369888"/>
            </a:xfrm>
            <a:custGeom>
              <a:avLst/>
              <a:gdLst>
                <a:gd name="T0" fmla="*/ 354 w 1824"/>
                <a:gd name="T1" fmla="*/ 335 h 1803"/>
                <a:gd name="T2" fmla="*/ 1631 w 1824"/>
                <a:gd name="T3" fmla="*/ 257 h 1803"/>
                <a:gd name="T4" fmla="*/ 1506 w 1824"/>
                <a:gd name="T5" fmla="*/ 131 h 1803"/>
                <a:gd name="T6" fmla="*/ 1541 w 1824"/>
                <a:gd name="T7" fmla="*/ 876 h 1803"/>
                <a:gd name="T8" fmla="*/ 1559 w 1824"/>
                <a:gd name="T9" fmla="*/ 1256 h 1803"/>
                <a:gd name="T10" fmla="*/ 1554 w 1824"/>
                <a:gd name="T11" fmla="*/ 1394 h 1803"/>
                <a:gd name="T12" fmla="*/ 1447 w 1824"/>
                <a:gd name="T13" fmla="*/ 1438 h 1803"/>
                <a:gd name="T14" fmla="*/ 187 w 1824"/>
                <a:gd name="T15" fmla="*/ 1446 h 1803"/>
                <a:gd name="T16" fmla="*/ 243 w 1824"/>
                <a:gd name="T17" fmla="*/ 1583 h 1803"/>
                <a:gd name="T18" fmla="*/ 340 w 1824"/>
                <a:gd name="T19" fmla="*/ 882 h 1803"/>
                <a:gd name="T20" fmla="*/ 372 w 1824"/>
                <a:gd name="T21" fmla="*/ 545 h 1803"/>
                <a:gd name="T22" fmla="*/ 348 w 1824"/>
                <a:gd name="T23" fmla="*/ 189 h 1803"/>
                <a:gd name="T24" fmla="*/ 179 w 1824"/>
                <a:gd name="T25" fmla="*/ 189 h 1803"/>
                <a:gd name="T26" fmla="*/ 122 w 1824"/>
                <a:gd name="T27" fmla="*/ 515 h 1803"/>
                <a:gd name="T28" fmla="*/ 96 w 1824"/>
                <a:gd name="T29" fmla="*/ 851 h 1803"/>
                <a:gd name="T30" fmla="*/ 8 w 1824"/>
                <a:gd name="T31" fmla="*/ 1519 h 1803"/>
                <a:gd name="T32" fmla="*/ 64 w 1824"/>
                <a:gd name="T33" fmla="*/ 1656 h 1803"/>
                <a:gd name="T34" fmla="*/ 816 w 1824"/>
                <a:gd name="T35" fmla="*/ 1788 h 1803"/>
                <a:gd name="T36" fmla="*/ 1559 w 1824"/>
                <a:gd name="T37" fmla="*/ 1664 h 1803"/>
                <a:gd name="T38" fmla="*/ 1801 w 1824"/>
                <a:gd name="T39" fmla="*/ 1420 h 1803"/>
                <a:gd name="T40" fmla="*/ 1795 w 1824"/>
                <a:gd name="T41" fmla="*/ 1013 h 1803"/>
                <a:gd name="T42" fmla="*/ 1757 w 1824"/>
                <a:gd name="T43" fmla="*/ 131 h 1803"/>
                <a:gd name="T44" fmla="*/ 1631 w 1824"/>
                <a:gd name="T45" fmla="*/ 6 h 1803"/>
                <a:gd name="T46" fmla="*/ 332 w 1824"/>
                <a:gd name="T47" fmla="*/ 173 h 1803"/>
                <a:gd name="T48" fmla="*/ 354 w 1824"/>
                <a:gd name="T49" fmla="*/ 335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4" h="1803">
                  <a:moveTo>
                    <a:pt x="354" y="335"/>
                  </a:moveTo>
                  <a:cubicBezTo>
                    <a:pt x="781" y="329"/>
                    <a:pt x="1205" y="294"/>
                    <a:pt x="1631" y="257"/>
                  </a:cubicBezTo>
                  <a:lnTo>
                    <a:pt x="1506" y="131"/>
                  </a:lnTo>
                  <a:cubicBezTo>
                    <a:pt x="1517" y="379"/>
                    <a:pt x="1529" y="628"/>
                    <a:pt x="1541" y="876"/>
                  </a:cubicBezTo>
                  <a:cubicBezTo>
                    <a:pt x="1547" y="1003"/>
                    <a:pt x="1553" y="1130"/>
                    <a:pt x="1559" y="1256"/>
                  </a:cubicBezTo>
                  <a:cubicBezTo>
                    <a:pt x="1561" y="1294"/>
                    <a:pt x="1575" y="1359"/>
                    <a:pt x="1554" y="1394"/>
                  </a:cubicBezTo>
                  <a:cubicBezTo>
                    <a:pt x="1536" y="1425"/>
                    <a:pt x="1478" y="1431"/>
                    <a:pt x="1447" y="1438"/>
                  </a:cubicBezTo>
                  <a:cubicBezTo>
                    <a:pt x="1044" y="1531"/>
                    <a:pt x="579" y="1630"/>
                    <a:pt x="187" y="1446"/>
                  </a:cubicBezTo>
                  <a:lnTo>
                    <a:pt x="243" y="1583"/>
                  </a:lnTo>
                  <a:cubicBezTo>
                    <a:pt x="282" y="1351"/>
                    <a:pt x="314" y="1117"/>
                    <a:pt x="340" y="882"/>
                  </a:cubicBezTo>
                  <a:cubicBezTo>
                    <a:pt x="353" y="770"/>
                    <a:pt x="363" y="658"/>
                    <a:pt x="372" y="545"/>
                  </a:cubicBezTo>
                  <a:cubicBezTo>
                    <a:pt x="382" y="426"/>
                    <a:pt x="411" y="298"/>
                    <a:pt x="348" y="189"/>
                  </a:cubicBezTo>
                  <a:cubicBezTo>
                    <a:pt x="310" y="122"/>
                    <a:pt x="220" y="131"/>
                    <a:pt x="179" y="189"/>
                  </a:cubicBezTo>
                  <a:cubicBezTo>
                    <a:pt x="114" y="283"/>
                    <a:pt x="129" y="405"/>
                    <a:pt x="122" y="515"/>
                  </a:cubicBezTo>
                  <a:cubicBezTo>
                    <a:pt x="115" y="627"/>
                    <a:pt x="106" y="739"/>
                    <a:pt x="96" y="851"/>
                  </a:cubicBezTo>
                  <a:cubicBezTo>
                    <a:pt x="75" y="1075"/>
                    <a:pt x="45" y="1297"/>
                    <a:pt x="8" y="1519"/>
                  </a:cubicBezTo>
                  <a:cubicBezTo>
                    <a:pt x="0" y="1569"/>
                    <a:pt x="12" y="1632"/>
                    <a:pt x="64" y="1656"/>
                  </a:cubicBezTo>
                  <a:cubicBezTo>
                    <a:pt x="300" y="1768"/>
                    <a:pt x="556" y="1803"/>
                    <a:pt x="816" y="1788"/>
                  </a:cubicBezTo>
                  <a:cubicBezTo>
                    <a:pt x="1062" y="1773"/>
                    <a:pt x="1322" y="1732"/>
                    <a:pt x="1559" y="1664"/>
                  </a:cubicBezTo>
                  <a:cubicBezTo>
                    <a:pt x="1681" y="1628"/>
                    <a:pt x="1778" y="1550"/>
                    <a:pt x="1801" y="1420"/>
                  </a:cubicBezTo>
                  <a:cubicBezTo>
                    <a:pt x="1824" y="1288"/>
                    <a:pt x="1801" y="1145"/>
                    <a:pt x="1795" y="1013"/>
                  </a:cubicBezTo>
                  <a:lnTo>
                    <a:pt x="1757" y="131"/>
                  </a:lnTo>
                  <a:cubicBezTo>
                    <a:pt x="1754" y="68"/>
                    <a:pt x="1701" y="0"/>
                    <a:pt x="1631" y="6"/>
                  </a:cubicBezTo>
                  <a:cubicBezTo>
                    <a:pt x="1195" y="42"/>
                    <a:pt x="762" y="89"/>
                    <a:pt x="332" y="173"/>
                  </a:cubicBezTo>
                  <a:cubicBezTo>
                    <a:pt x="240" y="191"/>
                    <a:pt x="262" y="337"/>
                    <a:pt x="354" y="3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290">
              <a:extLst>
                <a:ext uri="{FF2B5EF4-FFF2-40B4-BE49-F238E27FC236}">
                  <a16:creationId xmlns:a16="http://schemas.microsoft.com/office/drawing/2014/main" id="{67E80C57-E717-0D0B-7CED-2DF9DE13C210}"/>
                </a:ext>
              </a:extLst>
            </p:cNvPr>
            <p:cNvSpPr>
              <a:spLocks/>
            </p:cNvSpPr>
            <p:nvPr/>
          </p:nvSpPr>
          <p:spPr bwMode="auto">
            <a:xfrm>
              <a:off x="4693253" y="5263274"/>
              <a:ext cx="414338" cy="998538"/>
            </a:xfrm>
            <a:custGeom>
              <a:avLst/>
              <a:gdLst>
                <a:gd name="T0" fmla="*/ 355 w 2009"/>
                <a:gd name="T1" fmla="*/ 99 h 4858"/>
                <a:gd name="T2" fmla="*/ 193 w 2009"/>
                <a:gd name="T3" fmla="*/ 1841 h 4858"/>
                <a:gd name="T4" fmla="*/ 83 w 2009"/>
                <a:gd name="T5" fmla="*/ 3708 h 4858"/>
                <a:gd name="T6" fmla="*/ 16 w 2009"/>
                <a:gd name="T7" fmla="*/ 4603 h 4858"/>
                <a:gd name="T8" fmla="*/ 325 w 2009"/>
                <a:gd name="T9" fmla="*/ 4832 h 4858"/>
                <a:gd name="T10" fmla="*/ 1948 w 2009"/>
                <a:gd name="T11" fmla="*/ 4659 h 4858"/>
                <a:gd name="T12" fmla="*/ 1933 w 2009"/>
                <a:gd name="T13" fmla="*/ 4549 h 4858"/>
                <a:gd name="T14" fmla="*/ 515 w 2009"/>
                <a:gd name="T15" fmla="*/ 4603 h 4858"/>
                <a:gd name="T16" fmla="*/ 305 w 2009"/>
                <a:gd name="T17" fmla="*/ 4591 h 4858"/>
                <a:gd name="T18" fmla="*/ 291 w 2009"/>
                <a:gd name="T19" fmla="*/ 4561 h 4858"/>
                <a:gd name="T20" fmla="*/ 298 w 2009"/>
                <a:gd name="T21" fmla="*/ 4476 h 4858"/>
                <a:gd name="T22" fmla="*/ 327 w 2009"/>
                <a:gd name="T23" fmla="*/ 4094 h 4858"/>
                <a:gd name="T24" fmla="*/ 380 w 2009"/>
                <a:gd name="T25" fmla="*/ 3276 h 4858"/>
                <a:gd name="T26" fmla="*/ 460 w 2009"/>
                <a:gd name="T27" fmla="*/ 1710 h 4858"/>
                <a:gd name="T28" fmla="*/ 526 w 2009"/>
                <a:gd name="T29" fmla="*/ 123 h 4858"/>
                <a:gd name="T30" fmla="*/ 355 w 2009"/>
                <a:gd name="T31" fmla="*/ 99 h 4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09" h="4858">
                  <a:moveTo>
                    <a:pt x="355" y="99"/>
                  </a:moveTo>
                  <a:cubicBezTo>
                    <a:pt x="248" y="669"/>
                    <a:pt x="231" y="1263"/>
                    <a:pt x="193" y="1841"/>
                  </a:cubicBezTo>
                  <a:cubicBezTo>
                    <a:pt x="151" y="2463"/>
                    <a:pt x="124" y="3086"/>
                    <a:pt x="83" y="3708"/>
                  </a:cubicBezTo>
                  <a:cubicBezTo>
                    <a:pt x="64" y="3998"/>
                    <a:pt x="0" y="4314"/>
                    <a:pt x="16" y="4603"/>
                  </a:cubicBezTo>
                  <a:cubicBezTo>
                    <a:pt x="27" y="4795"/>
                    <a:pt x="152" y="4823"/>
                    <a:pt x="325" y="4832"/>
                  </a:cubicBezTo>
                  <a:cubicBezTo>
                    <a:pt x="859" y="4858"/>
                    <a:pt x="1446" y="4853"/>
                    <a:pt x="1948" y="4659"/>
                  </a:cubicBezTo>
                  <a:cubicBezTo>
                    <a:pt x="2009" y="4635"/>
                    <a:pt x="1996" y="4557"/>
                    <a:pt x="1933" y="4549"/>
                  </a:cubicBezTo>
                  <a:cubicBezTo>
                    <a:pt x="1463" y="4487"/>
                    <a:pt x="991" y="4627"/>
                    <a:pt x="515" y="4603"/>
                  </a:cubicBezTo>
                  <a:cubicBezTo>
                    <a:pt x="541" y="4604"/>
                    <a:pt x="306" y="4592"/>
                    <a:pt x="305" y="4591"/>
                  </a:cubicBezTo>
                  <a:cubicBezTo>
                    <a:pt x="281" y="4614"/>
                    <a:pt x="276" y="4604"/>
                    <a:pt x="291" y="4561"/>
                  </a:cubicBezTo>
                  <a:cubicBezTo>
                    <a:pt x="293" y="4533"/>
                    <a:pt x="296" y="4505"/>
                    <a:pt x="298" y="4476"/>
                  </a:cubicBezTo>
                  <a:cubicBezTo>
                    <a:pt x="308" y="4349"/>
                    <a:pt x="318" y="4221"/>
                    <a:pt x="327" y="4094"/>
                  </a:cubicBezTo>
                  <a:cubicBezTo>
                    <a:pt x="347" y="3821"/>
                    <a:pt x="364" y="3548"/>
                    <a:pt x="380" y="3276"/>
                  </a:cubicBezTo>
                  <a:cubicBezTo>
                    <a:pt x="410" y="2754"/>
                    <a:pt x="437" y="2232"/>
                    <a:pt x="460" y="1710"/>
                  </a:cubicBezTo>
                  <a:cubicBezTo>
                    <a:pt x="483" y="1183"/>
                    <a:pt x="534" y="650"/>
                    <a:pt x="526" y="123"/>
                  </a:cubicBezTo>
                  <a:cubicBezTo>
                    <a:pt x="525" y="28"/>
                    <a:pt x="373" y="0"/>
                    <a:pt x="355" y="9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291">
              <a:extLst>
                <a:ext uri="{FF2B5EF4-FFF2-40B4-BE49-F238E27FC236}">
                  <a16:creationId xmlns:a16="http://schemas.microsoft.com/office/drawing/2014/main" id="{73AB4FEC-A6BF-2A7D-D296-FF25ED9BE945}"/>
                </a:ext>
              </a:extLst>
            </p:cNvPr>
            <p:cNvSpPr>
              <a:spLocks/>
            </p:cNvSpPr>
            <p:nvPr/>
          </p:nvSpPr>
          <p:spPr bwMode="auto">
            <a:xfrm>
              <a:off x="4971066" y="5225174"/>
              <a:ext cx="138113" cy="1003300"/>
            </a:xfrm>
            <a:custGeom>
              <a:avLst/>
              <a:gdLst>
                <a:gd name="T0" fmla="*/ 5 w 676"/>
                <a:gd name="T1" fmla="*/ 75 h 4877"/>
                <a:gd name="T2" fmla="*/ 232 w 676"/>
                <a:gd name="T3" fmla="*/ 2488 h 4877"/>
                <a:gd name="T4" fmla="*/ 544 w 676"/>
                <a:gd name="T5" fmla="*/ 4829 h 4877"/>
                <a:gd name="T6" fmla="*/ 630 w 676"/>
                <a:gd name="T7" fmla="*/ 4817 h 4877"/>
                <a:gd name="T8" fmla="*/ 440 w 676"/>
                <a:gd name="T9" fmla="*/ 2401 h 4877"/>
                <a:gd name="T10" fmla="*/ 113 w 676"/>
                <a:gd name="T11" fmla="*/ 60 h 4877"/>
                <a:gd name="T12" fmla="*/ 5 w 676"/>
                <a:gd name="T13" fmla="*/ 75 h 4877"/>
              </a:gdLst>
              <a:ahLst/>
              <a:cxnLst>
                <a:cxn ang="0">
                  <a:pos x="T0" y="T1"/>
                </a:cxn>
                <a:cxn ang="0">
                  <a:pos x="T2" y="T3"/>
                </a:cxn>
                <a:cxn ang="0">
                  <a:pos x="T4" y="T5"/>
                </a:cxn>
                <a:cxn ang="0">
                  <a:pos x="T6" y="T7"/>
                </a:cxn>
                <a:cxn ang="0">
                  <a:pos x="T8" y="T9"/>
                </a:cxn>
                <a:cxn ang="0">
                  <a:pos x="T10" y="T11"/>
                </a:cxn>
                <a:cxn ang="0">
                  <a:pos x="T12" y="T13"/>
                </a:cxn>
              </a:cxnLst>
              <a:rect l="0" t="0" r="r" b="b"/>
              <a:pathLst>
                <a:path w="676" h="4877">
                  <a:moveTo>
                    <a:pt x="5" y="75"/>
                  </a:moveTo>
                  <a:cubicBezTo>
                    <a:pt x="76" y="880"/>
                    <a:pt x="151" y="1684"/>
                    <a:pt x="232" y="2488"/>
                  </a:cubicBezTo>
                  <a:cubicBezTo>
                    <a:pt x="310" y="3257"/>
                    <a:pt x="324" y="4084"/>
                    <a:pt x="544" y="4829"/>
                  </a:cubicBezTo>
                  <a:cubicBezTo>
                    <a:pt x="558" y="4877"/>
                    <a:pt x="627" y="4866"/>
                    <a:pt x="630" y="4817"/>
                  </a:cubicBezTo>
                  <a:cubicBezTo>
                    <a:pt x="676" y="4022"/>
                    <a:pt x="523" y="3192"/>
                    <a:pt x="440" y="2401"/>
                  </a:cubicBezTo>
                  <a:cubicBezTo>
                    <a:pt x="357" y="1617"/>
                    <a:pt x="260" y="835"/>
                    <a:pt x="113" y="60"/>
                  </a:cubicBezTo>
                  <a:cubicBezTo>
                    <a:pt x="101" y="0"/>
                    <a:pt x="0" y="13"/>
                    <a:pt x="5" y="7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292">
              <a:extLst>
                <a:ext uri="{FF2B5EF4-FFF2-40B4-BE49-F238E27FC236}">
                  <a16:creationId xmlns:a16="http://schemas.microsoft.com/office/drawing/2014/main" id="{9CFC9953-1A4C-1817-A9E8-5C0EFA67E35E}"/>
                </a:ext>
              </a:extLst>
            </p:cNvPr>
            <p:cNvSpPr>
              <a:spLocks/>
            </p:cNvSpPr>
            <p:nvPr/>
          </p:nvSpPr>
          <p:spPr bwMode="auto">
            <a:xfrm>
              <a:off x="5010753" y="5244224"/>
              <a:ext cx="182563" cy="914400"/>
            </a:xfrm>
            <a:custGeom>
              <a:avLst/>
              <a:gdLst>
                <a:gd name="T0" fmla="*/ 19 w 888"/>
                <a:gd name="T1" fmla="*/ 126 h 4451"/>
                <a:gd name="T2" fmla="*/ 432 w 888"/>
                <a:gd name="T3" fmla="*/ 2259 h 4451"/>
                <a:gd name="T4" fmla="*/ 762 w 888"/>
                <a:gd name="T5" fmla="*/ 4398 h 4451"/>
                <a:gd name="T6" fmla="*/ 854 w 888"/>
                <a:gd name="T7" fmla="*/ 4385 h 4451"/>
                <a:gd name="T8" fmla="*/ 610 w 888"/>
                <a:gd name="T9" fmla="*/ 2250 h 4451"/>
                <a:gd name="T10" fmla="*/ 154 w 888"/>
                <a:gd name="T11" fmla="*/ 88 h 4451"/>
                <a:gd name="T12" fmla="*/ 19 w 888"/>
                <a:gd name="T13" fmla="*/ 126 h 4451"/>
              </a:gdLst>
              <a:ahLst/>
              <a:cxnLst>
                <a:cxn ang="0">
                  <a:pos x="T0" y="T1"/>
                </a:cxn>
                <a:cxn ang="0">
                  <a:pos x="T2" y="T3"/>
                </a:cxn>
                <a:cxn ang="0">
                  <a:pos x="T4" y="T5"/>
                </a:cxn>
                <a:cxn ang="0">
                  <a:pos x="T6" y="T7"/>
                </a:cxn>
                <a:cxn ang="0">
                  <a:pos x="T8" y="T9"/>
                </a:cxn>
                <a:cxn ang="0">
                  <a:pos x="T10" y="T11"/>
                </a:cxn>
                <a:cxn ang="0">
                  <a:pos x="T12" y="T13"/>
                </a:cxn>
              </a:cxnLst>
              <a:rect l="0" t="0" r="r" b="b"/>
              <a:pathLst>
                <a:path w="888" h="4451">
                  <a:moveTo>
                    <a:pt x="19" y="126"/>
                  </a:moveTo>
                  <a:cubicBezTo>
                    <a:pt x="173" y="833"/>
                    <a:pt x="312" y="1545"/>
                    <a:pt x="432" y="2259"/>
                  </a:cubicBezTo>
                  <a:cubicBezTo>
                    <a:pt x="551" y="2966"/>
                    <a:pt x="598" y="3700"/>
                    <a:pt x="762" y="4398"/>
                  </a:cubicBezTo>
                  <a:cubicBezTo>
                    <a:pt x="774" y="4451"/>
                    <a:pt x="851" y="4436"/>
                    <a:pt x="854" y="4385"/>
                  </a:cubicBezTo>
                  <a:cubicBezTo>
                    <a:pt x="888" y="3680"/>
                    <a:pt x="731" y="2942"/>
                    <a:pt x="610" y="2250"/>
                  </a:cubicBezTo>
                  <a:cubicBezTo>
                    <a:pt x="482" y="1524"/>
                    <a:pt x="329" y="804"/>
                    <a:pt x="154" y="88"/>
                  </a:cubicBezTo>
                  <a:cubicBezTo>
                    <a:pt x="133" y="0"/>
                    <a:pt x="0" y="38"/>
                    <a:pt x="19" y="1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293">
              <a:extLst>
                <a:ext uri="{FF2B5EF4-FFF2-40B4-BE49-F238E27FC236}">
                  <a16:creationId xmlns:a16="http://schemas.microsoft.com/office/drawing/2014/main" id="{EB97B026-C354-217E-9FC8-21395760E108}"/>
                </a:ext>
              </a:extLst>
            </p:cNvPr>
            <p:cNvSpPr>
              <a:spLocks/>
            </p:cNvSpPr>
            <p:nvPr/>
          </p:nvSpPr>
          <p:spPr bwMode="auto">
            <a:xfrm>
              <a:off x="2739041" y="1188162"/>
              <a:ext cx="1570038" cy="4948238"/>
            </a:xfrm>
            <a:custGeom>
              <a:avLst/>
              <a:gdLst>
                <a:gd name="T0" fmla="*/ 7529 w 7641"/>
                <a:gd name="T1" fmla="*/ 336 h 24063"/>
                <a:gd name="T2" fmla="*/ 3364 w 7641"/>
                <a:gd name="T3" fmla="*/ 2336 h 24063"/>
                <a:gd name="T4" fmla="*/ 2286 w 7641"/>
                <a:gd name="T5" fmla="*/ 4714 h 24063"/>
                <a:gd name="T6" fmla="*/ 2064 w 7641"/>
                <a:gd name="T7" fmla="*/ 7784 h 24063"/>
                <a:gd name="T8" fmla="*/ 1591 w 7641"/>
                <a:gd name="T9" fmla="*/ 11121 h 24063"/>
                <a:gd name="T10" fmla="*/ 251 w 7641"/>
                <a:gd name="T11" fmla="*/ 13440 h 24063"/>
                <a:gd name="T12" fmla="*/ 1165 w 7641"/>
                <a:gd name="T13" fmla="*/ 16006 h 24063"/>
                <a:gd name="T14" fmla="*/ 1956 w 7641"/>
                <a:gd name="T15" fmla="*/ 17575 h 24063"/>
                <a:gd name="T16" fmla="*/ 1958 w 7641"/>
                <a:gd name="T17" fmla="*/ 19080 h 24063"/>
                <a:gd name="T18" fmla="*/ 1345 w 7641"/>
                <a:gd name="T19" fmla="*/ 19625 h 24063"/>
                <a:gd name="T20" fmla="*/ 1016 w 7641"/>
                <a:gd name="T21" fmla="*/ 20254 h 24063"/>
                <a:gd name="T22" fmla="*/ 1189 w 7641"/>
                <a:gd name="T23" fmla="*/ 21638 h 24063"/>
                <a:gd name="T24" fmla="*/ 2310 w 7641"/>
                <a:gd name="T25" fmla="*/ 22468 h 24063"/>
                <a:gd name="T26" fmla="*/ 3157 w 7641"/>
                <a:gd name="T27" fmla="*/ 22831 h 24063"/>
                <a:gd name="T28" fmla="*/ 3207 w 7641"/>
                <a:gd name="T29" fmla="*/ 23244 h 24063"/>
                <a:gd name="T30" fmla="*/ 2902 w 7641"/>
                <a:gd name="T31" fmla="*/ 23254 h 24063"/>
                <a:gd name="T32" fmla="*/ 2682 w 7641"/>
                <a:gd name="T33" fmla="*/ 23423 h 24063"/>
                <a:gd name="T34" fmla="*/ 4838 w 7641"/>
                <a:gd name="T35" fmla="*/ 23476 h 24063"/>
                <a:gd name="T36" fmla="*/ 4747 w 7641"/>
                <a:gd name="T37" fmla="*/ 21327 h 24063"/>
                <a:gd name="T38" fmla="*/ 4562 w 7641"/>
                <a:gd name="T39" fmla="*/ 21512 h 24063"/>
                <a:gd name="T40" fmla="*/ 4639 w 7641"/>
                <a:gd name="T41" fmla="*/ 23277 h 24063"/>
                <a:gd name="T42" fmla="*/ 2880 w 7641"/>
                <a:gd name="T43" fmla="*/ 23225 h 24063"/>
                <a:gd name="T44" fmla="*/ 2660 w 7641"/>
                <a:gd name="T45" fmla="*/ 23395 h 24063"/>
                <a:gd name="T46" fmla="*/ 3381 w 7641"/>
                <a:gd name="T47" fmla="*/ 23488 h 24063"/>
                <a:gd name="T48" fmla="*/ 3281 w 7641"/>
                <a:gd name="T49" fmla="*/ 22552 h 24063"/>
                <a:gd name="T50" fmla="*/ 1919 w 7641"/>
                <a:gd name="T51" fmla="*/ 22014 h 24063"/>
                <a:gd name="T52" fmla="*/ 1219 w 7641"/>
                <a:gd name="T53" fmla="*/ 20698 h 24063"/>
                <a:gd name="T54" fmla="*/ 2024 w 7641"/>
                <a:gd name="T55" fmla="*/ 19425 h 24063"/>
                <a:gd name="T56" fmla="*/ 2446 w 7641"/>
                <a:gd name="T57" fmla="*/ 18267 h 24063"/>
                <a:gd name="T58" fmla="*/ 1924 w 7641"/>
                <a:gd name="T59" fmla="*/ 16810 h 24063"/>
                <a:gd name="T60" fmla="*/ 1070 w 7641"/>
                <a:gd name="T61" fmla="*/ 15373 h 24063"/>
                <a:gd name="T62" fmla="*/ 459 w 7641"/>
                <a:gd name="T63" fmla="*/ 13921 h 24063"/>
                <a:gd name="T64" fmla="*/ 935 w 7641"/>
                <a:gd name="T65" fmla="*/ 12624 h 24063"/>
                <a:gd name="T66" fmla="*/ 1742 w 7641"/>
                <a:gd name="T67" fmla="*/ 11420 h 24063"/>
                <a:gd name="T68" fmla="*/ 2223 w 7641"/>
                <a:gd name="T69" fmla="*/ 9977 h 24063"/>
                <a:gd name="T70" fmla="*/ 2352 w 7641"/>
                <a:gd name="T71" fmla="*/ 6598 h 24063"/>
                <a:gd name="T72" fmla="*/ 2930 w 7641"/>
                <a:gd name="T73" fmla="*/ 3700 h 24063"/>
                <a:gd name="T74" fmla="*/ 4744 w 7641"/>
                <a:gd name="T75" fmla="*/ 1325 h 24063"/>
                <a:gd name="T76" fmla="*/ 7502 w 7641"/>
                <a:gd name="T77" fmla="*/ 535 h 24063"/>
                <a:gd name="T78" fmla="*/ 7529 w 7641"/>
                <a:gd name="T79" fmla="*/ 336 h 2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41" h="24063">
                  <a:moveTo>
                    <a:pt x="7529" y="336"/>
                  </a:moveTo>
                  <a:cubicBezTo>
                    <a:pt x="5848" y="0"/>
                    <a:pt x="4307" y="1012"/>
                    <a:pt x="3364" y="2336"/>
                  </a:cubicBezTo>
                  <a:cubicBezTo>
                    <a:pt x="2857" y="3047"/>
                    <a:pt x="2492" y="3866"/>
                    <a:pt x="2286" y="4714"/>
                  </a:cubicBezTo>
                  <a:cubicBezTo>
                    <a:pt x="2041" y="5719"/>
                    <a:pt x="2062" y="6758"/>
                    <a:pt x="2064" y="7784"/>
                  </a:cubicBezTo>
                  <a:cubicBezTo>
                    <a:pt x="2065" y="8879"/>
                    <a:pt x="2105" y="10121"/>
                    <a:pt x="1591" y="11121"/>
                  </a:cubicBezTo>
                  <a:cubicBezTo>
                    <a:pt x="1185" y="11911"/>
                    <a:pt x="471" y="12559"/>
                    <a:pt x="251" y="13440"/>
                  </a:cubicBezTo>
                  <a:cubicBezTo>
                    <a:pt x="0" y="14444"/>
                    <a:pt x="669" y="15211"/>
                    <a:pt x="1165" y="16006"/>
                  </a:cubicBezTo>
                  <a:cubicBezTo>
                    <a:pt x="1475" y="16503"/>
                    <a:pt x="1743" y="17029"/>
                    <a:pt x="1956" y="17575"/>
                  </a:cubicBezTo>
                  <a:cubicBezTo>
                    <a:pt x="2137" y="18039"/>
                    <a:pt x="2343" y="18662"/>
                    <a:pt x="1958" y="19080"/>
                  </a:cubicBezTo>
                  <a:cubicBezTo>
                    <a:pt x="1772" y="19282"/>
                    <a:pt x="1522" y="19410"/>
                    <a:pt x="1345" y="19625"/>
                  </a:cubicBezTo>
                  <a:cubicBezTo>
                    <a:pt x="1194" y="19809"/>
                    <a:pt x="1083" y="20025"/>
                    <a:pt x="1016" y="20254"/>
                  </a:cubicBezTo>
                  <a:cubicBezTo>
                    <a:pt x="881" y="20717"/>
                    <a:pt x="944" y="21222"/>
                    <a:pt x="1189" y="21638"/>
                  </a:cubicBezTo>
                  <a:cubicBezTo>
                    <a:pt x="1438" y="22062"/>
                    <a:pt x="1839" y="22343"/>
                    <a:pt x="2310" y="22468"/>
                  </a:cubicBezTo>
                  <a:cubicBezTo>
                    <a:pt x="2603" y="22547"/>
                    <a:pt x="2948" y="22585"/>
                    <a:pt x="3157" y="22831"/>
                  </a:cubicBezTo>
                  <a:cubicBezTo>
                    <a:pt x="3252" y="22942"/>
                    <a:pt x="3322" y="23121"/>
                    <a:pt x="3207" y="23244"/>
                  </a:cubicBezTo>
                  <a:cubicBezTo>
                    <a:pt x="3130" y="23326"/>
                    <a:pt x="2966" y="23367"/>
                    <a:pt x="2902" y="23254"/>
                  </a:cubicBezTo>
                  <a:cubicBezTo>
                    <a:pt x="2828" y="23310"/>
                    <a:pt x="2755" y="23367"/>
                    <a:pt x="2682" y="23423"/>
                  </a:cubicBezTo>
                  <a:cubicBezTo>
                    <a:pt x="3234" y="23996"/>
                    <a:pt x="4267" y="24063"/>
                    <a:pt x="4838" y="23476"/>
                  </a:cubicBezTo>
                  <a:cubicBezTo>
                    <a:pt x="5410" y="22890"/>
                    <a:pt x="5348" y="21866"/>
                    <a:pt x="4747" y="21327"/>
                  </a:cubicBezTo>
                  <a:cubicBezTo>
                    <a:pt x="4622" y="21215"/>
                    <a:pt x="4437" y="21398"/>
                    <a:pt x="4562" y="21512"/>
                  </a:cubicBezTo>
                  <a:cubicBezTo>
                    <a:pt x="5048" y="21956"/>
                    <a:pt x="5116" y="22796"/>
                    <a:pt x="4639" y="23277"/>
                  </a:cubicBezTo>
                  <a:cubicBezTo>
                    <a:pt x="4161" y="23759"/>
                    <a:pt x="3328" y="23721"/>
                    <a:pt x="2880" y="23225"/>
                  </a:cubicBezTo>
                  <a:cubicBezTo>
                    <a:pt x="2769" y="23103"/>
                    <a:pt x="2588" y="23259"/>
                    <a:pt x="2660" y="23395"/>
                  </a:cubicBezTo>
                  <a:cubicBezTo>
                    <a:pt x="2802" y="23667"/>
                    <a:pt x="3160" y="23664"/>
                    <a:pt x="3381" y="23488"/>
                  </a:cubicBezTo>
                  <a:cubicBezTo>
                    <a:pt x="3700" y="23233"/>
                    <a:pt x="3545" y="22783"/>
                    <a:pt x="3281" y="22552"/>
                  </a:cubicBezTo>
                  <a:cubicBezTo>
                    <a:pt x="2898" y="22216"/>
                    <a:pt x="2342" y="22274"/>
                    <a:pt x="1919" y="22014"/>
                  </a:cubicBezTo>
                  <a:cubicBezTo>
                    <a:pt x="1467" y="21738"/>
                    <a:pt x="1183" y="21230"/>
                    <a:pt x="1219" y="20698"/>
                  </a:cubicBezTo>
                  <a:cubicBezTo>
                    <a:pt x="1257" y="20116"/>
                    <a:pt x="1608" y="19779"/>
                    <a:pt x="2024" y="19425"/>
                  </a:cubicBezTo>
                  <a:cubicBezTo>
                    <a:pt x="2380" y="19123"/>
                    <a:pt x="2507" y="18725"/>
                    <a:pt x="2446" y="18267"/>
                  </a:cubicBezTo>
                  <a:cubicBezTo>
                    <a:pt x="2378" y="17758"/>
                    <a:pt x="2147" y="17268"/>
                    <a:pt x="1924" y="16810"/>
                  </a:cubicBezTo>
                  <a:cubicBezTo>
                    <a:pt x="1679" y="16306"/>
                    <a:pt x="1385" y="15835"/>
                    <a:pt x="1070" y="15373"/>
                  </a:cubicBezTo>
                  <a:cubicBezTo>
                    <a:pt x="773" y="14937"/>
                    <a:pt x="461" y="14469"/>
                    <a:pt x="459" y="13921"/>
                  </a:cubicBezTo>
                  <a:cubicBezTo>
                    <a:pt x="458" y="13445"/>
                    <a:pt x="684" y="13014"/>
                    <a:pt x="935" y="12624"/>
                  </a:cubicBezTo>
                  <a:cubicBezTo>
                    <a:pt x="1197" y="12218"/>
                    <a:pt x="1501" y="11840"/>
                    <a:pt x="1742" y="11420"/>
                  </a:cubicBezTo>
                  <a:cubicBezTo>
                    <a:pt x="1999" y="10974"/>
                    <a:pt x="2146" y="10486"/>
                    <a:pt x="2223" y="9977"/>
                  </a:cubicBezTo>
                  <a:cubicBezTo>
                    <a:pt x="2392" y="8858"/>
                    <a:pt x="2323" y="7725"/>
                    <a:pt x="2352" y="6598"/>
                  </a:cubicBezTo>
                  <a:cubicBezTo>
                    <a:pt x="2377" y="5597"/>
                    <a:pt x="2527" y="4622"/>
                    <a:pt x="2930" y="3700"/>
                  </a:cubicBezTo>
                  <a:cubicBezTo>
                    <a:pt x="3331" y="2783"/>
                    <a:pt x="3934" y="1924"/>
                    <a:pt x="4744" y="1325"/>
                  </a:cubicBezTo>
                  <a:cubicBezTo>
                    <a:pt x="5555" y="724"/>
                    <a:pt x="6499" y="477"/>
                    <a:pt x="7502" y="535"/>
                  </a:cubicBezTo>
                  <a:cubicBezTo>
                    <a:pt x="7615" y="541"/>
                    <a:pt x="7641" y="358"/>
                    <a:pt x="7529" y="3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294">
              <a:extLst>
                <a:ext uri="{FF2B5EF4-FFF2-40B4-BE49-F238E27FC236}">
                  <a16:creationId xmlns:a16="http://schemas.microsoft.com/office/drawing/2014/main" id="{8091E593-1B86-778B-4579-C487993442EF}"/>
                </a:ext>
              </a:extLst>
            </p:cNvPr>
            <p:cNvSpPr>
              <a:spLocks/>
            </p:cNvSpPr>
            <p:nvPr/>
          </p:nvSpPr>
          <p:spPr bwMode="auto">
            <a:xfrm>
              <a:off x="3588353" y="4105987"/>
              <a:ext cx="452438" cy="1717675"/>
            </a:xfrm>
            <a:custGeom>
              <a:avLst/>
              <a:gdLst>
                <a:gd name="T0" fmla="*/ 1953 w 2202"/>
                <a:gd name="T1" fmla="*/ 68 h 8350"/>
                <a:gd name="T2" fmla="*/ 1182 w 2202"/>
                <a:gd name="T3" fmla="*/ 2385 h 8350"/>
                <a:gd name="T4" fmla="*/ 53 w 2202"/>
                <a:gd name="T5" fmla="*/ 4272 h 8350"/>
                <a:gd name="T6" fmla="*/ 196 w 2202"/>
                <a:gd name="T7" fmla="*/ 5181 h 8350"/>
                <a:gd name="T8" fmla="*/ 850 w 2202"/>
                <a:gd name="T9" fmla="*/ 6017 h 8350"/>
                <a:gd name="T10" fmla="*/ 1231 w 2202"/>
                <a:gd name="T11" fmla="*/ 8231 h 8350"/>
                <a:gd name="T12" fmla="*/ 1354 w 2202"/>
                <a:gd name="T13" fmla="*/ 8282 h 8350"/>
                <a:gd name="T14" fmla="*/ 1272 w 2202"/>
                <a:gd name="T15" fmla="*/ 6320 h 8350"/>
                <a:gd name="T16" fmla="*/ 700 w 2202"/>
                <a:gd name="T17" fmla="*/ 5437 h 8350"/>
                <a:gd name="T18" fmla="*/ 337 w 2202"/>
                <a:gd name="T19" fmla="*/ 4267 h 8350"/>
                <a:gd name="T20" fmla="*/ 1607 w 2202"/>
                <a:gd name="T21" fmla="*/ 2245 h 8350"/>
                <a:gd name="T22" fmla="*/ 2050 w 2202"/>
                <a:gd name="T23" fmla="*/ 55 h 8350"/>
                <a:gd name="T24" fmla="*/ 1953 w 2202"/>
                <a:gd name="T25" fmla="*/ 68 h 8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2" h="8350">
                  <a:moveTo>
                    <a:pt x="1953" y="68"/>
                  </a:moveTo>
                  <a:cubicBezTo>
                    <a:pt x="1970" y="891"/>
                    <a:pt x="1629" y="1709"/>
                    <a:pt x="1182" y="2385"/>
                  </a:cubicBezTo>
                  <a:cubicBezTo>
                    <a:pt x="776" y="2998"/>
                    <a:pt x="181" y="3513"/>
                    <a:pt x="53" y="4272"/>
                  </a:cubicBezTo>
                  <a:cubicBezTo>
                    <a:pt x="0" y="4585"/>
                    <a:pt x="37" y="4903"/>
                    <a:pt x="196" y="5181"/>
                  </a:cubicBezTo>
                  <a:cubicBezTo>
                    <a:pt x="373" y="5488"/>
                    <a:pt x="652" y="5724"/>
                    <a:pt x="850" y="6017"/>
                  </a:cubicBezTo>
                  <a:cubicBezTo>
                    <a:pt x="1312" y="6702"/>
                    <a:pt x="1406" y="7435"/>
                    <a:pt x="1231" y="8231"/>
                  </a:cubicBezTo>
                  <a:cubicBezTo>
                    <a:pt x="1215" y="8303"/>
                    <a:pt x="1314" y="8350"/>
                    <a:pt x="1354" y="8282"/>
                  </a:cubicBezTo>
                  <a:cubicBezTo>
                    <a:pt x="1705" y="7681"/>
                    <a:pt x="1542" y="6922"/>
                    <a:pt x="1272" y="6320"/>
                  </a:cubicBezTo>
                  <a:cubicBezTo>
                    <a:pt x="1126" y="5995"/>
                    <a:pt x="926" y="5710"/>
                    <a:pt x="700" y="5437"/>
                  </a:cubicBezTo>
                  <a:cubicBezTo>
                    <a:pt x="405" y="5083"/>
                    <a:pt x="227" y="4738"/>
                    <a:pt x="337" y="4267"/>
                  </a:cubicBezTo>
                  <a:cubicBezTo>
                    <a:pt x="521" y="3482"/>
                    <a:pt x="1228" y="2932"/>
                    <a:pt x="1607" y="2245"/>
                  </a:cubicBezTo>
                  <a:cubicBezTo>
                    <a:pt x="1979" y="1569"/>
                    <a:pt x="2202" y="827"/>
                    <a:pt x="2050" y="55"/>
                  </a:cubicBezTo>
                  <a:cubicBezTo>
                    <a:pt x="2040" y="0"/>
                    <a:pt x="1951" y="13"/>
                    <a:pt x="1953" y="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295">
              <a:extLst>
                <a:ext uri="{FF2B5EF4-FFF2-40B4-BE49-F238E27FC236}">
                  <a16:creationId xmlns:a16="http://schemas.microsoft.com/office/drawing/2014/main" id="{F889F3B3-3CF8-96A8-6768-BA150116AD02}"/>
                </a:ext>
              </a:extLst>
            </p:cNvPr>
            <p:cNvSpPr>
              <a:spLocks/>
            </p:cNvSpPr>
            <p:nvPr/>
          </p:nvSpPr>
          <p:spPr bwMode="auto">
            <a:xfrm>
              <a:off x="3907441" y="5642687"/>
              <a:ext cx="550863" cy="234950"/>
            </a:xfrm>
            <a:custGeom>
              <a:avLst/>
              <a:gdLst>
                <a:gd name="T0" fmla="*/ 8 w 2682"/>
                <a:gd name="T1" fmla="*/ 90 h 1138"/>
                <a:gd name="T2" fmla="*/ 1241 w 2682"/>
                <a:gd name="T3" fmla="*/ 1138 h 1138"/>
                <a:gd name="T4" fmla="*/ 1354 w 2682"/>
                <a:gd name="T5" fmla="*/ 940 h 1138"/>
                <a:gd name="T6" fmla="*/ 1128 w 2682"/>
                <a:gd name="T7" fmla="*/ 325 h 1138"/>
                <a:gd name="T8" fmla="*/ 953 w 2682"/>
                <a:gd name="T9" fmla="*/ 372 h 1138"/>
                <a:gd name="T10" fmla="*/ 2600 w 2682"/>
                <a:gd name="T11" fmla="*/ 775 h 1138"/>
                <a:gd name="T12" fmla="*/ 2534 w 2682"/>
                <a:gd name="T13" fmla="*/ 619 h 1138"/>
                <a:gd name="T14" fmla="*/ 1101 w 2682"/>
                <a:gd name="T15" fmla="*/ 258 h 1138"/>
                <a:gd name="T16" fmla="*/ 940 w 2682"/>
                <a:gd name="T17" fmla="*/ 325 h 1138"/>
                <a:gd name="T18" fmla="*/ 1128 w 2682"/>
                <a:gd name="T19" fmla="*/ 1073 h 1138"/>
                <a:gd name="T20" fmla="*/ 1276 w 2682"/>
                <a:gd name="T21" fmla="*/ 880 h 1138"/>
                <a:gd name="T22" fmla="*/ 599 w 2682"/>
                <a:gd name="T23" fmla="*/ 622 h 1138"/>
                <a:gd name="T24" fmla="*/ 136 w 2682"/>
                <a:gd name="T25" fmla="*/ 55 h 1138"/>
                <a:gd name="T26" fmla="*/ 8 w 2682"/>
                <a:gd name="T27" fmla="*/ 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2" h="1138">
                  <a:moveTo>
                    <a:pt x="8" y="90"/>
                  </a:moveTo>
                  <a:cubicBezTo>
                    <a:pt x="77" y="666"/>
                    <a:pt x="670" y="1134"/>
                    <a:pt x="1241" y="1138"/>
                  </a:cubicBezTo>
                  <a:cubicBezTo>
                    <a:pt x="1340" y="1138"/>
                    <a:pt x="1405" y="1026"/>
                    <a:pt x="1354" y="940"/>
                  </a:cubicBezTo>
                  <a:cubicBezTo>
                    <a:pt x="1242" y="751"/>
                    <a:pt x="1157" y="544"/>
                    <a:pt x="1128" y="325"/>
                  </a:cubicBezTo>
                  <a:cubicBezTo>
                    <a:pt x="1070" y="341"/>
                    <a:pt x="1012" y="356"/>
                    <a:pt x="953" y="372"/>
                  </a:cubicBezTo>
                  <a:cubicBezTo>
                    <a:pt x="1318" y="866"/>
                    <a:pt x="2050" y="1096"/>
                    <a:pt x="2600" y="775"/>
                  </a:cubicBezTo>
                  <a:cubicBezTo>
                    <a:pt x="2682" y="728"/>
                    <a:pt x="2628" y="587"/>
                    <a:pt x="2534" y="619"/>
                  </a:cubicBezTo>
                  <a:cubicBezTo>
                    <a:pt x="2024" y="790"/>
                    <a:pt x="1450" y="688"/>
                    <a:pt x="1101" y="258"/>
                  </a:cubicBezTo>
                  <a:cubicBezTo>
                    <a:pt x="1051" y="197"/>
                    <a:pt x="932" y="246"/>
                    <a:pt x="940" y="325"/>
                  </a:cubicBezTo>
                  <a:cubicBezTo>
                    <a:pt x="968" y="586"/>
                    <a:pt x="1024" y="831"/>
                    <a:pt x="1128" y="1073"/>
                  </a:cubicBezTo>
                  <a:cubicBezTo>
                    <a:pt x="1177" y="1009"/>
                    <a:pt x="1227" y="944"/>
                    <a:pt x="1276" y="880"/>
                  </a:cubicBezTo>
                  <a:cubicBezTo>
                    <a:pt x="1029" y="843"/>
                    <a:pt x="800" y="776"/>
                    <a:pt x="599" y="622"/>
                  </a:cubicBezTo>
                  <a:cubicBezTo>
                    <a:pt x="405" y="474"/>
                    <a:pt x="255" y="266"/>
                    <a:pt x="136" y="55"/>
                  </a:cubicBezTo>
                  <a:cubicBezTo>
                    <a:pt x="105" y="0"/>
                    <a:pt x="0" y="20"/>
                    <a:pt x="8"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296">
              <a:extLst>
                <a:ext uri="{FF2B5EF4-FFF2-40B4-BE49-F238E27FC236}">
                  <a16:creationId xmlns:a16="http://schemas.microsoft.com/office/drawing/2014/main" id="{C248A451-5F94-CF10-9E76-F434887512DA}"/>
                </a:ext>
              </a:extLst>
            </p:cNvPr>
            <p:cNvSpPr>
              <a:spLocks/>
            </p:cNvSpPr>
            <p:nvPr/>
          </p:nvSpPr>
          <p:spPr bwMode="auto">
            <a:xfrm>
              <a:off x="4267803" y="5652212"/>
              <a:ext cx="106363" cy="119063"/>
            </a:xfrm>
            <a:custGeom>
              <a:avLst/>
              <a:gdLst>
                <a:gd name="T0" fmla="*/ 14 w 519"/>
                <a:gd name="T1" fmla="*/ 106 h 578"/>
                <a:gd name="T2" fmla="*/ 331 w 519"/>
                <a:gd name="T3" fmla="*/ 506 h 578"/>
                <a:gd name="T4" fmla="*/ 467 w 519"/>
                <a:gd name="T5" fmla="*/ 563 h 578"/>
                <a:gd name="T6" fmla="*/ 511 w 519"/>
                <a:gd name="T7" fmla="*/ 487 h 578"/>
                <a:gd name="T8" fmla="*/ 448 w 519"/>
                <a:gd name="T9" fmla="*/ 420 h 578"/>
                <a:gd name="T10" fmla="*/ 401 w 519"/>
                <a:gd name="T11" fmla="*/ 385 h 578"/>
                <a:gd name="T12" fmla="*/ 399 w 519"/>
                <a:gd name="T13" fmla="*/ 384 h 578"/>
                <a:gd name="T14" fmla="*/ 385 w 519"/>
                <a:gd name="T15" fmla="*/ 373 h 578"/>
                <a:gd name="T16" fmla="*/ 359 w 519"/>
                <a:gd name="T17" fmla="*/ 351 h 578"/>
                <a:gd name="T18" fmla="*/ 271 w 519"/>
                <a:gd name="T19" fmla="*/ 264 h 578"/>
                <a:gd name="T20" fmla="*/ 127 w 519"/>
                <a:gd name="T21" fmla="*/ 40 h 578"/>
                <a:gd name="T22" fmla="*/ 37 w 519"/>
                <a:gd name="T23" fmla="*/ 17 h 578"/>
                <a:gd name="T24" fmla="*/ 14 w 519"/>
                <a:gd name="T25" fmla="*/ 106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9" h="578">
                  <a:moveTo>
                    <a:pt x="14" y="106"/>
                  </a:moveTo>
                  <a:cubicBezTo>
                    <a:pt x="83" y="264"/>
                    <a:pt x="194" y="401"/>
                    <a:pt x="331" y="506"/>
                  </a:cubicBezTo>
                  <a:cubicBezTo>
                    <a:pt x="367" y="533"/>
                    <a:pt x="419" y="578"/>
                    <a:pt x="467" y="563"/>
                  </a:cubicBezTo>
                  <a:cubicBezTo>
                    <a:pt x="501" y="554"/>
                    <a:pt x="519" y="520"/>
                    <a:pt x="511" y="487"/>
                  </a:cubicBezTo>
                  <a:cubicBezTo>
                    <a:pt x="503" y="453"/>
                    <a:pt x="473" y="439"/>
                    <a:pt x="448" y="420"/>
                  </a:cubicBezTo>
                  <a:cubicBezTo>
                    <a:pt x="433" y="408"/>
                    <a:pt x="417" y="397"/>
                    <a:pt x="401" y="385"/>
                  </a:cubicBezTo>
                  <a:cubicBezTo>
                    <a:pt x="390" y="377"/>
                    <a:pt x="396" y="382"/>
                    <a:pt x="399" y="384"/>
                  </a:cubicBezTo>
                  <a:cubicBezTo>
                    <a:pt x="394" y="380"/>
                    <a:pt x="390" y="377"/>
                    <a:pt x="385" y="373"/>
                  </a:cubicBezTo>
                  <a:cubicBezTo>
                    <a:pt x="376" y="366"/>
                    <a:pt x="368" y="358"/>
                    <a:pt x="359" y="351"/>
                  </a:cubicBezTo>
                  <a:cubicBezTo>
                    <a:pt x="328" y="324"/>
                    <a:pt x="299" y="295"/>
                    <a:pt x="271" y="264"/>
                  </a:cubicBezTo>
                  <a:cubicBezTo>
                    <a:pt x="216" y="201"/>
                    <a:pt x="166" y="124"/>
                    <a:pt x="127" y="40"/>
                  </a:cubicBezTo>
                  <a:cubicBezTo>
                    <a:pt x="112" y="8"/>
                    <a:pt x="66" y="0"/>
                    <a:pt x="37" y="17"/>
                  </a:cubicBezTo>
                  <a:cubicBezTo>
                    <a:pt x="4" y="36"/>
                    <a:pt x="0" y="74"/>
                    <a:pt x="14" y="1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297">
              <a:extLst>
                <a:ext uri="{FF2B5EF4-FFF2-40B4-BE49-F238E27FC236}">
                  <a16:creationId xmlns:a16="http://schemas.microsoft.com/office/drawing/2014/main" id="{980B5587-D628-E5B4-B824-0BE59C94DE75}"/>
                </a:ext>
              </a:extLst>
            </p:cNvPr>
            <p:cNvSpPr>
              <a:spLocks/>
            </p:cNvSpPr>
            <p:nvPr/>
          </p:nvSpPr>
          <p:spPr bwMode="auto">
            <a:xfrm>
              <a:off x="5793391" y="3313824"/>
              <a:ext cx="1243013" cy="2679700"/>
            </a:xfrm>
            <a:custGeom>
              <a:avLst/>
              <a:gdLst>
                <a:gd name="T0" fmla="*/ 2626 w 6045"/>
                <a:gd name="T1" fmla="*/ 40 h 13035"/>
                <a:gd name="T2" fmla="*/ 3878 w 6045"/>
                <a:gd name="T3" fmla="*/ 3174 h 13035"/>
                <a:gd name="T4" fmla="*/ 5352 w 6045"/>
                <a:gd name="T5" fmla="*/ 6264 h 13035"/>
                <a:gd name="T6" fmla="*/ 4832 w 6045"/>
                <a:gd name="T7" fmla="*/ 9198 h 13035"/>
                <a:gd name="T8" fmla="*/ 3540 w 6045"/>
                <a:gd name="T9" fmla="*/ 9546 h 13035"/>
                <a:gd name="T10" fmla="*/ 2491 w 6045"/>
                <a:gd name="T11" fmla="*/ 10156 h 13035"/>
                <a:gd name="T12" fmla="*/ 3135 w 6045"/>
                <a:gd name="T13" fmla="*/ 11292 h 13035"/>
                <a:gd name="T14" fmla="*/ 3671 w 6045"/>
                <a:gd name="T15" fmla="*/ 11260 h 13035"/>
                <a:gd name="T16" fmla="*/ 3744 w 6045"/>
                <a:gd name="T17" fmla="*/ 10805 h 13035"/>
                <a:gd name="T18" fmla="*/ 3509 w 6045"/>
                <a:gd name="T19" fmla="*/ 10869 h 13035"/>
                <a:gd name="T20" fmla="*/ 2886 w 6045"/>
                <a:gd name="T21" fmla="*/ 11889 h 13035"/>
                <a:gd name="T22" fmla="*/ 1806 w 6045"/>
                <a:gd name="T23" fmla="*/ 11385 h 13035"/>
                <a:gd name="T24" fmla="*/ 1563 w 6045"/>
                <a:gd name="T25" fmla="*/ 11451 h 13035"/>
                <a:gd name="T26" fmla="*/ 1118 w 6045"/>
                <a:gd name="T27" fmla="*/ 12552 h 13035"/>
                <a:gd name="T28" fmla="*/ 266 w 6045"/>
                <a:gd name="T29" fmla="*/ 12410 h 13035"/>
                <a:gd name="T30" fmla="*/ 62 w 6045"/>
                <a:gd name="T31" fmla="*/ 12530 h 13035"/>
                <a:gd name="T32" fmla="*/ 1156 w 6045"/>
                <a:gd name="T33" fmla="*/ 12849 h 13035"/>
                <a:gd name="T34" fmla="*/ 1823 w 6045"/>
                <a:gd name="T35" fmla="*/ 11451 h 13035"/>
                <a:gd name="T36" fmla="*/ 1581 w 6045"/>
                <a:gd name="T37" fmla="*/ 11517 h 13035"/>
                <a:gd name="T38" fmla="*/ 2991 w 6045"/>
                <a:gd name="T39" fmla="*/ 12145 h 13035"/>
                <a:gd name="T40" fmla="*/ 3757 w 6045"/>
                <a:gd name="T41" fmla="*/ 10835 h 13035"/>
                <a:gd name="T42" fmla="*/ 3526 w 6045"/>
                <a:gd name="T43" fmla="*/ 10933 h 13035"/>
                <a:gd name="T44" fmla="*/ 3262 w 6045"/>
                <a:gd name="T45" fmla="*/ 11074 h 13035"/>
                <a:gd name="T46" fmla="*/ 3096 w 6045"/>
                <a:gd name="T47" fmla="*/ 10956 h 13035"/>
                <a:gd name="T48" fmla="*/ 2875 w 6045"/>
                <a:gd name="T49" fmla="*/ 10735 h 13035"/>
                <a:gd name="T50" fmla="*/ 2716 w 6045"/>
                <a:gd name="T51" fmla="*/ 10329 h 13035"/>
                <a:gd name="T52" fmla="*/ 3068 w 6045"/>
                <a:gd name="T53" fmla="*/ 10019 h 13035"/>
                <a:gd name="T54" fmla="*/ 4208 w 6045"/>
                <a:gd name="T55" fmla="*/ 9721 h 13035"/>
                <a:gd name="T56" fmla="*/ 5830 w 6045"/>
                <a:gd name="T57" fmla="*/ 8408 h 13035"/>
                <a:gd name="T58" fmla="*/ 5523 w 6045"/>
                <a:gd name="T59" fmla="*/ 5713 h 13035"/>
                <a:gd name="T60" fmla="*/ 4172 w 6045"/>
                <a:gd name="T61" fmla="*/ 3106 h 13035"/>
                <a:gd name="T62" fmla="*/ 2668 w 6045"/>
                <a:gd name="T63" fmla="*/ 28 h 13035"/>
                <a:gd name="T64" fmla="*/ 2626 w 6045"/>
                <a:gd name="T65" fmla="*/ 40 h 13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5" h="13035">
                  <a:moveTo>
                    <a:pt x="2626" y="40"/>
                  </a:moveTo>
                  <a:cubicBezTo>
                    <a:pt x="2831" y="1184"/>
                    <a:pt x="3315" y="2166"/>
                    <a:pt x="3878" y="3174"/>
                  </a:cubicBezTo>
                  <a:cubicBezTo>
                    <a:pt x="4436" y="4173"/>
                    <a:pt x="5028" y="5158"/>
                    <a:pt x="5352" y="6264"/>
                  </a:cubicBezTo>
                  <a:cubicBezTo>
                    <a:pt x="5618" y="7170"/>
                    <a:pt x="5870" y="8674"/>
                    <a:pt x="4832" y="9198"/>
                  </a:cubicBezTo>
                  <a:cubicBezTo>
                    <a:pt x="4433" y="9399"/>
                    <a:pt x="3969" y="9438"/>
                    <a:pt x="3540" y="9546"/>
                  </a:cubicBezTo>
                  <a:cubicBezTo>
                    <a:pt x="3180" y="9636"/>
                    <a:pt x="2667" y="9793"/>
                    <a:pt x="2491" y="10156"/>
                  </a:cubicBezTo>
                  <a:cubicBezTo>
                    <a:pt x="2281" y="10592"/>
                    <a:pt x="2784" y="11104"/>
                    <a:pt x="3135" y="11292"/>
                  </a:cubicBezTo>
                  <a:cubicBezTo>
                    <a:pt x="3308" y="11386"/>
                    <a:pt x="3518" y="11397"/>
                    <a:pt x="3671" y="11260"/>
                  </a:cubicBezTo>
                  <a:cubicBezTo>
                    <a:pt x="3805" y="11141"/>
                    <a:pt x="3845" y="10956"/>
                    <a:pt x="3744" y="10805"/>
                  </a:cubicBezTo>
                  <a:cubicBezTo>
                    <a:pt x="3682" y="10713"/>
                    <a:pt x="3491" y="10734"/>
                    <a:pt x="3509" y="10869"/>
                  </a:cubicBezTo>
                  <a:cubicBezTo>
                    <a:pt x="3566" y="11302"/>
                    <a:pt x="3321" y="11762"/>
                    <a:pt x="2886" y="11889"/>
                  </a:cubicBezTo>
                  <a:cubicBezTo>
                    <a:pt x="2461" y="12014"/>
                    <a:pt x="1994" y="11772"/>
                    <a:pt x="1806" y="11385"/>
                  </a:cubicBezTo>
                  <a:cubicBezTo>
                    <a:pt x="1746" y="11264"/>
                    <a:pt x="1567" y="11330"/>
                    <a:pt x="1563" y="11451"/>
                  </a:cubicBezTo>
                  <a:cubicBezTo>
                    <a:pt x="1552" y="11836"/>
                    <a:pt x="1466" y="12321"/>
                    <a:pt x="1118" y="12552"/>
                  </a:cubicBezTo>
                  <a:cubicBezTo>
                    <a:pt x="856" y="12725"/>
                    <a:pt x="429" y="12704"/>
                    <a:pt x="266" y="12410"/>
                  </a:cubicBezTo>
                  <a:cubicBezTo>
                    <a:pt x="191" y="12274"/>
                    <a:pt x="0" y="12394"/>
                    <a:pt x="62" y="12530"/>
                  </a:cubicBezTo>
                  <a:cubicBezTo>
                    <a:pt x="249" y="12946"/>
                    <a:pt x="771" y="13035"/>
                    <a:pt x="1156" y="12849"/>
                  </a:cubicBezTo>
                  <a:cubicBezTo>
                    <a:pt x="1675" y="12598"/>
                    <a:pt x="1801" y="11972"/>
                    <a:pt x="1823" y="11451"/>
                  </a:cubicBezTo>
                  <a:cubicBezTo>
                    <a:pt x="1743" y="11473"/>
                    <a:pt x="1662" y="11495"/>
                    <a:pt x="1581" y="11517"/>
                  </a:cubicBezTo>
                  <a:cubicBezTo>
                    <a:pt x="1824" y="12034"/>
                    <a:pt x="2438" y="12335"/>
                    <a:pt x="2991" y="12145"/>
                  </a:cubicBezTo>
                  <a:cubicBezTo>
                    <a:pt x="3534" y="11959"/>
                    <a:pt x="3836" y="11389"/>
                    <a:pt x="3757" y="10835"/>
                  </a:cubicBezTo>
                  <a:cubicBezTo>
                    <a:pt x="3680" y="10868"/>
                    <a:pt x="3603" y="10900"/>
                    <a:pt x="3526" y="10933"/>
                  </a:cubicBezTo>
                  <a:cubicBezTo>
                    <a:pt x="3672" y="11150"/>
                    <a:pt x="3307" y="11090"/>
                    <a:pt x="3262" y="11074"/>
                  </a:cubicBezTo>
                  <a:cubicBezTo>
                    <a:pt x="3205" y="11055"/>
                    <a:pt x="3142" y="10995"/>
                    <a:pt x="3096" y="10956"/>
                  </a:cubicBezTo>
                  <a:cubicBezTo>
                    <a:pt x="3017" y="10889"/>
                    <a:pt x="2940" y="10815"/>
                    <a:pt x="2875" y="10735"/>
                  </a:cubicBezTo>
                  <a:cubicBezTo>
                    <a:pt x="2789" y="10630"/>
                    <a:pt x="2681" y="10474"/>
                    <a:pt x="2716" y="10329"/>
                  </a:cubicBezTo>
                  <a:cubicBezTo>
                    <a:pt x="2753" y="10177"/>
                    <a:pt x="2939" y="10083"/>
                    <a:pt x="3068" y="10019"/>
                  </a:cubicBezTo>
                  <a:cubicBezTo>
                    <a:pt x="3420" y="9843"/>
                    <a:pt x="3826" y="9796"/>
                    <a:pt x="4208" y="9721"/>
                  </a:cubicBezTo>
                  <a:cubicBezTo>
                    <a:pt x="4984" y="9570"/>
                    <a:pt x="5628" y="9228"/>
                    <a:pt x="5830" y="8408"/>
                  </a:cubicBezTo>
                  <a:cubicBezTo>
                    <a:pt x="6045" y="7531"/>
                    <a:pt x="5834" y="6540"/>
                    <a:pt x="5523" y="5713"/>
                  </a:cubicBezTo>
                  <a:cubicBezTo>
                    <a:pt x="5177" y="4794"/>
                    <a:pt x="4677" y="3944"/>
                    <a:pt x="4172" y="3106"/>
                  </a:cubicBezTo>
                  <a:cubicBezTo>
                    <a:pt x="3592" y="2142"/>
                    <a:pt x="2970" y="1120"/>
                    <a:pt x="2668" y="28"/>
                  </a:cubicBezTo>
                  <a:cubicBezTo>
                    <a:pt x="2661" y="0"/>
                    <a:pt x="2621" y="12"/>
                    <a:pt x="2626" y="4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298">
              <a:extLst>
                <a:ext uri="{FF2B5EF4-FFF2-40B4-BE49-F238E27FC236}">
                  <a16:creationId xmlns:a16="http://schemas.microsoft.com/office/drawing/2014/main" id="{6144FD83-E664-6F14-1F19-F0E8E5A6B21C}"/>
                </a:ext>
              </a:extLst>
            </p:cNvPr>
            <p:cNvSpPr>
              <a:spLocks/>
            </p:cNvSpPr>
            <p:nvPr/>
          </p:nvSpPr>
          <p:spPr bwMode="auto">
            <a:xfrm>
              <a:off x="5699728" y="3956762"/>
              <a:ext cx="130175" cy="549275"/>
            </a:xfrm>
            <a:custGeom>
              <a:avLst/>
              <a:gdLst>
                <a:gd name="T0" fmla="*/ 11 w 632"/>
                <a:gd name="T1" fmla="*/ 79 h 2667"/>
                <a:gd name="T2" fmla="*/ 126 w 632"/>
                <a:gd name="T3" fmla="*/ 709 h 2667"/>
                <a:gd name="T4" fmla="*/ 251 w 632"/>
                <a:gd name="T5" fmla="*/ 1344 h 2667"/>
                <a:gd name="T6" fmla="*/ 344 w 632"/>
                <a:gd name="T7" fmla="*/ 1998 h 2667"/>
                <a:gd name="T8" fmla="*/ 387 w 632"/>
                <a:gd name="T9" fmla="*/ 2316 h 2667"/>
                <a:gd name="T10" fmla="*/ 461 w 632"/>
                <a:gd name="T11" fmla="*/ 2607 h 2667"/>
                <a:gd name="T12" fmla="*/ 595 w 632"/>
                <a:gd name="T13" fmla="*/ 2590 h 2667"/>
                <a:gd name="T14" fmla="*/ 621 w 632"/>
                <a:gd name="T15" fmla="*/ 2284 h 2667"/>
                <a:gd name="T16" fmla="*/ 594 w 632"/>
                <a:gd name="T17" fmla="*/ 1951 h 2667"/>
                <a:gd name="T18" fmla="*/ 492 w 632"/>
                <a:gd name="T19" fmla="*/ 1302 h 2667"/>
                <a:gd name="T20" fmla="*/ 344 w 632"/>
                <a:gd name="T21" fmla="*/ 649 h 2667"/>
                <a:gd name="T22" fmla="*/ 124 w 632"/>
                <a:gd name="T23" fmla="*/ 48 h 2667"/>
                <a:gd name="T24" fmla="*/ 11 w 632"/>
                <a:gd name="T25" fmla="*/ 79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2" h="2667">
                  <a:moveTo>
                    <a:pt x="11" y="79"/>
                  </a:moveTo>
                  <a:cubicBezTo>
                    <a:pt x="0" y="286"/>
                    <a:pt x="84" y="508"/>
                    <a:pt x="126" y="709"/>
                  </a:cubicBezTo>
                  <a:cubicBezTo>
                    <a:pt x="170" y="920"/>
                    <a:pt x="214" y="1132"/>
                    <a:pt x="251" y="1344"/>
                  </a:cubicBezTo>
                  <a:cubicBezTo>
                    <a:pt x="289" y="1562"/>
                    <a:pt x="316" y="1780"/>
                    <a:pt x="344" y="1998"/>
                  </a:cubicBezTo>
                  <a:cubicBezTo>
                    <a:pt x="358" y="2104"/>
                    <a:pt x="371" y="2210"/>
                    <a:pt x="387" y="2316"/>
                  </a:cubicBezTo>
                  <a:cubicBezTo>
                    <a:pt x="403" y="2413"/>
                    <a:pt x="412" y="2521"/>
                    <a:pt x="461" y="2607"/>
                  </a:cubicBezTo>
                  <a:cubicBezTo>
                    <a:pt x="495" y="2667"/>
                    <a:pt x="573" y="2645"/>
                    <a:pt x="595" y="2590"/>
                  </a:cubicBezTo>
                  <a:cubicBezTo>
                    <a:pt x="632" y="2497"/>
                    <a:pt x="623" y="2383"/>
                    <a:pt x="621" y="2284"/>
                  </a:cubicBezTo>
                  <a:cubicBezTo>
                    <a:pt x="618" y="2173"/>
                    <a:pt x="607" y="2061"/>
                    <a:pt x="594" y="1951"/>
                  </a:cubicBezTo>
                  <a:cubicBezTo>
                    <a:pt x="568" y="1734"/>
                    <a:pt x="532" y="1517"/>
                    <a:pt x="492" y="1302"/>
                  </a:cubicBezTo>
                  <a:cubicBezTo>
                    <a:pt x="451" y="1083"/>
                    <a:pt x="404" y="865"/>
                    <a:pt x="344" y="649"/>
                  </a:cubicBezTo>
                  <a:cubicBezTo>
                    <a:pt x="290" y="454"/>
                    <a:pt x="246" y="214"/>
                    <a:pt x="124" y="48"/>
                  </a:cubicBezTo>
                  <a:cubicBezTo>
                    <a:pt x="89" y="0"/>
                    <a:pt x="14" y="15"/>
                    <a:pt x="11" y="7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299">
              <a:extLst>
                <a:ext uri="{FF2B5EF4-FFF2-40B4-BE49-F238E27FC236}">
                  <a16:creationId xmlns:a16="http://schemas.microsoft.com/office/drawing/2014/main" id="{A5874042-1125-AE28-DE6C-1F37E54BE9E6}"/>
                </a:ext>
              </a:extLst>
            </p:cNvPr>
            <p:cNvSpPr>
              <a:spLocks/>
            </p:cNvSpPr>
            <p:nvPr/>
          </p:nvSpPr>
          <p:spPr bwMode="auto">
            <a:xfrm>
              <a:off x="5566378" y="4748924"/>
              <a:ext cx="327025" cy="1282700"/>
            </a:xfrm>
            <a:custGeom>
              <a:avLst/>
              <a:gdLst>
                <a:gd name="T0" fmla="*/ 1191 w 1593"/>
                <a:gd name="T1" fmla="*/ 86 h 6240"/>
                <a:gd name="T2" fmla="*/ 109 w 1593"/>
                <a:gd name="T3" fmla="*/ 4060 h 6240"/>
                <a:gd name="T4" fmla="*/ 335 w 1593"/>
                <a:gd name="T5" fmla="*/ 5617 h 6240"/>
                <a:gd name="T6" fmla="*/ 1539 w 1593"/>
                <a:gd name="T7" fmla="*/ 5951 h 6240"/>
                <a:gd name="T8" fmla="*/ 1511 w 1593"/>
                <a:gd name="T9" fmla="*/ 5846 h 6240"/>
                <a:gd name="T10" fmla="*/ 374 w 1593"/>
                <a:gd name="T11" fmla="*/ 5026 h 6240"/>
                <a:gd name="T12" fmla="*/ 626 w 1593"/>
                <a:gd name="T13" fmla="*/ 3323 h 6240"/>
                <a:gd name="T14" fmla="*/ 1317 w 1593"/>
                <a:gd name="T15" fmla="*/ 69 h 6240"/>
                <a:gd name="T16" fmla="*/ 1191 w 1593"/>
                <a:gd name="T17" fmla="*/ 86 h 6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3" h="6240">
                  <a:moveTo>
                    <a:pt x="1191" y="86"/>
                  </a:moveTo>
                  <a:cubicBezTo>
                    <a:pt x="1284" y="1513"/>
                    <a:pt x="376" y="2708"/>
                    <a:pt x="109" y="4060"/>
                  </a:cubicBezTo>
                  <a:cubicBezTo>
                    <a:pt x="7" y="4577"/>
                    <a:pt x="0" y="5178"/>
                    <a:pt x="335" y="5617"/>
                  </a:cubicBezTo>
                  <a:cubicBezTo>
                    <a:pt x="606" y="5972"/>
                    <a:pt x="1135" y="6240"/>
                    <a:pt x="1539" y="5951"/>
                  </a:cubicBezTo>
                  <a:cubicBezTo>
                    <a:pt x="1580" y="5921"/>
                    <a:pt x="1571" y="5843"/>
                    <a:pt x="1511" y="5846"/>
                  </a:cubicBezTo>
                  <a:cubicBezTo>
                    <a:pt x="962" y="5874"/>
                    <a:pt x="499" y="5575"/>
                    <a:pt x="374" y="5026"/>
                  </a:cubicBezTo>
                  <a:cubicBezTo>
                    <a:pt x="244" y="4458"/>
                    <a:pt x="433" y="3855"/>
                    <a:pt x="626" y="3323"/>
                  </a:cubicBezTo>
                  <a:cubicBezTo>
                    <a:pt x="1011" y="2267"/>
                    <a:pt x="1593" y="1225"/>
                    <a:pt x="1317" y="69"/>
                  </a:cubicBezTo>
                  <a:cubicBezTo>
                    <a:pt x="1300" y="0"/>
                    <a:pt x="1187" y="14"/>
                    <a:pt x="1191" y="8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300">
              <a:extLst>
                <a:ext uri="{FF2B5EF4-FFF2-40B4-BE49-F238E27FC236}">
                  <a16:creationId xmlns:a16="http://schemas.microsoft.com/office/drawing/2014/main" id="{6B7E497D-D88A-B855-AC08-9DCFF06DF51E}"/>
                </a:ext>
              </a:extLst>
            </p:cNvPr>
            <p:cNvSpPr>
              <a:spLocks/>
            </p:cNvSpPr>
            <p:nvPr/>
          </p:nvSpPr>
          <p:spPr bwMode="auto">
            <a:xfrm>
              <a:off x="5745766" y="5785562"/>
              <a:ext cx="80963" cy="146050"/>
            </a:xfrm>
            <a:custGeom>
              <a:avLst/>
              <a:gdLst>
                <a:gd name="T0" fmla="*/ 20 w 397"/>
                <a:gd name="T1" fmla="*/ 60 h 711"/>
                <a:gd name="T2" fmla="*/ 4 w 397"/>
                <a:gd name="T3" fmla="*/ 242 h 711"/>
                <a:gd name="T4" fmla="*/ 55 w 397"/>
                <a:gd name="T5" fmla="*/ 428 h 711"/>
                <a:gd name="T6" fmla="*/ 295 w 397"/>
                <a:gd name="T7" fmla="*/ 698 h 711"/>
                <a:gd name="T8" fmla="*/ 378 w 397"/>
                <a:gd name="T9" fmla="*/ 681 h 711"/>
                <a:gd name="T10" fmla="*/ 373 w 397"/>
                <a:gd name="T11" fmla="*/ 597 h 711"/>
                <a:gd name="T12" fmla="*/ 185 w 397"/>
                <a:gd name="T13" fmla="*/ 361 h 711"/>
                <a:gd name="T14" fmla="*/ 128 w 397"/>
                <a:gd name="T15" fmla="*/ 74 h 711"/>
                <a:gd name="T16" fmla="*/ 20 w 397"/>
                <a:gd name="T17" fmla="*/ 6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711">
                  <a:moveTo>
                    <a:pt x="20" y="60"/>
                  </a:moveTo>
                  <a:cubicBezTo>
                    <a:pt x="6" y="119"/>
                    <a:pt x="0" y="181"/>
                    <a:pt x="4" y="242"/>
                  </a:cubicBezTo>
                  <a:cubicBezTo>
                    <a:pt x="8" y="306"/>
                    <a:pt x="29" y="368"/>
                    <a:pt x="55" y="428"/>
                  </a:cubicBezTo>
                  <a:cubicBezTo>
                    <a:pt x="103" y="539"/>
                    <a:pt x="183" y="646"/>
                    <a:pt x="295" y="698"/>
                  </a:cubicBezTo>
                  <a:cubicBezTo>
                    <a:pt x="324" y="711"/>
                    <a:pt x="358" y="708"/>
                    <a:pt x="378" y="681"/>
                  </a:cubicBezTo>
                  <a:cubicBezTo>
                    <a:pt x="397" y="657"/>
                    <a:pt x="397" y="619"/>
                    <a:pt x="373" y="597"/>
                  </a:cubicBezTo>
                  <a:cubicBezTo>
                    <a:pt x="295" y="525"/>
                    <a:pt x="230" y="456"/>
                    <a:pt x="185" y="361"/>
                  </a:cubicBezTo>
                  <a:cubicBezTo>
                    <a:pt x="147" y="280"/>
                    <a:pt x="123" y="170"/>
                    <a:pt x="128" y="74"/>
                  </a:cubicBezTo>
                  <a:cubicBezTo>
                    <a:pt x="130" y="13"/>
                    <a:pt x="34" y="0"/>
                    <a:pt x="2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301">
              <a:extLst>
                <a:ext uri="{FF2B5EF4-FFF2-40B4-BE49-F238E27FC236}">
                  <a16:creationId xmlns:a16="http://schemas.microsoft.com/office/drawing/2014/main" id="{26D4221B-BEDB-90E3-EBCF-AB35CDD1F30B}"/>
                </a:ext>
              </a:extLst>
            </p:cNvPr>
            <p:cNvSpPr>
              <a:spLocks/>
            </p:cNvSpPr>
            <p:nvPr/>
          </p:nvSpPr>
          <p:spPr bwMode="auto">
            <a:xfrm>
              <a:off x="5437791" y="5833187"/>
              <a:ext cx="198438" cy="136525"/>
            </a:xfrm>
            <a:custGeom>
              <a:avLst/>
              <a:gdLst>
                <a:gd name="T0" fmla="*/ 800 w 968"/>
                <a:gd name="T1" fmla="*/ 89 h 659"/>
                <a:gd name="T2" fmla="*/ 763 w 968"/>
                <a:gd name="T3" fmla="*/ 176 h 659"/>
                <a:gd name="T4" fmla="*/ 712 w 968"/>
                <a:gd name="T5" fmla="*/ 245 h 659"/>
                <a:gd name="T6" fmla="*/ 670 w 968"/>
                <a:gd name="T7" fmla="*/ 284 h 659"/>
                <a:gd name="T8" fmla="*/ 668 w 968"/>
                <a:gd name="T9" fmla="*/ 286 h 659"/>
                <a:gd name="T10" fmla="*/ 645 w 968"/>
                <a:gd name="T11" fmla="*/ 302 h 659"/>
                <a:gd name="T12" fmla="*/ 553 w 968"/>
                <a:gd name="T13" fmla="*/ 357 h 659"/>
                <a:gd name="T14" fmla="*/ 543 w 968"/>
                <a:gd name="T15" fmla="*/ 362 h 659"/>
                <a:gd name="T16" fmla="*/ 526 w 968"/>
                <a:gd name="T17" fmla="*/ 367 h 659"/>
                <a:gd name="T18" fmla="*/ 474 w 968"/>
                <a:gd name="T19" fmla="*/ 381 h 659"/>
                <a:gd name="T20" fmla="*/ 469 w 968"/>
                <a:gd name="T21" fmla="*/ 382 h 659"/>
                <a:gd name="T22" fmla="*/ 445 w 968"/>
                <a:gd name="T23" fmla="*/ 384 h 659"/>
                <a:gd name="T24" fmla="*/ 386 w 968"/>
                <a:gd name="T25" fmla="*/ 384 h 659"/>
                <a:gd name="T26" fmla="*/ 362 w 968"/>
                <a:gd name="T27" fmla="*/ 382 h 659"/>
                <a:gd name="T28" fmla="*/ 357 w 968"/>
                <a:gd name="T29" fmla="*/ 381 h 659"/>
                <a:gd name="T30" fmla="*/ 303 w 968"/>
                <a:gd name="T31" fmla="*/ 374 h 659"/>
                <a:gd name="T32" fmla="*/ 303 w 968"/>
                <a:gd name="T33" fmla="*/ 373 h 659"/>
                <a:gd name="T34" fmla="*/ 246 w 968"/>
                <a:gd name="T35" fmla="*/ 359 h 659"/>
                <a:gd name="T36" fmla="*/ 120 w 968"/>
                <a:gd name="T37" fmla="*/ 394 h 659"/>
                <a:gd name="T38" fmla="*/ 171 w 968"/>
                <a:gd name="T39" fmla="*/ 364 h 659"/>
                <a:gd name="T40" fmla="*/ 162 w 968"/>
                <a:gd name="T41" fmla="*/ 367 h 659"/>
                <a:gd name="T42" fmla="*/ 219 w 968"/>
                <a:gd name="T43" fmla="*/ 367 h 659"/>
                <a:gd name="T44" fmla="*/ 132 w 968"/>
                <a:gd name="T45" fmla="*/ 335 h 659"/>
                <a:gd name="T46" fmla="*/ 34 w 968"/>
                <a:gd name="T47" fmla="*/ 347 h 659"/>
                <a:gd name="T48" fmla="*/ 22 w 968"/>
                <a:gd name="T49" fmla="*/ 446 h 659"/>
                <a:gd name="T50" fmla="*/ 115 w 968"/>
                <a:gd name="T51" fmla="*/ 546 h 659"/>
                <a:gd name="T52" fmla="*/ 88 w 968"/>
                <a:gd name="T53" fmla="*/ 498 h 659"/>
                <a:gd name="T54" fmla="*/ 89 w 968"/>
                <a:gd name="T55" fmla="*/ 497 h 659"/>
                <a:gd name="T56" fmla="*/ 104 w 968"/>
                <a:gd name="T57" fmla="*/ 543 h 659"/>
                <a:gd name="T58" fmla="*/ 159 w 968"/>
                <a:gd name="T59" fmla="*/ 595 h 659"/>
                <a:gd name="T60" fmla="*/ 233 w 968"/>
                <a:gd name="T61" fmla="*/ 627 h 659"/>
                <a:gd name="T62" fmla="*/ 386 w 968"/>
                <a:gd name="T63" fmla="*/ 656 h 659"/>
                <a:gd name="T64" fmla="*/ 686 w 968"/>
                <a:gd name="T65" fmla="*/ 585 h 659"/>
                <a:gd name="T66" fmla="*/ 965 w 968"/>
                <a:gd name="T67" fmla="*/ 112 h 659"/>
                <a:gd name="T68" fmla="*/ 800 w 968"/>
                <a:gd name="T69" fmla="*/ 8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659">
                  <a:moveTo>
                    <a:pt x="800" y="89"/>
                  </a:moveTo>
                  <a:cubicBezTo>
                    <a:pt x="790" y="122"/>
                    <a:pt x="780" y="147"/>
                    <a:pt x="763" y="176"/>
                  </a:cubicBezTo>
                  <a:cubicBezTo>
                    <a:pt x="743" y="210"/>
                    <a:pt x="736" y="220"/>
                    <a:pt x="712" y="245"/>
                  </a:cubicBezTo>
                  <a:cubicBezTo>
                    <a:pt x="699" y="259"/>
                    <a:pt x="685" y="271"/>
                    <a:pt x="670" y="284"/>
                  </a:cubicBezTo>
                  <a:cubicBezTo>
                    <a:pt x="656" y="297"/>
                    <a:pt x="684" y="275"/>
                    <a:pt x="668" y="286"/>
                  </a:cubicBezTo>
                  <a:cubicBezTo>
                    <a:pt x="661" y="291"/>
                    <a:pt x="653" y="297"/>
                    <a:pt x="645" y="302"/>
                  </a:cubicBezTo>
                  <a:cubicBezTo>
                    <a:pt x="615" y="321"/>
                    <a:pt x="585" y="341"/>
                    <a:pt x="553" y="357"/>
                  </a:cubicBezTo>
                  <a:cubicBezTo>
                    <a:pt x="550" y="358"/>
                    <a:pt x="529" y="367"/>
                    <a:pt x="543" y="362"/>
                  </a:cubicBezTo>
                  <a:cubicBezTo>
                    <a:pt x="559" y="356"/>
                    <a:pt x="529" y="366"/>
                    <a:pt x="526" y="367"/>
                  </a:cubicBezTo>
                  <a:cubicBezTo>
                    <a:pt x="509" y="373"/>
                    <a:pt x="492" y="377"/>
                    <a:pt x="474" y="381"/>
                  </a:cubicBezTo>
                  <a:cubicBezTo>
                    <a:pt x="462" y="383"/>
                    <a:pt x="449" y="384"/>
                    <a:pt x="469" y="382"/>
                  </a:cubicBezTo>
                  <a:cubicBezTo>
                    <a:pt x="461" y="383"/>
                    <a:pt x="453" y="384"/>
                    <a:pt x="445" y="384"/>
                  </a:cubicBezTo>
                  <a:cubicBezTo>
                    <a:pt x="425" y="385"/>
                    <a:pt x="405" y="385"/>
                    <a:pt x="386" y="384"/>
                  </a:cubicBezTo>
                  <a:cubicBezTo>
                    <a:pt x="378" y="383"/>
                    <a:pt x="370" y="383"/>
                    <a:pt x="362" y="382"/>
                  </a:cubicBezTo>
                  <a:cubicBezTo>
                    <a:pt x="391" y="384"/>
                    <a:pt x="363" y="382"/>
                    <a:pt x="357" y="381"/>
                  </a:cubicBezTo>
                  <a:cubicBezTo>
                    <a:pt x="339" y="378"/>
                    <a:pt x="321" y="377"/>
                    <a:pt x="303" y="374"/>
                  </a:cubicBezTo>
                  <a:cubicBezTo>
                    <a:pt x="316" y="376"/>
                    <a:pt x="317" y="376"/>
                    <a:pt x="303" y="373"/>
                  </a:cubicBezTo>
                  <a:cubicBezTo>
                    <a:pt x="284" y="369"/>
                    <a:pt x="265" y="363"/>
                    <a:pt x="246" y="359"/>
                  </a:cubicBezTo>
                  <a:cubicBezTo>
                    <a:pt x="198" y="349"/>
                    <a:pt x="157" y="361"/>
                    <a:pt x="120" y="394"/>
                  </a:cubicBezTo>
                  <a:cubicBezTo>
                    <a:pt x="137" y="384"/>
                    <a:pt x="154" y="374"/>
                    <a:pt x="171" y="364"/>
                  </a:cubicBezTo>
                  <a:cubicBezTo>
                    <a:pt x="168" y="365"/>
                    <a:pt x="165" y="366"/>
                    <a:pt x="162" y="367"/>
                  </a:cubicBezTo>
                  <a:lnTo>
                    <a:pt x="219" y="367"/>
                  </a:lnTo>
                  <a:cubicBezTo>
                    <a:pt x="188" y="359"/>
                    <a:pt x="161" y="350"/>
                    <a:pt x="132" y="335"/>
                  </a:cubicBezTo>
                  <a:cubicBezTo>
                    <a:pt x="100" y="318"/>
                    <a:pt x="60" y="321"/>
                    <a:pt x="34" y="347"/>
                  </a:cubicBezTo>
                  <a:cubicBezTo>
                    <a:pt x="11" y="371"/>
                    <a:pt x="0" y="418"/>
                    <a:pt x="22" y="446"/>
                  </a:cubicBezTo>
                  <a:cubicBezTo>
                    <a:pt x="50" y="482"/>
                    <a:pt x="79" y="516"/>
                    <a:pt x="115" y="546"/>
                  </a:cubicBezTo>
                  <a:cubicBezTo>
                    <a:pt x="106" y="530"/>
                    <a:pt x="97" y="514"/>
                    <a:pt x="88" y="498"/>
                  </a:cubicBezTo>
                  <a:cubicBezTo>
                    <a:pt x="86" y="474"/>
                    <a:pt x="86" y="474"/>
                    <a:pt x="89" y="497"/>
                  </a:cubicBezTo>
                  <a:cubicBezTo>
                    <a:pt x="90" y="513"/>
                    <a:pt x="95" y="529"/>
                    <a:pt x="104" y="543"/>
                  </a:cubicBezTo>
                  <a:cubicBezTo>
                    <a:pt x="118" y="565"/>
                    <a:pt x="136" y="582"/>
                    <a:pt x="159" y="595"/>
                  </a:cubicBezTo>
                  <a:cubicBezTo>
                    <a:pt x="182" y="608"/>
                    <a:pt x="208" y="618"/>
                    <a:pt x="233" y="627"/>
                  </a:cubicBezTo>
                  <a:cubicBezTo>
                    <a:pt x="282" y="647"/>
                    <a:pt x="333" y="654"/>
                    <a:pt x="386" y="656"/>
                  </a:cubicBezTo>
                  <a:cubicBezTo>
                    <a:pt x="490" y="659"/>
                    <a:pt x="594" y="634"/>
                    <a:pt x="686" y="585"/>
                  </a:cubicBezTo>
                  <a:cubicBezTo>
                    <a:pt x="857" y="495"/>
                    <a:pt x="958" y="301"/>
                    <a:pt x="965" y="112"/>
                  </a:cubicBezTo>
                  <a:cubicBezTo>
                    <a:pt x="968" y="15"/>
                    <a:pt x="826" y="0"/>
                    <a:pt x="800" y="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302">
              <a:extLst>
                <a:ext uri="{FF2B5EF4-FFF2-40B4-BE49-F238E27FC236}">
                  <a16:creationId xmlns:a16="http://schemas.microsoft.com/office/drawing/2014/main" id="{100FAACB-814B-5DBF-38D1-5952AD3F0AEE}"/>
                </a:ext>
              </a:extLst>
            </p:cNvPr>
            <p:cNvSpPr>
              <a:spLocks/>
            </p:cNvSpPr>
            <p:nvPr/>
          </p:nvSpPr>
          <p:spPr bwMode="auto">
            <a:xfrm>
              <a:off x="4518628" y="6063374"/>
              <a:ext cx="422275" cy="222250"/>
            </a:xfrm>
            <a:custGeom>
              <a:avLst/>
              <a:gdLst>
                <a:gd name="T0" fmla="*/ 344 w 2052"/>
                <a:gd name="T1" fmla="*/ 82 h 1078"/>
                <a:gd name="T2" fmla="*/ 46 w 2052"/>
                <a:gd name="T3" fmla="*/ 849 h 1078"/>
                <a:gd name="T4" fmla="*/ 164 w 2052"/>
                <a:gd name="T5" fmla="*/ 1054 h 1078"/>
                <a:gd name="T6" fmla="*/ 1062 w 2052"/>
                <a:gd name="T7" fmla="*/ 1038 h 1078"/>
                <a:gd name="T8" fmla="*/ 1579 w 2052"/>
                <a:gd name="T9" fmla="*/ 1017 h 1078"/>
                <a:gd name="T10" fmla="*/ 1955 w 2052"/>
                <a:gd name="T11" fmla="*/ 975 h 1078"/>
                <a:gd name="T12" fmla="*/ 1989 w 2052"/>
                <a:gd name="T13" fmla="*/ 851 h 1078"/>
                <a:gd name="T14" fmla="*/ 1085 w 2052"/>
                <a:gd name="T15" fmla="*/ 751 h 1078"/>
                <a:gd name="T16" fmla="*/ 164 w 2052"/>
                <a:gd name="T17" fmla="*/ 781 h 1078"/>
                <a:gd name="T18" fmla="*/ 282 w 2052"/>
                <a:gd name="T19" fmla="*/ 987 h 1078"/>
                <a:gd name="T20" fmla="*/ 494 w 2052"/>
                <a:gd name="T21" fmla="*/ 102 h 1078"/>
                <a:gd name="T22" fmla="*/ 344 w 2052"/>
                <a:gd name="T23" fmla="*/ 8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 h="1078">
                  <a:moveTo>
                    <a:pt x="344" y="82"/>
                  </a:moveTo>
                  <a:cubicBezTo>
                    <a:pt x="274" y="346"/>
                    <a:pt x="164" y="602"/>
                    <a:pt x="46" y="849"/>
                  </a:cubicBezTo>
                  <a:cubicBezTo>
                    <a:pt x="0" y="946"/>
                    <a:pt x="57" y="1046"/>
                    <a:pt x="164" y="1054"/>
                  </a:cubicBezTo>
                  <a:cubicBezTo>
                    <a:pt x="462" y="1078"/>
                    <a:pt x="764" y="1050"/>
                    <a:pt x="1062" y="1038"/>
                  </a:cubicBezTo>
                  <a:cubicBezTo>
                    <a:pt x="1234" y="1030"/>
                    <a:pt x="1407" y="1023"/>
                    <a:pt x="1579" y="1017"/>
                  </a:cubicBezTo>
                  <a:cubicBezTo>
                    <a:pt x="1706" y="1012"/>
                    <a:pt x="1829" y="984"/>
                    <a:pt x="1955" y="975"/>
                  </a:cubicBezTo>
                  <a:cubicBezTo>
                    <a:pt x="2016" y="971"/>
                    <a:pt x="2052" y="883"/>
                    <a:pt x="1989" y="851"/>
                  </a:cubicBezTo>
                  <a:cubicBezTo>
                    <a:pt x="1714" y="711"/>
                    <a:pt x="1385" y="741"/>
                    <a:pt x="1085" y="751"/>
                  </a:cubicBezTo>
                  <a:cubicBezTo>
                    <a:pt x="780" y="761"/>
                    <a:pt x="470" y="793"/>
                    <a:pt x="164" y="781"/>
                  </a:cubicBezTo>
                  <a:cubicBezTo>
                    <a:pt x="204" y="850"/>
                    <a:pt x="243" y="918"/>
                    <a:pt x="282" y="987"/>
                  </a:cubicBezTo>
                  <a:cubicBezTo>
                    <a:pt x="406" y="700"/>
                    <a:pt x="465" y="412"/>
                    <a:pt x="494" y="102"/>
                  </a:cubicBezTo>
                  <a:cubicBezTo>
                    <a:pt x="502" y="15"/>
                    <a:pt x="365" y="0"/>
                    <a:pt x="344" y="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303">
              <a:extLst>
                <a:ext uri="{FF2B5EF4-FFF2-40B4-BE49-F238E27FC236}">
                  <a16:creationId xmlns:a16="http://schemas.microsoft.com/office/drawing/2014/main" id="{3FB67458-8463-6D45-CF93-4D55F3AF8B1C}"/>
                </a:ext>
              </a:extLst>
            </p:cNvPr>
            <p:cNvSpPr>
              <a:spLocks/>
            </p:cNvSpPr>
            <p:nvPr/>
          </p:nvSpPr>
          <p:spPr bwMode="auto">
            <a:xfrm>
              <a:off x="5017103" y="6020512"/>
              <a:ext cx="442913" cy="254000"/>
            </a:xfrm>
            <a:custGeom>
              <a:avLst/>
              <a:gdLst>
                <a:gd name="T0" fmla="*/ 1588 w 2150"/>
                <a:gd name="T1" fmla="*/ 178 h 1238"/>
                <a:gd name="T2" fmla="*/ 1743 w 2150"/>
                <a:gd name="T3" fmla="*/ 700 h 1238"/>
                <a:gd name="T4" fmla="*/ 1792 w 2150"/>
                <a:gd name="T5" fmla="*/ 837 h 1238"/>
                <a:gd name="T6" fmla="*/ 1825 w 2150"/>
                <a:gd name="T7" fmla="*/ 930 h 1238"/>
                <a:gd name="T8" fmla="*/ 1845 w 2150"/>
                <a:gd name="T9" fmla="*/ 879 h 1238"/>
                <a:gd name="T10" fmla="*/ 1825 w 2150"/>
                <a:gd name="T11" fmla="*/ 884 h 1238"/>
                <a:gd name="T12" fmla="*/ 1778 w 2150"/>
                <a:gd name="T13" fmla="*/ 894 h 1238"/>
                <a:gd name="T14" fmla="*/ 1261 w 2150"/>
                <a:gd name="T15" fmla="*/ 932 h 1238"/>
                <a:gd name="T16" fmla="*/ 108 w 2150"/>
                <a:gd name="T17" fmla="*/ 959 h 1238"/>
                <a:gd name="T18" fmla="*/ 71 w 2150"/>
                <a:gd name="T19" fmla="*/ 1096 h 1238"/>
                <a:gd name="T20" fmla="*/ 1055 w 2150"/>
                <a:gd name="T21" fmla="*/ 1221 h 1238"/>
                <a:gd name="T22" fmla="*/ 1611 w 2150"/>
                <a:gd name="T23" fmla="*/ 1193 h 1238"/>
                <a:gd name="T24" fmla="*/ 2060 w 2150"/>
                <a:gd name="T25" fmla="*/ 1047 h 1238"/>
                <a:gd name="T26" fmla="*/ 1986 w 2150"/>
                <a:gd name="T27" fmla="*/ 595 h 1238"/>
                <a:gd name="T28" fmla="*/ 1767 w 2150"/>
                <a:gd name="T29" fmla="*/ 102 h 1238"/>
                <a:gd name="T30" fmla="*/ 1588 w 2150"/>
                <a:gd name="T31" fmla="*/ 17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0" h="1238">
                  <a:moveTo>
                    <a:pt x="1588" y="178"/>
                  </a:moveTo>
                  <a:cubicBezTo>
                    <a:pt x="1639" y="352"/>
                    <a:pt x="1685" y="528"/>
                    <a:pt x="1743" y="700"/>
                  </a:cubicBezTo>
                  <a:cubicBezTo>
                    <a:pt x="1759" y="746"/>
                    <a:pt x="1776" y="791"/>
                    <a:pt x="1792" y="837"/>
                  </a:cubicBezTo>
                  <a:cubicBezTo>
                    <a:pt x="1794" y="843"/>
                    <a:pt x="1817" y="927"/>
                    <a:pt x="1825" y="930"/>
                  </a:cubicBezTo>
                  <a:cubicBezTo>
                    <a:pt x="1865" y="887"/>
                    <a:pt x="1872" y="870"/>
                    <a:pt x="1845" y="879"/>
                  </a:cubicBezTo>
                  <a:cubicBezTo>
                    <a:pt x="1838" y="881"/>
                    <a:pt x="1831" y="883"/>
                    <a:pt x="1825" y="884"/>
                  </a:cubicBezTo>
                  <a:cubicBezTo>
                    <a:pt x="1810" y="884"/>
                    <a:pt x="1792" y="892"/>
                    <a:pt x="1778" y="894"/>
                  </a:cubicBezTo>
                  <a:cubicBezTo>
                    <a:pt x="1629" y="923"/>
                    <a:pt x="1432" y="928"/>
                    <a:pt x="1261" y="932"/>
                  </a:cubicBezTo>
                  <a:cubicBezTo>
                    <a:pt x="876" y="940"/>
                    <a:pt x="493" y="933"/>
                    <a:pt x="108" y="959"/>
                  </a:cubicBezTo>
                  <a:cubicBezTo>
                    <a:pt x="42" y="964"/>
                    <a:pt x="0" y="1062"/>
                    <a:pt x="71" y="1096"/>
                  </a:cubicBezTo>
                  <a:cubicBezTo>
                    <a:pt x="367" y="1238"/>
                    <a:pt x="736" y="1224"/>
                    <a:pt x="1055" y="1221"/>
                  </a:cubicBezTo>
                  <a:cubicBezTo>
                    <a:pt x="1241" y="1220"/>
                    <a:pt x="1427" y="1211"/>
                    <a:pt x="1611" y="1193"/>
                  </a:cubicBezTo>
                  <a:cubicBezTo>
                    <a:pt x="1748" y="1179"/>
                    <a:pt x="1975" y="1175"/>
                    <a:pt x="2060" y="1047"/>
                  </a:cubicBezTo>
                  <a:cubicBezTo>
                    <a:pt x="2150" y="913"/>
                    <a:pt x="2039" y="725"/>
                    <a:pt x="1986" y="595"/>
                  </a:cubicBezTo>
                  <a:cubicBezTo>
                    <a:pt x="1918" y="429"/>
                    <a:pt x="1840" y="266"/>
                    <a:pt x="1767" y="102"/>
                  </a:cubicBezTo>
                  <a:cubicBezTo>
                    <a:pt x="1722" y="0"/>
                    <a:pt x="1557" y="73"/>
                    <a:pt x="1588" y="17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304">
              <a:extLst>
                <a:ext uri="{FF2B5EF4-FFF2-40B4-BE49-F238E27FC236}">
                  <a16:creationId xmlns:a16="http://schemas.microsoft.com/office/drawing/2014/main" id="{F4E0B7DB-472E-AFB3-9242-39E334E2D08C}"/>
                </a:ext>
              </a:extLst>
            </p:cNvPr>
            <p:cNvSpPr>
              <a:spLocks/>
            </p:cNvSpPr>
            <p:nvPr/>
          </p:nvSpPr>
          <p:spPr bwMode="auto">
            <a:xfrm>
              <a:off x="4650391" y="6244349"/>
              <a:ext cx="369888" cy="268288"/>
            </a:xfrm>
            <a:custGeom>
              <a:avLst/>
              <a:gdLst>
                <a:gd name="T0" fmla="*/ 1543 w 1793"/>
                <a:gd name="T1" fmla="*/ 79 h 1301"/>
                <a:gd name="T2" fmla="*/ 1515 w 1793"/>
                <a:gd name="T3" fmla="*/ 848 h 1301"/>
                <a:gd name="T4" fmla="*/ 1513 w 1793"/>
                <a:gd name="T5" fmla="*/ 938 h 1301"/>
                <a:gd name="T6" fmla="*/ 1540 w 1793"/>
                <a:gd name="T7" fmla="*/ 927 h 1301"/>
                <a:gd name="T8" fmla="*/ 1506 w 1793"/>
                <a:gd name="T9" fmla="*/ 936 h 1301"/>
                <a:gd name="T10" fmla="*/ 1324 w 1793"/>
                <a:gd name="T11" fmla="*/ 973 h 1301"/>
                <a:gd name="T12" fmla="*/ 966 w 1793"/>
                <a:gd name="T13" fmla="*/ 1005 h 1301"/>
                <a:gd name="T14" fmla="*/ 608 w 1793"/>
                <a:gd name="T15" fmla="*/ 974 h 1301"/>
                <a:gd name="T16" fmla="*/ 523 w 1793"/>
                <a:gd name="T17" fmla="*/ 930 h 1301"/>
                <a:gd name="T18" fmla="*/ 443 w 1793"/>
                <a:gd name="T19" fmla="*/ 763 h 1301"/>
                <a:gd name="T20" fmla="*/ 193 w 1793"/>
                <a:gd name="T21" fmla="*/ 87 h 1301"/>
                <a:gd name="T22" fmla="*/ 25 w 1793"/>
                <a:gd name="T23" fmla="*/ 133 h 1301"/>
                <a:gd name="T24" fmla="*/ 247 w 1793"/>
                <a:gd name="T25" fmla="*/ 1007 h 1301"/>
                <a:gd name="T26" fmla="*/ 531 w 1793"/>
                <a:gd name="T27" fmla="*/ 1251 h 1301"/>
                <a:gd name="T28" fmla="*/ 995 w 1793"/>
                <a:gd name="T29" fmla="*/ 1301 h 1301"/>
                <a:gd name="T30" fmla="*/ 1458 w 1793"/>
                <a:gd name="T31" fmla="*/ 1247 h 1301"/>
                <a:gd name="T32" fmla="*/ 1778 w 1793"/>
                <a:gd name="T33" fmla="*/ 1023 h 1301"/>
                <a:gd name="T34" fmla="*/ 1768 w 1793"/>
                <a:gd name="T35" fmla="*/ 788 h 1301"/>
                <a:gd name="T36" fmla="*/ 1750 w 1793"/>
                <a:gd name="T37" fmla="*/ 549 h 1301"/>
                <a:gd name="T38" fmla="*/ 1690 w 1793"/>
                <a:gd name="T39" fmla="*/ 79 h 1301"/>
                <a:gd name="T40" fmla="*/ 1543 w 1793"/>
                <a:gd name="T41" fmla="*/ 79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3" h="1301">
                  <a:moveTo>
                    <a:pt x="1543" y="79"/>
                  </a:moveTo>
                  <a:cubicBezTo>
                    <a:pt x="1502" y="333"/>
                    <a:pt x="1518" y="592"/>
                    <a:pt x="1515" y="848"/>
                  </a:cubicBezTo>
                  <a:cubicBezTo>
                    <a:pt x="1514" y="872"/>
                    <a:pt x="1504" y="915"/>
                    <a:pt x="1513" y="938"/>
                  </a:cubicBezTo>
                  <a:cubicBezTo>
                    <a:pt x="1506" y="976"/>
                    <a:pt x="1515" y="972"/>
                    <a:pt x="1540" y="927"/>
                  </a:cubicBezTo>
                  <a:cubicBezTo>
                    <a:pt x="1528" y="930"/>
                    <a:pt x="1517" y="933"/>
                    <a:pt x="1506" y="936"/>
                  </a:cubicBezTo>
                  <a:cubicBezTo>
                    <a:pt x="1446" y="951"/>
                    <a:pt x="1385" y="963"/>
                    <a:pt x="1324" y="973"/>
                  </a:cubicBezTo>
                  <a:cubicBezTo>
                    <a:pt x="1205" y="992"/>
                    <a:pt x="1086" y="1005"/>
                    <a:pt x="966" y="1005"/>
                  </a:cubicBezTo>
                  <a:cubicBezTo>
                    <a:pt x="846" y="1006"/>
                    <a:pt x="725" y="998"/>
                    <a:pt x="608" y="974"/>
                  </a:cubicBezTo>
                  <a:cubicBezTo>
                    <a:pt x="568" y="966"/>
                    <a:pt x="545" y="963"/>
                    <a:pt x="523" y="930"/>
                  </a:cubicBezTo>
                  <a:cubicBezTo>
                    <a:pt x="489" y="881"/>
                    <a:pt x="466" y="817"/>
                    <a:pt x="443" y="763"/>
                  </a:cubicBezTo>
                  <a:cubicBezTo>
                    <a:pt x="345" y="542"/>
                    <a:pt x="298" y="304"/>
                    <a:pt x="193" y="87"/>
                  </a:cubicBezTo>
                  <a:cubicBezTo>
                    <a:pt x="151" y="0"/>
                    <a:pt x="31" y="52"/>
                    <a:pt x="25" y="133"/>
                  </a:cubicBezTo>
                  <a:cubicBezTo>
                    <a:pt x="0" y="430"/>
                    <a:pt x="129" y="740"/>
                    <a:pt x="247" y="1007"/>
                  </a:cubicBezTo>
                  <a:cubicBezTo>
                    <a:pt x="305" y="1140"/>
                    <a:pt x="388" y="1219"/>
                    <a:pt x="531" y="1251"/>
                  </a:cubicBezTo>
                  <a:cubicBezTo>
                    <a:pt x="682" y="1285"/>
                    <a:pt x="840" y="1301"/>
                    <a:pt x="995" y="1301"/>
                  </a:cubicBezTo>
                  <a:cubicBezTo>
                    <a:pt x="1150" y="1301"/>
                    <a:pt x="1307" y="1285"/>
                    <a:pt x="1458" y="1247"/>
                  </a:cubicBezTo>
                  <a:cubicBezTo>
                    <a:pt x="1589" y="1213"/>
                    <a:pt x="1748" y="1177"/>
                    <a:pt x="1778" y="1023"/>
                  </a:cubicBezTo>
                  <a:cubicBezTo>
                    <a:pt x="1793" y="947"/>
                    <a:pt x="1774" y="864"/>
                    <a:pt x="1768" y="788"/>
                  </a:cubicBezTo>
                  <a:cubicBezTo>
                    <a:pt x="1762" y="708"/>
                    <a:pt x="1756" y="629"/>
                    <a:pt x="1750" y="549"/>
                  </a:cubicBezTo>
                  <a:cubicBezTo>
                    <a:pt x="1739" y="391"/>
                    <a:pt x="1727" y="233"/>
                    <a:pt x="1690" y="79"/>
                  </a:cubicBezTo>
                  <a:cubicBezTo>
                    <a:pt x="1674" y="10"/>
                    <a:pt x="1556" y="4"/>
                    <a:pt x="1543" y="7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305">
              <a:extLst>
                <a:ext uri="{FF2B5EF4-FFF2-40B4-BE49-F238E27FC236}">
                  <a16:creationId xmlns:a16="http://schemas.microsoft.com/office/drawing/2014/main" id="{1DE4CF0E-ACA0-CB8F-06B0-B03E262E53C5}"/>
                </a:ext>
              </a:extLst>
            </p:cNvPr>
            <p:cNvSpPr>
              <a:spLocks/>
            </p:cNvSpPr>
            <p:nvPr/>
          </p:nvSpPr>
          <p:spPr bwMode="auto">
            <a:xfrm>
              <a:off x="4974241" y="6215774"/>
              <a:ext cx="334963" cy="277813"/>
            </a:xfrm>
            <a:custGeom>
              <a:avLst/>
              <a:gdLst>
                <a:gd name="T0" fmla="*/ 157 w 1629"/>
                <a:gd name="T1" fmla="*/ 141 h 1354"/>
                <a:gd name="T2" fmla="*/ 18 w 1629"/>
                <a:gd name="T3" fmla="*/ 1107 h 1354"/>
                <a:gd name="T4" fmla="*/ 107 w 1629"/>
                <a:gd name="T5" fmla="*/ 1264 h 1354"/>
                <a:gd name="T6" fmla="*/ 773 w 1629"/>
                <a:gd name="T7" fmla="*/ 1348 h 1354"/>
                <a:gd name="T8" fmla="*/ 1104 w 1629"/>
                <a:gd name="T9" fmla="*/ 1343 h 1354"/>
                <a:gd name="T10" fmla="*/ 1356 w 1629"/>
                <a:gd name="T11" fmla="*/ 1279 h 1354"/>
                <a:gd name="T12" fmla="*/ 1480 w 1629"/>
                <a:gd name="T13" fmla="*/ 1060 h 1354"/>
                <a:gd name="T14" fmla="*/ 1534 w 1629"/>
                <a:gd name="T15" fmla="*/ 717 h 1354"/>
                <a:gd name="T16" fmla="*/ 1579 w 1629"/>
                <a:gd name="T17" fmla="*/ 61 h 1354"/>
                <a:gd name="T18" fmla="*/ 1463 w 1629"/>
                <a:gd name="T19" fmla="*/ 45 h 1354"/>
                <a:gd name="T20" fmla="*/ 1321 w 1629"/>
                <a:gd name="T21" fmla="*/ 603 h 1354"/>
                <a:gd name="T22" fmla="*/ 1279 w 1629"/>
                <a:gd name="T23" fmla="*/ 881 h 1354"/>
                <a:gd name="T24" fmla="*/ 1231 w 1629"/>
                <a:gd name="T25" fmla="*/ 1084 h 1354"/>
                <a:gd name="T26" fmla="*/ 1038 w 1629"/>
                <a:gd name="T27" fmla="*/ 1096 h 1354"/>
                <a:gd name="T28" fmla="*/ 746 w 1629"/>
                <a:gd name="T29" fmla="*/ 1083 h 1354"/>
                <a:gd name="T30" fmla="*/ 175 w 1629"/>
                <a:gd name="T31" fmla="*/ 1017 h 1354"/>
                <a:gd name="T32" fmla="*/ 265 w 1629"/>
                <a:gd name="T33" fmla="*/ 1175 h 1354"/>
                <a:gd name="T34" fmla="*/ 352 w 1629"/>
                <a:gd name="T35" fmla="*/ 645 h 1354"/>
                <a:gd name="T36" fmla="*/ 307 w 1629"/>
                <a:gd name="T37" fmla="*/ 121 h 1354"/>
                <a:gd name="T38" fmla="*/ 157 w 1629"/>
                <a:gd name="T39" fmla="*/ 141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9" h="1354">
                  <a:moveTo>
                    <a:pt x="157" y="141"/>
                  </a:moveTo>
                  <a:cubicBezTo>
                    <a:pt x="152" y="465"/>
                    <a:pt x="106" y="795"/>
                    <a:pt x="18" y="1107"/>
                  </a:cubicBezTo>
                  <a:cubicBezTo>
                    <a:pt x="0" y="1170"/>
                    <a:pt x="39" y="1251"/>
                    <a:pt x="107" y="1264"/>
                  </a:cubicBezTo>
                  <a:cubicBezTo>
                    <a:pt x="327" y="1307"/>
                    <a:pt x="549" y="1335"/>
                    <a:pt x="773" y="1348"/>
                  </a:cubicBezTo>
                  <a:cubicBezTo>
                    <a:pt x="883" y="1354"/>
                    <a:pt x="993" y="1350"/>
                    <a:pt x="1104" y="1343"/>
                  </a:cubicBezTo>
                  <a:cubicBezTo>
                    <a:pt x="1189" y="1337"/>
                    <a:pt x="1282" y="1329"/>
                    <a:pt x="1356" y="1279"/>
                  </a:cubicBezTo>
                  <a:cubicBezTo>
                    <a:pt x="1433" y="1228"/>
                    <a:pt x="1465" y="1149"/>
                    <a:pt x="1480" y="1060"/>
                  </a:cubicBezTo>
                  <a:cubicBezTo>
                    <a:pt x="1499" y="946"/>
                    <a:pt x="1516" y="831"/>
                    <a:pt x="1534" y="717"/>
                  </a:cubicBezTo>
                  <a:cubicBezTo>
                    <a:pt x="1567" y="508"/>
                    <a:pt x="1629" y="269"/>
                    <a:pt x="1579" y="61"/>
                  </a:cubicBezTo>
                  <a:cubicBezTo>
                    <a:pt x="1566" y="6"/>
                    <a:pt x="1490" y="0"/>
                    <a:pt x="1463" y="45"/>
                  </a:cubicBezTo>
                  <a:cubicBezTo>
                    <a:pt x="1366" y="207"/>
                    <a:pt x="1349" y="419"/>
                    <a:pt x="1321" y="603"/>
                  </a:cubicBezTo>
                  <a:cubicBezTo>
                    <a:pt x="1307" y="695"/>
                    <a:pt x="1293" y="788"/>
                    <a:pt x="1279" y="881"/>
                  </a:cubicBezTo>
                  <a:cubicBezTo>
                    <a:pt x="1271" y="931"/>
                    <a:pt x="1276" y="1051"/>
                    <a:pt x="1231" y="1084"/>
                  </a:cubicBezTo>
                  <a:cubicBezTo>
                    <a:pt x="1185" y="1117"/>
                    <a:pt x="1088" y="1098"/>
                    <a:pt x="1038" y="1096"/>
                  </a:cubicBezTo>
                  <a:cubicBezTo>
                    <a:pt x="941" y="1092"/>
                    <a:pt x="843" y="1088"/>
                    <a:pt x="746" y="1083"/>
                  </a:cubicBezTo>
                  <a:cubicBezTo>
                    <a:pt x="555" y="1073"/>
                    <a:pt x="364" y="1051"/>
                    <a:pt x="175" y="1017"/>
                  </a:cubicBezTo>
                  <a:lnTo>
                    <a:pt x="265" y="1175"/>
                  </a:lnTo>
                  <a:cubicBezTo>
                    <a:pt x="312" y="1002"/>
                    <a:pt x="339" y="824"/>
                    <a:pt x="352" y="645"/>
                  </a:cubicBezTo>
                  <a:cubicBezTo>
                    <a:pt x="365" y="470"/>
                    <a:pt x="340" y="293"/>
                    <a:pt x="307" y="121"/>
                  </a:cubicBezTo>
                  <a:cubicBezTo>
                    <a:pt x="291" y="34"/>
                    <a:pt x="158" y="57"/>
                    <a:pt x="157" y="1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306">
              <a:extLst>
                <a:ext uri="{FF2B5EF4-FFF2-40B4-BE49-F238E27FC236}">
                  <a16:creationId xmlns:a16="http://schemas.microsoft.com/office/drawing/2014/main" id="{79FFDE1E-2938-BBCD-7736-03341FE33EC5}"/>
                </a:ext>
              </a:extLst>
            </p:cNvPr>
            <p:cNvSpPr>
              <a:spLocks/>
            </p:cNvSpPr>
            <p:nvPr/>
          </p:nvSpPr>
          <p:spPr bwMode="auto">
            <a:xfrm>
              <a:off x="4710716" y="6333249"/>
              <a:ext cx="306388" cy="138113"/>
            </a:xfrm>
            <a:custGeom>
              <a:avLst/>
              <a:gdLst>
                <a:gd name="T0" fmla="*/ 95 w 1491"/>
                <a:gd name="T1" fmla="*/ 367 h 669"/>
                <a:gd name="T2" fmla="*/ 472 w 1491"/>
                <a:gd name="T3" fmla="*/ 420 h 669"/>
                <a:gd name="T4" fmla="*/ 790 w 1491"/>
                <a:gd name="T5" fmla="*/ 609 h 669"/>
                <a:gd name="T6" fmla="*/ 972 w 1491"/>
                <a:gd name="T7" fmla="*/ 561 h 669"/>
                <a:gd name="T8" fmla="*/ 1169 w 1491"/>
                <a:gd name="T9" fmla="*/ 308 h 669"/>
                <a:gd name="T10" fmla="*/ 1300 w 1491"/>
                <a:gd name="T11" fmla="*/ 230 h 669"/>
                <a:gd name="T12" fmla="*/ 1449 w 1491"/>
                <a:gd name="T13" fmla="*/ 137 h 669"/>
                <a:gd name="T14" fmla="*/ 1418 w 1491"/>
                <a:gd name="T15" fmla="*/ 20 h 669"/>
                <a:gd name="T16" fmla="*/ 1202 w 1491"/>
                <a:gd name="T17" fmla="*/ 42 h 669"/>
                <a:gd name="T18" fmla="*/ 1028 w 1491"/>
                <a:gd name="T19" fmla="*/ 148 h 669"/>
                <a:gd name="T20" fmla="*/ 773 w 1491"/>
                <a:gd name="T21" fmla="*/ 477 h 669"/>
                <a:gd name="T22" fmla="*/ 944 w 1491"/>
                <a:gd name="T23" fmla="*/ 455 h 669"/>
                <a:gd name="T24" fmla="*/ 525 w 1491"/>
                <a:gd name="T25" fmla="*/ 226 h 669"/>
                <a:gd name="T26" fmla="*/ 298 w 1491"/>
                <a:gd name="T27" fmla="*/ 194 h 669"/>
                <a:gd name="T28" fmla="*/ 63 w 1491"/>
                <a:gd name="T29" fmla="*/ 248 h 669"/>
                <a:gd name="T30" fmla="*/ 95 w 1491"/>
                <a:gd name="T31" fmla="*/ 36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1" h="669">
                  <a:moveTo>
                    <a:pt x="95" y="367"/>
                  </a:moveTo>
                  <a:cubicBezTo>
                    <a:pt x="220" y="376"/>
                    <a:pt x="351" y="383"/>
                    <a:pt x="472" y="420"/>
                  </a:cubicBezTo>
                  <a:cubicBezTo>
                    <a:pt x="593" y="457"/>
                    <a:pt x="697" y="523"/>
                    <a:pt x="790" y="609"/>
                  </a:cubicBezTo>
                  <a:cubicBezTo>
                    <a:pt x="855" y="669"/>
                    <a:pt x="941" y="637"/>
                    <a:pt x="972" y="561"/>
                  </a:cubicBezTo>
                  <a:cubicBezTo>
                    <a:pt x="1013" y="462"/>
                    <a:pt x="1084" y="373"/>
                    <a:pt x="1169" y="308"/>
                  </a:cubicBezTo>
                  <a:cubicBezTo>
                    <a:pt x="1209" y="277"/>
                    <a:pt x="1254" y="251"/>
                    <a:pt x="1300" y="230"/>
                  </a:cubicBezTo>
                  <a:cubicBezTo>
                    <a:pt x="1357" y="203"/>
                    <a:pt x="1400" y="177"/>
                    <a:pt x="1449" y="137"/>
                  </a:cubicBezTo>
                  <a:cubicBezTo>
                    <a:pt x="1491" y="104"/>
                    <a:pt x="1465" y="32"/>
                    <a:pt x="1418" y="20"/>
                  </a:cubicBezTo>
                  <a:cubicBezTo>
                    <a:pt x="1339" y="0"/>
                    <a:pt x="1276" y="10"/>
                    <a:pt x="1202" y="42"/>
                  </a:cubicBezTo>
                  <a:cubicBezTo>
                    <a:pt x="1139" y="70"/>
                    <a:pt x="1082" y="106"/>
                    <a:pt x="1028" y="148"/>
                  </a:cubicBezTo>
                  <a:cubicBezTo>
                    <a:pt x="917" y="234"/>
                    <a:pt x="828" y="347"/>
                    <a:pt x="773" y="477"/>
                  </a:cubicBezTo>
                  <a:lnTo>
                    <a:pt x="944" y="455"/>
                  </a:lnTo>
                  <a:cubicBezTo>
                    <a:pt x="827" y="345"/>
                    <a:pt x="680" y="267"/>
                    <a:pt x="525" y="226"/>
                  </a:cubicBezTo>
                  <a:cubicBezTo>
                    <a:pt x="451" y="207"/>
                    <a:pt x="374" y="196"/>
                    <a:pt x="298" y="194"/>
                  </a:cubicBezTo>
                  <a:cubicBezTo>
                    <a:pt x="212" y="191"/>
                    <a:pt x="140" y="214"/>
                    <a:pt x="63" y="248"/>
                  </a:cubicBezTo>
                  <a:cubicBezTo>
                    <a:pt x="0" y="276"/>
                    <a:pt x="38" y="363"/>
                    <a:pt x="95" y="36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307">
              <a:extLst>
                <a:ext uri="{FF2B5EF4-FFF2-40B4-BE49-F238E27FC236}">
                  <a16:creationId xmlns:a16="http://schemas.microsoft.com/office/drawing/2014/main" id="{F6AD62D5-393E-C131-E984-586B7C1C0005}"/>
                </a:ext>
              </a:extLst>
            </p:cNvPr>
            <p:cNvSpPr>
              <a:spLocks/>
            </p:cNvSpPr>
            <p:nvPr/>
          </p:nvSpPr>
          <p:spPr bwMode="auto">
            <a:xfrm>
              <a:off x="5010753" y="6333249"/>
              <a:ext cx="246063" cy="138113"/>
            </a:xfrm>
            <a:custGeom>
              <a:avLst/>
              <a:gdLst>
                <a:gd name="T0" fmla="*/ 57 w 1198"/>
                <a:gd name="T1" fmla="*/ 114 h 668"/>
                <a:gd name="T2" fmla="*/ 332 w 1198"/>
                <a:gd name="T3" fmla="*/ 530 h 668"/>
                <a:gd name="T4" fmla="*/ 507 w 1198"/>
                <a:gd name="T5" fmla="*/ 603 h 668"/>
                <a:gd name="T6" fmla="*/ 798 w 1198"/>
                <a:gd name="T7" fmla="*/ 338 h 668"/>
                <a:gd name="T8" fmla="*/ 954 w 1198"/>
                <a:gd name="T9" fmla="*/ 293 h 668"/>
                <a:gd name="T10" fmla="*/ 1053 w 1198"/>
                <a:gd name="T11" fmla="*/ 294 h 668"/>
                <a:gd name="T12" fmla="*/ 1155 w 1198"/>
                <a:gd name="T13" fmla="*/ 284 h 668"/>
                <a:gd name="T14" fmla="*/ 1194 w 1198"/>
                <a:gd name="T15" fmla="*/ 217 h 668"/>
                <a:gd name="T16" fmla="*/ 988 w 1198"/>
                <a:gd name="T17" fmla="*/ 78 h 668"/>
                <a:gd name="T18" fmla="*/ 734 w 1198"/>
                <a:gd name="T19" fmla="*/ 128 h 668"/>
                <a:gd name="T20" fmla="*/ 362 w 1198"/>
                <a:gd name="T21" fmla="*/ 458 h 668"/>
                <a:gd name="T22" fmla="*/ 537 w 1198"/>
                <a:gd name="T23" fmla="*/ 530 h 668"/>
                <a:gd name="T24" fmla="*/ 71 w 1198"/>
                <a:gd name="T25" fmla="*/ 7 h 668"/>
                <a:gd name="T26" fmla="*/ 57 w 1198"/>
                <a:gd name="T27" fmla="*/ 114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8" h="668">
                  <a:moveTo>
                    <a:pt x="57" y="114"/>
                  </a:moveTo>
                  <a:cubicBezTo>
                    <a:pt x="235" y="167"/>
                    <a:pt x="345" y="349"/>
                    <a:pt x="332" y="530"/>
                  </a:cubicBezTo>
                  <a:cubicBezTo>
                    <a:pt x="326" y="617"/>
                    <a:pt x="450" y="668"/>
                    <a:pt x="507" y="603"/>
                  </a:cubicBezTo>
                  <a:cubicBezTo>
                    <a:pt x="593" y="504"/>
                    <a:pt x="681" y="400"/>
                    <a:pt x="798" y="338"/>
                  </a:cubicBezTo>
                  <a:cubicBezTo>
                    <a:pt x="846" y="312"/>
                    <a:pt x="900" y="298"/>
                    <a:pt x="954" y="293"/>
                  </a:cubicBezTo>
                  <a:cubicBezTo>
                    <a:pt x="987" y="290"/>
                    <a:pt x="1021" y="289"/>
                    <a:pt x="1053" y="294"/>
                  </a:cubicBezTo>
                  <a:cubicBezTo>
                    <a:pt x="1092" y="299"/>
                    <a:pt x="1120" y="308"/>
                    <a:pt x="1155" y="284"/>
                  </a:cubicBezTo>
                  <a:cubicBezTo>
                    <a:pt x="1176" y="270"/>
                    <a:pt x="1198" y="244"/>
                    <a:pt x="1194" y="217"/>
                  </a:cubicBezTo>
                  <a:cubicBezTo>
                    <a:pt x="1181" y="117"/>
                    <a:pt x="1076" y="88"/>
                    <a:pt x="988" y="78"/>
                  </a:cubicBezTo>
                  <a:cubicBezTo>
                    <a:pt x="900" y="68"/>
                    <a:pt x="814" y="92"/>
                    <a:pt x="734" y="128"/>
                  </a:cubicBezTo>
                  <a:cubicBezTo>
                    <a:pt x="581" y="198"/>
                    <a:pt x="468" y="330"/>
                    <a:pt x="362" y="458"/>
                  </a:cubicBezTo>
                  <a:cubicBezTo>
                    <a:pt x="421" y="482"/>
                    <a:pt x="479" y="506"/>
                    <a:pt x="537" y="530"/>
                  </a:cubicBezTo>
                  <a:cubicBezTo>
                    <a:pt x="548" y="262"/>
                    <a:pt x="333" y="34"/>
                    <a:pt x="71" y="7"/>
                  </a:cubicBezTo>
                  <a:cubicBezTo>
                    <a:pt x="8" y="0"/>
                    <a:pt x="0" y="97"/>
                    <a:pt x="57" y="11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308">
              <a:extLst>
                <a:ext uri="{FF2B5EF4-FFF2-40B4-BE49-F238E27FC236}">
                  <a16:creationId xmlns:a16="http://schemas.microsoft.com/office/drawing/2014/main" id="{CD008D9D-BE76-7720-730B-C92A2AE7BB35}"/>
                </a:ext>
              </a:extLst>
            </p:cNvPr>
            <p:cNvSpPr>
              <a:spLocks/>
            </p:cNvSpPr>
            <p:nvPr/>
          </p:nvSpPr>
          <p:spPr bwMode="auto">
            <a:xfrm>
              <a:off x="4450366" y="1891424"/>
              <a:ext cx="190500" cy="1060450"/>
            </a:xfrm>
            <a:custGeom>
              <a:avLst/>
              <a:gdLst>
                <a:gd name="T0" fmla="*/ 46 w 924"/>
                <a:gd name="T1" fmla="*/ 70 h 5157"/>
                <a:gd name="T2" fmla="*/ 186 w 924"/>
                <a:gd name="T3" fmla="*/ 2631 h 5157"/>
                <a:gd name="T4" fmla="*/ 432 w 924"/>
                <a:gd name="T5" fmla="*/ 3926 h 5157"/>
                <a:gd name="T6" fmla="*/ 808 w 924"/>
                <a:gd name="T7" fmla="*/ 5108 h 5157"/>
                <a:gd name="T8" fmla="*/ 918 w 924"/>
                <a:gd name="T9" fmla="*/ 5078 h 5157"/>
                <a:gd name="T10" fmla="*/ 644 w 924"/>
                <a:gd name="T11" fmla="*/ 3868 h 5157"/>
                <a:gd name="T12" fmla="*/ 408 w 924"/>
                <a:gd name="T13" fmla="*/ 2667 h 5157"/>
                <a:gd name="T14" fmla="*/ 155 w 924"/>
                <a:gd name="T15" fmla="*/ 70 h 5157"/>
                <a:gd name="T16" fmla="*/ 46 w 924"/>
                <a:gd name="T17" fmla="*/ 70 h 5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4" h="5157">
                  <a:moveTo>
                    <a:pt x="46" y="70"/>
                  </a:moveTo>
                  <a:cubicBezTo>
                    <a:pt x="0" y="922"/>
                    <a:pt x="59" y="1787"/>
                    <a:pt x="186" y="2631"/>
                  </a:cubicBezTo>
                  <a:cubicBezTo>
                    <a:pt x="251" y="3066"/>
                    <a:pt x="333" y="3498"/>
                    <a:pt x="432" y="3926"/>
                  </a:cubicBezTo>
                  <a:cubicBezTo>
                    <a:pt x="523" y="4319"/>
                    <a:pt x="613" y="4751"/>
                    <a:pt x="808" y="5108"/>
                  </a:cubicBezTo>
                  <a:cubicBezTo>
                    <a:pt x="835" y="5157"/>
                    <a:pt x="924" y="5137"/>
                    <a:pt x="918" y="5078"/>
                  </a:cubicBezTo>
                  <a:cubicBezTo>
                    <a:pt x="878" y="4671"/>
                    <a:pt x="737" y="4265"/>
                    <a:pt x="644" y="3868"/>
                  </a:cubicBezTo>
                  <a:cubicBezTo>
                    <a:pt x="551" y="3470"/>
                    <a:pt x="472" y="3070"/>
                    <a:pt x="408" y="2667"/>
                  </a:cubicBezTo>
                  <a:cubicBezTo>
                    <a:pt x="271" y="1805"/>
                    <a:pt x="204" y="941"/>
                    <a:pt x="155" y="70"/>
                  </a:cubicBezTo>
                  <a:cubicBezTo>
                    <a:pt x="151" y="0"/>
                    <a:pt x="50" y="0"/>
                    <a:pt x="46" y="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309">
              <a:extLst>
                <a:ext uri="{FF2B5EF4-FFF2-40B4-BE49-F238E27FC236}">
                  <a16:creationId xmlns:a16="http://schemas.microsoft.com/office/drawing/2014/main" id="{F9F3FB27-9E94-7E76-5FDC-B28061D51D11}"/>
                </a:ext>
              </a:extLst>
            </p:cNvPr>
            <p:cNvSpPr>
              <a:spLocks/>
            </p:cNvSpPr>
            <p:nvPr/>
          </p:nvSpPr>
          <p:spPr bwMode="auto">
            <a:xfrm>
              <a:off x="4801203" y="1818399"/>
              <a:ext cx="312738" cy="1138238"/>
            </a:xfrm>
            <a:custGeom>
              <a:avLst/>
              <a:gdLst>
                <a:gd name="T0" fmla="*/ 13 w 1522"/>
                <a:gd name="T1" fmla="*/ 53 h 5540"/>
                <a:gd name="T2" fmla="*/ 953 w 1522"/>
                <a:gd name="T3" fmla="*/ 2712 h 5540"/>
                <a:gd name="T4" fmla="*/ 1368 w 1522"/>
                <a:gd name="T5" fmla="*/ 5497 h 5540"/>
                <a:gd name="T6" fmla="*/ 1433 w 1522"/>
                <a:gd name="T7" fmla="*/ 5497 h 5540"/>
                <a:gd name="T8" fmla="*/ 1119 w 1522"/>
                <a:gd name="T9" fmla="*/ 2666 h 5540"/>
                <a:gd name="T10" fmla="*/ 56 w 1522"/>
                <a:gd name="T11" fmla="*/ 28 h 5540"/>
                <a:gd name="T12" fmla="*/ 13 w 1522"/>
                <a:gd name="T13" fmla="*/ 53 h 5540"/>
              </a:gdLst>
              <a:ahLst/>
              <a:cxnLst>
                <a:cxn ang="0">
                  <a:pos x="T0" y="T1"/>
                </a:cxn>
                <a:cxn ang="0">
                  <a:pos x="T2" y="T3"/>
                </a:cxn>
                <a:cxn ang="0">
                  <a:pos x="T4" y="T5"/>
                </a:cxn>
                <a:cxn ang="0">
                  <a:pos x="T6" y="T7"/>
                </a:cxn>
                <a:cxn ang="0">
                  <a:pos x="T8" y="T9"/>
                </a:cxn>
                <a:cxn ang="0">
                  <a:pos x="T10" y="T11"/>
                </a:cxn>
                <a:cxn ang="0">
                  <a:pos x="T12" y="T13"/>
                </a:cxn>
              </a:cxnLst>
              <a:rect l="0" t="0" r="r" b="b"/>
              <a:pathLst>
                <a:path w="1522" h="5540">
                  <a:moveTo>
                    <a:pt x="13" y="53"/>
                  </a:moveTo>
                  <a:cubicBezTo>
                    <a:pt x="404" y="910"/>
                    <a:pt x="728" y="1797"/>
                    <a:pt x="953" y="2712"/>
                  </a:cubicBezTo>
                  <a:cubicBezTo>
                    <a:pt x="1178" y="3631"/>
                    <a:pt x="1250" y="4562"/>
                    <a:pt x="1368" y="5497"/>
                  </a:cubicBezTo>
                  <a:cubicBezTo>
                    <a:pt x="1373" y="5538"/>
                    <a:pt x="1429" y="5540"/>
                    <a:pt x="1433" y="5497"/>
                  </a:cubicBezTo>
                  <a:cubicBezTo>
                    <a:pt x="1522" y="4555"/>
                    <a:pt x="1351" y="3577"/>
                    <a:pt x="1119" y="2666"/>
                  </a:cubicBezTo>
                  <a:cubicBezTo>
                    <a:pt x="884" y="1743"/>
                    <a:pt x="531" y="854"/>
                    <a:pt x="56" y="28"/>
                  </a:cubicBezTo>
                  <a:cubicBezTo>
                    <a:pt x="40" y="0"/>
                    <a:pt x="0" y="24"/>
                    <a:pt x="13" y="5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310">
              <a:extLst>
                <a:ext uri="{FF2B5EF4-FFF2-40B4-BE49-F238E27FC236}">
                  <a16:creationId xmlns:a16="http://schemas.microsoft.com/office/drawing/2014/main" id="{5A57B804-5C41-4130-B3A4-01266FC53AB6}"/>
                </a:ext>
              </a:extLst>
            </p:cNvPr>
            <p:cNvSpPr>
              <a:spLocks/>
            </p:cNvSpPr>
            <p:nvPr/>
          </p:nvSpPr>
          <p:spPr bwMode="auto">
            <a:xfrm>
              <a:off x="4747228" y="1846974"/>
              <a:ext cx="269875" cy="1095375"/>
            </a:xfrm>
            <a:custGeom>
              <a:avLst/>
              <a:gdLst>
                <a:gd name="T0" fmla="*/ 8 w 1311"/>
                <a:gd name="T1" fmla="*/ 34 h 5328"/>
                <a:gd name="T2" fmla="*/ 728 w 1311"/>
                <a:gd name="T3" fmla="*/ 2640 h 5328"/>
                <a:gd name="T4" fmla="*/ 1245 w 1311"/>
                <a:gd name="T5" fmla="*/ 5292 h 5328"/>
                <a:gd name="T6" fmla="*/ 1309 w 1311"/>
                <a:gd name="T7" fmla="*/ 5283 h 5328"/>
                <a:gd name="T8" fmla="*/ 884 w 1311"/>
                <a:gd name="T9" fmla="*/ 2647 h 5328"/>
                <a:gd name="T10" fmla="*/ 47 w 1311"/>
                <a:gd name="T11" fmla="*/ 24 h 5328"/>
                <a:gd name="T12" fmla="*/ 8 w 1311"/>
                <a:gd name="T13" fmla="*/ 34 h 5328"/>
              </a:gdLst>
              <a:ahLst/>
              <a:cxnLst>
                <a:cxn ang="0">
                  <a:pos x="T0" y="T1"/>
                </a:cxn>
                <a:cxn ang="0">
                  <a:pos x="T2" y="T3"/>
                </a:cxn>
                <a:cxn ang="0">
                  <a:pos x="T4" y="T5"/>
                </a:cxn>
                <a:cxn ang="0">
                  <a:pos x="T6" y="T7"/>
                </a:cxn>
                <a:cxn ang="0">
                  <a:pos x="T8" y="T9"/>
                </a:cxn>
                <a:cxn ang="0">
                  <a:pos x="T10" y="T11"/>
                </a:cxn>
                <a:cxn ang="0">
                  <a:pos x="T12" y="T13"/>
                </a:cxn>
              </a:cxnLst>
              <a:rect l="0" t="0" r="r" b="b"/>
              <a:pathLst>
                <a:path w="1311" h="5328">
                  <a:moveTo>
                    <a:pt x="8" y="34"/>
                  </a:moveTo>
                  <a:cubicBezTo>
                    <a:pt x="285" y="892"/>
                    <a:pt x="522" y="1763"/>
                    <a:pt x="728" y="2640"/>
                  </a:cubicBezTo>
                  <a:cubicBezTo>
                    <a:pt x="935" y="3518"/>
                    <a:pt x="1067" y="4408"/>
                    <a:pt x="1245" y="5292"/>
                  </a:cubicBezTo>
                  <a:cubicBezTo>
                    <a:pt x="1252" y="5328"/>
                    <a:pt x="1311" y="5320"/>
                    <a:pt x="1309" y="5283"/>
                  </a:cubicBezTo>
                  <a:cubicBezTo>
                    <a:pt x="1269" y="4395"/>
                    <a:pt x="1089" y="3509"/>
                    <a:pt x="884" y="2647"/>
                  </a:cubicBezTo>
                  <a:cubicBezTo>
                    <a:pt x="671" y="1752"/>
                    <a:pt x="385" y="879"/>
                    <a:pt x="47" y="24"/>
                  </a:cubicBezTo>
                  <a:cubicBezTo>
                    <a:pt x="38" y="0"/>
                    <a:pt x="0" y="9"/>
                    <a:pt x="8" y="3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311">
              <a:extLst>
                <a:ext uri="{FF2B5EF4-FFF2-40B4-BE49-F238E27FC236}">
                  <a16:creationId xmlns:a16="http://schemas.microsoft.com/office/drawing/2014/main" id="{980E4DDB-D389-8427-0367-661720401285}"/>
                </a:ext>
              </a:extLst>
            </p:cNvPr>
            <p:cNvSpPr>
              <a:spLocks/>
            </p:cNvSpPr>
            <p:nvPr/>
          </p:nvSpPr>
          <p:spPr bwMode="auto">
            <a:xfrm>
              <a:off x="4671028" y="2909012"/>
              <a:ext cx="239713" cy="50800"/>
            </a:xfrm>
            <a:custGeom>
              <a:avLst/>
              <a:gdLst>
                <a:gd name="T0" fmla="*/ 83 w 1166"/>
                <a:gd name="T1" fmla="*/ 237 h 247"/>
                <a:gd name="T2" fmla="*/ 605 w 1166"/>
                <a:gd name="T3" fmla="*/ 242 h 247"/>
                <a:gd name="T4" fmla="*/ 859 w 1166"/>
                <a:gd name="T5" fmla="*/ 223 h 247"/>
                <a:gd name="T6" fmla="*/ 994 w 1166"/>
                <a:gd name="T7" fmla="*/ 201 h 247"/>
                <a:gd name="T8" fmla="*/ 1050 w 1166"/>
                <a:gd name="T9" fmla="*/ 184 h 247"/>
                <a:gd name="T10" fmla="*/ 1118 w 1166"/>
                <a:gd name="T11" fmla="*/ 144 h 247"/>
                <a:gd name="T12" fmla="*/ 1102 w 1166"/>
                <a:gd name="T13" fmla="*/ 21 h 247"/>
                <a:gd name="T14" fmla="*/ 1038 w 1166"/>
                <a:gd name="T15" fmla="*/ 4 h 247"/>
                <a:gd name="T16" fmla="*/ 967 w 1166"/>
                <a:gd name="T17" fmla="*/ 2 h 247"/>
                <a:gd name="T18" fmla="*/ 841 w 1166"/>
                <a:gd name="T19" fmla="*/ 16 h 247"/>
                <a:gd name="T20" fmla="*/ 589 w 1166"/>
                <a:gd name="T21" fmla="*/ 51 h 247"/>
                <a:gd name="T22" fmla="*/ 83 w 1166"/>
                <a:gd name="T23" fmla="*/ 110 h 247"/>
                <a:gd name="T24" fmla="*/ 83 w 1166"/>
                <a:gd name="T25" fmla="*/ 23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6" h="247">
                  <a:moveTo>
                    <a:pt x="83" y="237"/>
                  </a:moveTo>
                  <a:cubicBezTo>
                    <a:pt x="256" y="245"/>
                    <a:pt x="431" y="247"/>
                    <a:pt x="605" y="242"/>
                  </a:cubicBezTo>
                  <a:cubicBezTo>
                    <a:pt x="690" y="240"/>
                    <a:pt x="775" y="232"/>
                    <a:pt x="859" y="223"/>
                  </a:cubicBezTo>
                  <a:cubicBezTo>
                    <a:pt x="905" y="218"/>
                    <a:pt x="950" y="214"/>
                    <a:pt x="994" y="201"/>
                  </a:cubicBezTo>
                  <a:cubicBezTo>
                    <a:pt x="1013" y="196"/>
                    <a:pt x="1032" y="191"/>
                    <a:pt x="1050" y="184"/>
                  </a:cubicBezTo>
                  <a:cubicBezTo>
                    <a:pt x="1076" y="175"/>
                    <a:pt x="1094" y="156"/>
                    <a:pt x="1118" y="144"/>
                  </a:cubicBezTo>
                  <a:cubicBezTo>
                    <a:pt x="1166" y="119"/>
                    <a:pt x="1159" y="30"/>
                    <a:pt x="1102" y="21"/>
                  </a:cubicBezTo>
                  <a:cubicBezTo>
                    <a:pt x="1079" y="18"/>
                    <a:pt x="1060" y="8"/>
                    <a:pt x="1038" y="4"/>
                  </a:cubicBezTo>
                  <a:cubicBezTo>
                    <a:pt x="1015" y="0"/>
                    <a:pt x="990" y="2"/>
                    <a:pt x="967" y="2"/>
                  </a:cubicBezTo>
                  <a:cubicBezTo>
                    <a:pt x="925" y="3"/>
                    <a:pt x="883" y="10"/>
                    <a:pt x="841" y="16"/>
                  </a:cubicBezTo>
                  <a:cubicBezTo>
                    <a:pt x="757" y="28"/>
                    <a:pt x="673" y="39"/>
                    <a:pt x="589" y="51"/>
                  </a:cubicBezTo>
                  <a:cubicBezTo>
                    <a:pt x="421" y="77"/>
                    <a:pt x="252" y="96"/>
                    <a:pt x="83" y="110"/>
                  </a:cubicBezTo>
                  <a:cubicBezTo>
                    <a:pt x="1" y="116"/>
                    <a:pt x="0" y="234"/>
                    <a:pt x="83" y="2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312">
              <a:extLst>
                <a:ext uri="{FF2B5EF4-FFF2-40B4-BE49-F238E27FC236}">
                  <a16:creationId xmlns:a16="http://schemas.microsoft.com/office/drawing/2014/main" id="{542679AB-D920-4EED-B215-35E60FE88D99}"/>
                </a:ext>
              </a:extLst>
            </p:cNvPr>
            <p:cNvSpPr>
              <a:spLocks/>
            </p:cNvSpPr>
            <p:nvPr/>
          </p:nvSpPr>
          <p:spPr bwMode="auto">
            <a:xfrm>
              <a:off x="4370991" y="1881899"/>
              <a:ext cx="115888" cy="1062038"/>
            </a:xfrm>
            <a:custGeom>
              <a:avLst/>
              <a:gdLst>
                <a:gd name="T0" fmla="*/ 450 w 563"/>
                <a:gd name="T1" fmla="*/ 60 h 5162"/>
                <a:gd name="T2" fmla="*/ 95 w 563"/>
                <a:gd name="T3" fmla="*/ 2595 h 5162"/>
                <a:gd name="T4" fmla="*/ 227 w 563"/>
                <a:gd name="T5" fmla="*/ 5122 h 5162"/>
                <a:gd name="T6" fmla="*/ 301 w 563"/>
                <a:gd name="T7" fmla="*/ 5112 h 5162"/>
                <a:gd name="T8" fmla="*/ 272 w 563"/>
                <a:gd name="T9" fmla="*/ 2595 h 5162"/>
                <a:gd name="T10" fmla="*/ 557 w 563"/>
                <a:gd name="T11" fmla="*/ 75 h 5162"/>
                <a:gd name="T12" fmla="*/ 450 w 563"/>
                <a:gd name="T13" fmla="*/ 60 h 5162"/>
              </a:gdLst>
              <a:ahLst/>
              <a:cxnLst>
                <a:cxn ang="0">
                  <a:pos x="T0" y="T1"/>
                </a:cxn>
                <a:cxn ang="0">
                  <a:pos x="T2" y="T3"/>
                </a:cxn>
                <a:cxn ang="0">
                  <a:pos x="T4" y="T5"/>
                </a:cxn>
                <a:cxn ang="0">
                  <a:pos x="T6" y="T7"/>
                </a:cxn>
                <a:cxn ang="0">
                  <a:pos x="T8" y="T9"/>
                </a:cxn>
                <a:cxn ang="0">
                  <a:pos x="T10" y="T11"/>
                </a:cxn>
                <a:cxn ang="0">
                  <a:pos x="T12" y="T13"/>
                </a:cxn>
              </a:cxnLst>
              <a:rect l="0" t="0" r="r" b="b"/>
              <a:pathLst>
                <a:path w="563" h="5162">
                  <a:moveTo>
                    <a:pt x="450" y="60"/>
                  </a:moveTo>
                  <a:cubicBezTo>
                    <a:pt x="280" y="896"/>
                    <a:pt x="159" y="1743"/>
                    <a:pt x="95" y="2595"/>
                  </a:cubicBezTo>
                  <a:cubicBezTo>
                    <a:pt x="35" y="3418"/>
                    <a:pt x="0" y="4320"/>
                    <a:pt x="227" y="5122"/>
                  </a:cubicBezTo>
                  <a:cubicBezTo>
                    <a:pt x="239" y="5162"/>
                    <a:pt x="302" y="5155"/>
                    <a:pt x="301" y="5112"/>
                  </a:cubicBezTo>
                  <a:cubicBezTo>
                    <a:pt x="268" y="4266"/>
                    <a:pt x="210" y="3443"/>
                    <a:pt x="272" y="2595"/>
                  </a:cubicBezTo>
                  <a:cubicBezTo>
                    <a:pt x="334" y="1751"/>
                    <a:pt x="468" y="915"/>
                    <a:pt x="557" y="75"/>
                  </a:cubicBezTo>
                  <a:cubicBezTo>
                    <a:pt x="563" y="14"/>
                    <a:pt x="462" y="0"/>
                    <a:pt x="450" y="6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313">
              <a:extLst>
                <a:ext uri="{FF2B5EF4-FFF2-40B4-BE49-F238E27FC236}">
                  <a16:creationId xmlns:a16="http://schemas.microsoft.com/office/drawing/2014/main" id="{015179AC-40BE-65EF-6BC2-8BAE299C265B}"/>
                </a:ext>
              </a:extLst>
            </p:cNvPr>
            <p:cNvSpPr>
              <a:spLocks/>
            </p:cNvSpPr>
            <p:nvPr/>
          </p:nvSpPr>
          <p:spPr bwMode="auto">
            <a:xfrm>
              <a:off x="3797903" y="1918412"/>
              <a:ext cx="166688" cy="1165225"/>
            </a:xfrm>
            <a:custGeom>
              <a:avLst/>
              <a:gdLst>
                <a:gd name="T0" fmla="*/ 368 w 811"/>
                <a:gd name="T1" fmla="*/ 72 h 5666"/>
                <a:gd name="T2" fmla="*/ 35 w 811"/>
                <a:gd name="T3" fmla="*/ 3134 h 5666"/>
                <a:gd name="T4" fmla="*/ 168 w 811"/>
                <a:gd name="T5" fmla="*/ 4550 h 5666"/>
                <a:gd name="T6" fmla="*/ 701 w 811"/>
                <a:gd name="T7" fmla="*/ 5630 h 5666"/>
                <a:gd name="T8" fmla="*/ 782 w 811"/>
                <a:gd name="T9" fmla="*/ 5567 h 5666"/>
                <a:gd name="T10" fmla="*/ 278 w 811"/>
                <a:gd name="T11" fmla="*/ 2993 h 5666"/>
                <a:gd name="T12" fmla="*/ 476 w 811"/>
                <a:gd name="T13" fmla="*/ 102 h 5666"/>
                <a:gd name="T14" fmla="*/ 368 w 811"/>
                <a:gd name="T15" fmla="*/ 72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1" h="5666">
                  <a:moveTo>
                    <a:pt x="368" y="72"/>
                  </a:moveTo>
                  <a:cubicBezTo>
                    <a:pt x="109" y="1071"/>
                    <a:pt x="0" y="2102"/>
                    <a:pt x="35" y="3134"/>
                  </a:cubicBezTo>
                  <a:cubicBezTo>
                    <a:pt x="51" y="3606"/>
                    <a:pt x="84" y="4084"/>
                    <a:pt x="168" y="4550"/>
                  </a:cubicBezTo>
                  <a:cubicBezTo>
                    <a:pt x="241" y="4957"/>
                    <a:pt x="375" y="5358"/>
                    <a:pt x="701" y="5630"/>
                  </a:cubicBezTo>
                  <a:cubicBezTo>
                    <a:pt x="745" y="5666"/>
                    <a:pt x="811" y="5621"/>
                    <a:pt x="782" y="5567"/>
                  </a:cubicBezTo>
                  <a:cubicBezTo>
                    <a:pt x="363" y="4776"/>
                    <a:pt x="299" y="3873"/>
                    <a:pt x="278" y="2993"/>
                  </a:cubicBezTo>
                  <a:cubicBezTo>
                    <a:pt x="254" y="2025"/>
                    <a:pt x="328" y="1058"/>
                    <a:pt x="476" y="102"/>
                  </a:cubicBezTo>
                  <a:cubicBezTo>
                    <a:pt x="486" y="32"/>
                    <a:pt x="386" y="0"/>
                    <a:pt x="368" y="7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314">
              <a:extLst>
                <a:ext uri="{FF2B5EF4-FFF2-40B4-BE49-F238E27FC236}">
                  <a16:creationId xmlns:a16="http://schemas.microsoft.com/office/drawing/2014/main" id="{3AE9D944-4204-149C-FAFF-90F1BFBFA907}"/>
                </a:ext>
              </a:extLst>
            </p:cNvPr>
            <p:cNvSpPr>
              <a:spLocks/>
            </p:cNvSpPr>
            <p:nvPr/>
          </p:nvSpPr>
          <p:spPr bwMode="auto">
            <a:xfrm>
              <a:off x="3955066" y="2724862"/>
              <a:ext cx="76200" cy="277813"/>
            </a:xfrm>
            <a:custGeom>
              <a:avLst/>
              <a:gdLst>
                <a:gd name="T0" fmla="*/ 3 w 369"/>
                <a:gd name="T1" fmla="*/ 50 h 1350"/>
                <a:gd name="T2" fmla="*/ 66 w 369"/>
                <a:gd name="T3" fmla="*/ 711 h 1350"/>
                <a:gd name="T4" fmla="*/ 309 w 369"/>
                <a:gd name="T5" fmla="*/ 1326 h 1350"/>
                <a:gd name="T6" fmla="*/ 360 w 369"/>
                <a:gd name="T7" fmla="*/ 1304 h 1350"/>
                <a:gd name="T8" fmla="*/ 171 w 369"/>
                <a:gd name="T9" fmla="*/ 694 h 1350"/>
                <a:gd name="T10" fmla="*/ 81 w 369"/>
                <a:gd name="T11" fmla="*/ 50 h 1350"/>
                <a:gd name="T12" fmla="*/ 3 w 369"/>
                <a:gd name="T13" fmla="*/ 50 h 1350"/>
              </a:gdLst>
              <a:ahLst/>
              <a:cxnLst>
                <a:cxn ang="0">
                  <a:pos x="T0" y="T1"/>
                </a:cxn>
                <a:cxn ang="0">
                  <a:pos x="T2" y="T3"/>
                </a:cxn>
                <a:cxn ang="0">
                  <a:pos x="T4" y="T5"/>
                </a:cxn>
                <a:cxn ang="0">
                  <a:pos x="T6" y="T7"/>
                </a:cxn>
                <a:cxn ang="0">
                  <a:pos x="T8" y="T9"/>
                </a:cxn>
                <a:cxn ang="0">
                  <a:pos x="T10" y="T11"/>
                </a:cxn>
                <a:cxn ang="0">
                  <a:pos x="T12" y="T13"/>
                </a:cxn>
              </a:cxnLst>
              <a:rect l="0" t="0" r="r" b="b"/>
              <a:pathLst>
                <a:path w="369" h="1350">
                  <a:moveTo>
                    <a:pt x="3" y="50"/>
                  </a:moveTo>
                  <a:cubicBezTo>
                    <a:pt x="0" y="272"/>
                    <a:pt x="21" y="494"/>
                    <a:pt x="66" y="711"/>
                  </a:cubicBezTo>
                  <a:cubicBezTo>
                    <a:pt x="112" y="929"/>
                    <a:pt x="177" y="1144"/>
                    <a:pt x="309" y="1326"/>
                  </a:cubicBezTo>
                  <a:cubicBezTo>
                    <a:pt x="326" y="1350"/>
                    <a:pt x="369" y="1337"/>
                    <a:pt x="360" y="1304"/>
                  </a:cubicBezTo>
                  <a:cubicBezTo>
                    <a:pt x="304" y="1099"/>
                    <a:pt x="224" y="901"/>
                    <a:pt x="171" y="694"/>
                  </a:cubicBezTo>
                  <a:cubicBezTo>
                    <a:pt x="117" y="484"/>
                    <a:pt x="87" y="268"/>
                    <a:pt x="81" y="50"/>
                  </a:cubicBezTo>
                  <a:cubicBezTo>
                    <a:pt x="80" y="0"/>
                    <a:pt x="4" y="0"/>
                    <a:pt x="3"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315">
              <a:extLst>
                <a:ext uri="{FF2B5EF4-FFF2-40B4-BE49-F238E27FC236}">
                  <a16:creationId xmlns:a16="http://schemas.microsoft.com/office/drawing/2014/main" id="{543627EF-36AD-2E92-3527-C26F8966B5F2}"/>
                </a:ext>
              </a:extLst>
            </p:cNvPr>
            <p:cNvSpPr>
              <a:spLocks/>
            </p:cNvSpPr>
            <p:nvPr/>
          </p:nvSpPr>
          <p:spPr bwMode="auto">
            <a:xfrm>
              <a:off x="5132991" y="1704099"/>
              <a:ext cx="463550" cy="1149350"/>
            </a:xfrm>
            <a:custGeom>
              <a:avLst/>
              <a:gdLst>
                <a:gd name="T0" fmla="*/ 39 w 2256"/>
                <a:gd name="T1" fmla="*/ 104 h 5584"/>
                <a:gd name="T2" fmla="*/ 1561 w 2256"/>
                <a:gd name="T3" fmla="*/ 2632 h 5584"/>
                <a:gd name="T4" fmla="*/ 1901 w 2256"/>
                <a:gd name="T5" fmla="*/ 3979 h 5584"/>
                <a:gd name="T6" fmla="*/ 2001 w 2256"/>
                <a:gd name="T7" fmla="*/ 5493 h 5584"/>
                <a:gd name="T8" fmla="*/ 2126 w 2256"/>
                <a:gd name="T9" fmla="*/ 5510 h 5584"/>
                <a:gd name="T10" fmla="*/ 2147 w 2256"/>
                <a:gd name="T11" fmla="*/ 3986 h 5584"/>
                <a:gd name="T12" fmla="*/ 1785 w 2256"/>
                <a:gd name="T13" fmla="*/ 2529 h 5584"/>
                <a:gd name="T14" fmla="*/ 105 w 2256"/>
                <a:gd name="T15" fmla="*/ 38 h 5584"/>
                <a:gd name="T16" fmla="*/ 39 w 2256"/>
                <a:gd name="T17" fmla="*/ 104 h 5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6" h="5584">
                  <a:moveTo>
                    <a:pt x="39" y="104"/>
                  </a:moveTo>
                  <a:cubicBezTo>
                    <a:pt x="680" y="878"/>
                    <a:pt x="1218" y="1680"/>
                    <a:pt x="1561" y="2632"/>
                  </a:cubicBezTo>
                  <a:cubicBezTo>
                    <a:pt x="1719" y="3070"/>
                    <a:pt x="1825" y="3521"/>
                    <a:pt x="1901" y="3979"/>
                  </a:cubicBezTo>
                  <a:cubicBezTo>
                    <a:pt x="1983" y="4484"/>
                    <a:pt x="1952" y="4987"/>
                    <a:pt x="2001" y="5493"/>
                  </a:cubicBezTo>
                  <a:cubicBezTo>
                    <a:pt x="2007" y="5561"/>
                    <a:pt x="2106" y="5584"/>
                    <a:pt x="2126" y="5510"/>
                  </a:cubicBezTo>
                  <a:cubicBezTo>
                    <a:pt x="2256" y="5027"/>
                    <a:pt x="2207" y="4476"/>
                    <a:pt x="2147" y="3986"/>
                  </a:cubicBezTo>
                  <a:cubicBezTo>
                    <a:pt x="2086" y="3489"/>
                    <a:pt x="1958" y="2999"/>
                    <a:pt x="1785" y="2529"/>
                  </a:cubicBezTo>
                  <a:cubicBezTo>
                    <a:pt x="1442" y="1599"/>
                    <a:pt x="877" y="673"/>
                    <a:pt x="105" y="38"/>
                  </a:cubicBezTo>
                  <a:cubicBezTo>
                    <a:pt x="58" y="0"/>
                    <a:pt x="0" y="58"/>
                    <a:pt x="39" y="10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316">
              <a:extLst>
                <a:ext uri="{FF2B5EF4-FFF2-40B4-BE49-F238E27FC236}">
                  <a16:creationId xmlns:a16="http://schemas.microsoft.com/office/drawing/2014/main" id="{F4A180C5-FAF4-DCB4-1A07-4D9384C75ECF}"/>
                </a:ext>
              </a:extLst>
            </p:cNvPr>
            <p:cNvSpPr>
              <a:spLocks/>
            </p:cNvSpPr>
            <p:nvPr/>
          </p:nvSpPr>
          <p:spPr bwMode="auto">
            <a:xfrm>
              <a:off x="5047266" y="2540712"/>
              <a:ext cx="169863" cy="336550"/>
            </a:xfrm>
            <a:custGeom>
              <a:avLst/>
              <a:gdLst>
                <a:gd name="T0" fmla="*/ 45 w 826"/>
                <a:gd name="T1" fmla="*/ 125 h 1636"/>
                <a:gd name="T2" fmla="*/ 418 w 826"/>
                <a:gd name="T3" fmla="*/ 874 h 1636"/>
                <a:gd name="T4" fmla="*/ 543 w 826"/>
                <a:gd name="T5" fmla="*/ 1265 h 1636"/>
                <a:gd name="T6" fmla="*/ 691 w 826"/>
                <a:gd name="T7" fmla="*/ 1620 h 1636"/>
                <a:gd name="T8" fmla="*/ 759 w 826"/>
                <a:gd name="T9" fmla="*/ 1602 h 1636"/>
                <a:gd name="T10" fmla="*/ 736 w 826"/>
                <a:gd name="T11" fmla="*/ 1212 h 1636"/>
                <a:gd name="T12" fmla="*/ 589 w 826"/>
                <a:gd name="T13" fmla="*/ 801 h 1636"/>
                <a:gd name="T14" fmla="*/ 152 w 826"/>
                <a:gd name="T15" fmla="*/ 62 h 1636"/>
                <a:gd name="T16" fmla="*/ 45 w 826"/>
                <a:gd name="T17" fmla="*/ 12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6" h="1636">
                  <a:moveTo>
                    <a:pt x="45" y="125"/>
                  </a:moveTo>
                  <a:cubicBezTo>
                    <a:pt x="197" y="360"/>
                    <a:pt x="324" y="610"/>
                    <a:pt x="418" y="874"/>
                  </a:cubicBezTo>
                  <a:cubicBezTo>
                    <a:pt x="464" y="1002"/>
                    <a:pt x="508" y="1132"/>
                    <a:pt x="543" y="1265"/>
                  </a:cubicBezTo>
                  <a:cubicBezTo>
                    <a:pt x="573" y="1378"/>
                    <a:pt x="592" y="1545"/>
                    <a:pt x="691" y="1620"/>
                  </a:cubicBezTo>
                  <a:cubicBezTo>
                    <a:pt x="713" y="1636"/>
                    <a:pt x="746" y="1622"/>
                    <a:pt x="759" y="1602"/>
                  </a:cubicBezTo>
                  <a:cubicBezTo>
                    <a:pt x="826" y="1498"/>
                    <a:pt x="768" y="1321"/>
                    <a:pt x="736" y="1212"/>
                  </a:cubicBezTo>
                  <a:cubicBezTo>
                    <a:pt x="696" y="1072"/>
                    <a:pt x="648" y="934"/>
                    <a:pt x="589" y="801"/>
                  </a:cubicBezTo>
                  <a:cubicBezTo>
                    <a:pt x="473" y="539"/>
                    <a:pt x="326" y="291"/>
                    <a:pt x="152" y="62"/>
                  </a:cubicBezTo>
                  <a:cubicBezTo>
                    <a:pt x="105" y="0"/>
                    <a:pt x="0" y="56"/>
                    <a:pt x="45" y="12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317">
              <a:extLst>
                <a:ext uri="{FF2B5EF4-FFF2-40B4-BE49-F238E27FC236}">
                  <a16:creationId xmlns:a16="http://schemas.microsoft.com/office/drawing/2014/main" id="{A1582806-0A7A-C82C-5D11-191BB5F8DE28}"/>
                </a:ext>
              </a:extLst>
            </p:cNvPr>
            <p:cNvSpPr>
              <a:spLocks/>
            </p:cNvSpPr>
            <p:nvPr/>
          </p:nvSpPr>
          <p:spPr bwMode="auto">
            <a:xfrm>
              <a:off x="5206016" y="2758199"/>
              <a:ext cx="53975" cy="112713"/>
            </a:xfrm>
            <a:custGeom>
              <a:avLst/>
              <a:gdLst>
                <a:gd name="T0" fmla="*/ 27 w 265"/>
                <a:gd name="T1" fmla="*/ 98 h 549"/>
                <a:gd name="T2" fmla="*/ 112 w 265"/>
                <a:gd name="T3" fmla="*/ 315 h 549"/>
                <a:gd name="T4" fmla="*/ 146 w 265"/>
                <a:gd name="T5" fmla="*/ 428 h 549"/>
                <a:gd name="T6" fmla="*/ 165 w 265"/>
                <a:gd name="T7" fmla="*/ 484 h 549"/>
                <a:gd name="T8" fmla="*/ 202 w 265"/>
                <a:gd name="T9" fmla="*/ 537 h 549"/>
                <a:gd name="T10" fmla="*/ 246 w 265"/>
                <a:gd name="T11" fmla="*/ 531 h 549"/>
                <a:gd name="T12" fmla="*/ 265 w 265"/>
                <a:gd name="T13" fmla="*/ 471 h 549"/>
                <a:gd name="T14" fmla="*/ 258 w 265"/>
                <a:gd name="T15" fmla="*/ 401 h 549"/>
                <a:gd name="T16" fmla="*/ 225 w 265"/>
                <a:gd name="T17" fmla="*/ 280 h 549"/>
                <a:gd name="T18" fmla="*/ 108 w 265"/>
                <a:gd name="T19" fmla="*/ 51 h 549"/>
                <a:gd name="T20" fmla="*/ 27 w 265"/>
                <a:gd name="T21" fmla="*/ 9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549">
                  <a:moveTo>
                    <a:pt x="27" y="98"/>
                  </a:moveTo>
                  <a:cubicBezTo>
                    <a:pt x="62" y="168"/>
                    <a:pt x="87" y="241"/>
                    <a:pt x="112" y="315"/>
                  </a:cubicBezTo>
                  <a:cubicBezTo>
                    <a:pt x="125" y="352"/>
                    <a:pt x="136" y="390"/>
                    <a:pt x="146" y="428"/>
                  </a:cubicBezTo>
                  <a:cubicBezTo>
                    <a:pt x="151" y="448"/>
                    <a:pt x="157" y="466"/>
                    <a:pt x="165" y="484"/>
                  </a:cubicBezTo>
                  <a:cubicBezTo>
                    <a:pt x="174" y="507"/>
                    <a:pt x="184" y="520"/>
                    <a:pt x="202" y="537"/>
                  </a:cubicBezTo>
                  <a:cubicBezTo>
                    <a:pt x="215" y="549"/>
                    <a:pt x="237" y="547"/>
                    <a:pt x="246" y="531"/>
                  </a:cubicBezTo>
                  <a:cubicBezTo>
                    <a:pt x="257" y="511"/>
                    <a:pt x="264" y="494"/>
                    <a:pt x="265" y="471"/>
                  </a:cubicBezTo>
                  <a:cubicBezTo>
                    <a:pt x="265" y="447"/>
                    <a:pt x="263" y="424"/>
                    <a:pt x="258" y="401"/>
                  </a:cubicBezTo>
                  <a:cubicBezTo>
                    <a:pt x="249" y="360"/>
                    <a:pt x="238" y="320"/>
                    <a:pt x="225" y="280"/>
                  </a:cubicBezTo>
                  <a:cubicBezTo>
                    <a:pt x="198" y="199"/>
                    <a:pt x="154" y="122"/>
                    <a:pt x="108" y="51"/>
                  </a:cubicBezTo>
                  <a:cubicBezTo>
                    <a:pt x="74" y="0"/>
                    <a:pt x="0" y="44"/>
                    <a:pt x="27" y="9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318">
              <a:extLst>
                <a:ext uri="{FF2B5EF4-FFF2-40B4-BE49-F238E27FC236}">
                  <a16:creationId xmlns:a16="http://schemas.microsoft.com/office/drawing/2014/main" id="{B09E45E7-3FCA-61D1-C9BF-D0079CAA7685}"/>
                </a:ext>
              </a:extLst>
            </p:cNvPr>
            <p:cNvSpPr>
              <a:spLocks/>
            </p:cNvSpPr>
            <p:nvPr/>
          </p:nvSpPr>
          <p:spPr bwMode="auto">
            <a:xfrm>
              <a:off x="5282216" y="2823287"/>
              <a:ext cx="257175" cy="53975"/>
            </a:xfrm>
            <a:custGeom>
              <a:avLst/>
              <a:gdLst>
                <a:gd name="T0" fmla="*/ 121 w 1252"/>
                <a:gd name="T1" fmla="*/ 252 h 264"/>
                <a:gd name="T2" fmla="*/ 669 w 1252"/>
                <a:gd name="T3" fmla="*/ 219 h 264"/>
                <a:gd name="T4" fmla="*/ 939 w 1252"/>
                <a:gd name="T5" fmla="*/ 218 h 264"/>
                <a:gd name="T6" fmla="*/ 1208 w 1252"/>
                <a:gd name="T7" fmla="*/ 180 h 264"/>
                <a:gd name="T8" fmla="*/ 1208 w 1252"/>
                <a:gd name="T9" fmla="*/ 78 h 264"/>
                <a:gd name="T10" fmla="*/ 929 w 1252"/>
                <a:gd name="T11" fmla="*/ 7 h 264"/>
                <a:gd name="T12" fmla="*/ 649 w 1252"/>
                <a:gd name="T13" fmla="*/ 12 h 264"/>
                <a:gd name="T14" fmla="*/ 85 w 1252"/>
                <a:gd name="T15" fmla="*/ 123 h 264"/>
                <a:gd name="T16" fmla="*/ 121 w 1252"/>
                <a:gd name="T17" fmla="*/ 25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 h="264">
                  <a:moveTo>
                    <a:pt x="121" y="252"/>
                  </a:moveTo>
                  <a:cubicBezTo>
                    <a:pt x="303" y="226"/>
                    <a:pt x="485" y="225"/>
                    <a:pt x="669" y="219"/>
                  </a:cubicBezTo>
                  <a:cubicBezTo>
                    <a:pt x="759" y="216"/>
                    <a:pt x="850" y="222"/>
                    <a:pt x="939" y="218"/>
                  </a:cubicBezTo>
                  <a:cubicBezTo>
                    <a:pt x="1031" y="215"/>
                    <a:pt x="1122" y="219"/>
                    <a:pt x="1208" y="180"/>
                  </a:cubicBezTo>
                  <a:cubicBezTo>
                    <a:pt x="1252" y="160"/>
                    <a:pt x="1240" y="101"/>
                    <a:pt x="1208" y="78"/>
                  </a:cubicBezTo>
                  <a:cubicBezTo>
                    <a:pt x="1129" y="21"/>
                    <a:pt x="1023" y="14"/>
                    <a:pt x="929" y="7"/>
                  </a:cubicBezTo>
                  <a:cubicBezTo>
                    <a:pt x="836" y="0"/>
                    <a:pt x="741" y="6"/>
                    <a:pt x="649" y="12"/>
                  </a:cubicBezTo>
                  <a:cubicBezTo>
                    <a:pt x="459" y="24"/>
                    <a:pt x="268" y="71"/>
                    <a:pt x="85" y="123"/>
                  </a:cubicBezTo>
                  <a:cubicBezTo>
                    <a:pt x="0" y="147"/>
                    <a:pt x="38" y="264"/>
                    <a:pt x="121" y="2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319">
              <a:extLst>
                <a:ext uri="{FF2B5EF4-FFF2-40B4-BE49-F238E27FC236}">
                  <a16:creationId xmlns:a16="http://schemas.microsoft.com/office/drawing/2014/main" id="{E60854B3-4CA3-C926-9B27-6BC73D0AE189}"/>
                </a:ext>
              </a:extLst>
            </p:cNvPr>
            <p:cNvSpPr>
              <a:spLocks/>
            </p:cNvSpPr>
            <p:nvPr/>
          </p:nvSpPr>
          <p:spPr bwMode="auto">
            <a:xfrm>
              <a:off x="5575903" y="2583574"/>
              <a:ext cx="120650" cy="323850"/>
            </a:xfrm>
            <a:custGeom>
              <a:avLst/>
              <a:gdLst>
                <a:gd name="T0" fmla="*/ 39 w 586"/>
                <a:gd name="T1" fmla="*/ 137 h 1579"/>
                <a:gd name="T2" fmla="*/ 301 w 586"/>
                <a:gd name="T3" fmla="*/ 836 h 1579"/>
                <a:gd name="T4" fmla="*/ 373 w 586"/>
                <a:gd name="T5" fmla="*/ 1193 h 1579"/>
                <a:gd name="T6" fmla="*/ 401 w 586"/>
                <a:gd name="T7" fmla="*/ 1367 h 1579"/>
                <a:gd name="T8" fmla="*/ 421 w 586"/>
                <a:gd name="T9" fmla="*/ 1464 h 1579"/>
                <a:gd name="T10" fmla="*/ 456 w 586"/>
                <a:gd name="T11" fmla="*/ 1530 h 1579"/>
                <a:gd name="T12" fmla="*/ 549 w 586"/>
                <a:gd name="T13" fmla="*/ 1530 h 1579"/>
                <a:gd name="T14" fmla="*/ 580 w 586"/>
                <a:gd name="T15" fmla="*/ 1442 h 1579"/>
                <a:gd name="T16" fmla="*/ 585 w 586"/>
                <a:gd name="T17" fmla="*/ 1342 h 1579"/>
                <a:gd name="T18" fmla="*/ 568 w 586"/>
                <a:gd name="T19" fmla="*/ 1140 h 1579"/>
                <a:gd name="T20" fmla="*/ 484 w 586"/>
                <a:gd name="T21" fmla="*/ 772 h 1579"/>
                <a:gd name="T22" fmla="*/ 152 w 586"/>
                <a:gd name="T23" fmla="*/ 71 h 1579"/>
                <a:gd name="T24" fmla="*/ 39 w 586"/>
                <a:gd name="T25" fmla="*/ 137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6" h="1579">
                  <a:moveTo>
                    <a:pt x="39" y="137"/>
                  </a:moveTo>
                  <a:cubicBezTo>
                    <a:pt x="156" y="358"/>
                    <a:pt x="244" y="592"/>
                    <a:pt x="301" y="836"/>
                  </a:cubicBezTo>
                  <a:cubicBezTo>
                    <a:pt x="329" y="954"/>
                    <a:pt x="356" y="1073"/>
                    <a:pt x="373" y="1193"/>
                  </a:cubicBezTo>
                  <a:cubicBezTo>
                    <a:pt x="382" y="1251"/>
                    <a:pt x="391" y="1309"/>
                    <a:pt x="401" y="1367"/>
                  </a:cubicBezTo>
                  <a:cubicBezTo>
                    <a:pt x="407" y="1397"/>
                    <a:pt x="409" y="1435"/>
                    <a:pt x="421" y="1464"/>
                  </a:cubicBezTo>
                  <a:cubicBezTo>
                    <a:pt x="431" y="1488"/>
                    <a:pt x="446" y="1506"/>
                    <a:pt x="456" y="1530"/>
                  </a:cubicBezTo>
                  <a:cubicBezTo>
                    <a:pt x="473" y="1574"/>
                    <a:pt x="533" y="1579"/>
                    <a:pt x="549" y="1530"/>
                  </a:cubicBezTo>
                  <a:cubicBezTo>
                    <a:pt x="559" y="1499"/>
                    <a:pt x="574" y="1474"/>
                    <a:pt x="580" y="1442"/>
                  </a:cubicBezTo>
                  <a:cubicBezTo>
                    <a:pt x="586" y="1410"/>
                    <a:pt x="586" y="1375"/>
                    <a:pt x="585" y="1342"/>
                  </a:cubicBezTo>
                  <a:cubicBezTo>
                    <a:pt x="585" y="1274"/>
                    <a:pt x="579" y="1207"/>
                    <a:pt x="568" y="1140"/>
                  </a:cubicBezTo>
                  <a:cubicBezTo>
                    <a:pt x="549" y="1015"/>
                    <a:pt x="523" y="891"/>
                    <a:pt x="484" y="772"/>
                  </a:cubicBezTo>
                  <a:cubicBezTo>
                    <a:pt x="403" y="526"/>
                    <a:pt x="292" y="290"/>
                    <a:pt x="152" y="71"/>
                  </a:cubicBezTo>
                  <a:cubicBezTo>
                    <a:pt x="107" y="0"/>
                    <a:pt x="0" y="63"/>
                    <a:pt x="39" y="1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320">
              <a:extLst>
                <a:ext uri="{FF2B5EF4-FFF2-40B4-BE49-F238E27FC236}">
                  <a16:creationId xmlns:a16="http://schemas.microsoft.com/office/drawing/2014/main" id="{2DCC70A6-9542-E6B0-BDC4-2B9C2E7A9404}"/>
                </a:ext>
              </a:extLst>
            </p:cNvPr>
            <p:cNvSpPr>
              <a:spLocks/>
            </p:cNvSpPr>
            <p:nvPr/>
          </p:nvSpPr>
          <p:spPr bwMode="auto">
            <a:xfrm>
              <a:off x="3455003" y="3544012"/>
              <a:ext cx="390525" cy="944563"/>
            </a:xfrm>
            <a:custGeom>
              <a:avLst/>
              <a:gdLst>
                <a:gd name="T0" fmla="*/ 1658 w 1896"/>
                <a:gd name="T1" fmla="*/ 55 h 4592"/>
                <a:gd name="T2" fmla="*/ 279 w 1896"/>
                <a:gd name="T3" fmla="*/ 2743 h 4592"/>
                <a:gd name="T4" fmla="*/ 723 w 1896"/>
                <a:gd name="T5" fmla="*/ 4566 h 4592"/>
                <a:gd name="T6" fmla="*/ 769 w 1896"/>
                <a:gd name="T7" fmla="*/ 4458 h 4592"/>
                <a:gd name="T8" fmla="*/ 306 w 1896"/>
                <a:gd name="T9" fmla="*/ 3469 h 4592"/>
                <a:gd name="T10" fmla="*/ 792 w 1896"/>
                <a:gd name="T11" fmla="*/ 2282 h 4592"/>
                <a:gd name="T12" fmla="*/ 1738 w 1896"/>
                <a:gd name="T13" fmla="*/ 44 h 4592"/>
                <a:gd name="T14" fmla="*/ 1658 w 1896"/>
                <a:gd name="T15" fmla="*/ 55 h 4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6" h="4592">
                  <a:moveTo>
                    <a:pt x="1658" y="55"/>
                  </a:moveTo>
                  <a:cubicBezTo>
                    <a:pt x="1746" y="1139"/>
                    <a:pt x="693" y="1843"/>
                    <a:pt x="279" y="2743"/>
                  </a:cubicBezTo>
                  <a:cubicBezTo>
                    <a:pt x="5" y="3338"/>
                    <a:pt x="0" y="4291"/>
                    <a:pt x="723" y="4566"/>
                  </a:cubicBezTo>
                  <a:cubicBezTo>
                    <a:pt x="790" y="4592"/>
                    <a:pt x="819" y="4494"/>
                    <a:pt x="769" y="4458"/>
                  </a:cubicBezTo>
                  <a:cubicBezTo>
                    <a:pt x="446" y="4225"/>
                    <a:pt x="299" y="3859"/>
                    <a:pt x="306" y="3469"/>
                  </a:cubicBezTo>
                  <a:cubicBezTo>
                    <a:pt x="313" y="3026"/>
                    <a:pt x="543" y="2633"/>
                    <a:pt x="792" y="2282"/>
                  </a:cubicBezTo>
                  <a:cubicBezTo>
                    <a:pt x="1270" y="1610"/>
                    <a:pt x="1896" y="936"/>
                    <a:pt x="1738" y="44"/>
                  </a:cubicBezTo>
                  <a:cubicBezTo>
                    <a:pt x="1730" y="0"/>
                    <a:pt x="1655" y="9"/>
                    <a:pt x="1658" y="5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321">
              <a:extLst>
                <a:ext uri="{FF2B5EF4-FFF2-40B4-BE49-F238E27FC236}">
                  <a16:creationId xmlns:a16="http://schemas.microsoft.com/office/drawing/2014/main" id="{CA64F970-9FE5-094C-4B64-808674535B47}"/>
                </a:ext>
              </a:extLst>
            </p:cNvPr>
            <p:cNvSpPr>
              <a:spLocks/>
            </p:cNvSpPr>
            <p:nvPr/>
          </p:nvSpPr>
          <p:spPr bwMode="auto">
            <a:xfrm>
              <a:off x="3515328" y="3640849"/>
              <a:ext cx="354013" cy="849313"/>
            </a:xfrm>
            <a:custGeom>
              <a:avLst/>
              <a:gdLst>
                <a:gd name="T0" fmla="*/ 1634 w 1724"/>
                <a:gd name="T1" fmla="*/ 46 h 4135"/>
                <a:gd name="T2" fmla="*/ 311 w 1724"/>
                <a:gd name="T3" fmla="*/ 2372 h 4135"/>
                <a:gd name="T4" fmla="*/ 53 w 1724"/>
                <a:gd name="T5" fmla="*/ 3422 h 4135"/>
                <a:gd name="T6" fmla="*/ 568 w 1724"/>
                <a:gd name="T7" fmla="*/ 4130 h 4135"/>
                <a:gd name="T8" fmla="*/ 592 w 1724"/>
                <a:gd name="T9" fmla="*/ 4089 h 4135"/>
                <a:gd name="T10" fmla="*/ 200 w 1724"/>
                <a:gd name="T11" fmla="*/ 3118 h 4135"/>
                <a:gd name="T12" fmla="*/ 827 w 1724"/>
                <a:gd name="T13" fmla="*/ 2003 h 4135"/>
                <a:gd name="T14" fmla="*/ 1706 w 1724"/>
                <a:gd name="T15" fmla="*/ 46 h 4135"/>
                <a:gd name="T16" fmla="*/ 1634 w 1724"/>
                <a:gd name="T17" fmla="*/ 46 h 4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4" h="4135">
                  <a:moveTo>
                    <a:pt x="1634" y="46"/>
                  </a:moveTo>
                  <a:cubicBezTo>
                    <a:pt x="1567" y="980"/>
                    <a:pt x="774" y="1624"/>
                    <a:pt x="311" y="2372"/>
                  </a:cubicBezTo>
                  <a:cubicBezTo>
                    <a:pt x="117" y="2686"/>
                    <a:pt x="0" y="3052"/>
                    <a:pt x="53" y="3422"/>
                  </a:cubicBezTo>
                  <a:cubicBezTo>
                    <a:pt x="94" y="3707"/>
                    <a:pt x="257" y="4067"/>
                    <a:pt x="568" y="4130"/>
                  </a:cubicBezTo>
                  <a:cubicBezTo>
                    <a:pt x="591" y="4135"/>
                    <a:pt x="612" y="4107"/>
                    <a:pt x="592" y="4089"/>
                  </a:cubicBezTo>
                  <a:cubicBezTo>
                    <a:pt x="309" y="3824"/>
                    <a:pt x="124" y="3524"/>
                    <a:pt x="200" y="3118"/>
                  </a:cubicBezTo>
                  <a:cubicBezTo>
                    <a:pt x="279" y="2696"/>
                    <a:pt x="570" y="2333"/>
                    <a:pt x="827" y="2003"/>
                  </a:cubicBezTo>
                  <a:cubicBezTo>
                    <a:pt x="1277" y="1425"/>
                    <a:pt x="1724" y="813"/>
                    <a:pt x="1706" y="46"/>
                  </a:cubicBezTo>
                  <a:cubicBezTo>
                    <a:pt x="1704" y="0"/>
                    <a:pt x="1637" y="1"/>
                    <a:pt x="1634" y="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322">
              <a:extLst>
                <a:ext uri="{FF2B5EF4-FFF2-40B4-BE49-F238E27FC236}">
                  <a16:creationId xmlns:a16="http://schemas.microsoft.com/office/drawing/2014/main" id="{20B8584A-6ACC-F496-FC4D-0482E4DF0126}"/>
                </a:ext>
              </a:extLst>
            </p:cNvPr>
            <p:cNvSpPr>
              <a:spLocks/>
            </p:cNvSpPr>
            <p:nvPr/>
          </p:nvSpPr>
          <p:spPr bwMode="auto">
            <a:xfrm>
              <a:off x="5745766" y="3236037"/>
              <a:ext cx="601663" cy="1062038"/>
            </a:xfrm>
            <a:custGeom>
              <a:avLst/>
              <a:gdLst>
                <a:gd name="T0" fmla="*/ 29 w 2926"/>
                <a:gd name="T1" fmla="*/ 101 h 5164"/>
                <a:gd name="T2" fmla="*/ 1968 w 2926"/>
                <a:gd name="T3" fmla="*/ 2126 h 5164"/>
                <a:gd name="T4" fmla="*/ 2406 w 2926"/>
                <a:gd name="T5" fmla="*/ 3707 h 5164"/>
                <a:gd name="T6" fmla="*/ 1297 w 2926"/>
                <a:gd name="T7" fmla="*/ 5086 h 5164"/>
                <a:gd name="T8" fmla="*/ 1307 w 2926"/>
                <a:gd name="T9" fmla="*/ 5160 h 5164"/>
                <a:gd name="T10" fmla="*/ 2428 w 2926"/>
                <a:gd name="T11" fmla="*/ 2413 h 5164"/>
                <a:gd name="T12" fmla="*/ 105 w 2926"/>
                <a:gd name="T13" fmla="*/ 43 h 5164"/>
                <a:gd name="T14" fmla="*/ 29 w 2926"/>
                <a:gd name="T15" fmla="*/ 101 h 5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6" h="5164">
                  <a:moveTo>
                    <a:pt x="29" y="101"/>
                  </a:moveTo>
                  <a:cubicBezTo>
                    <a:pt x="541" y="907"/>
                    <a:pt x="1391" y="1380"/>
                    <a:pt x="1968" y="2126"/>
                  </a:cubicBezTo>
                  <a:cubicBezTo>
                    <a:pt x="2317" y="2578"/>
                    <a:pt x="2503" y="3135"/>
                    <a:pt x="2406" y="3707"/>
                  </a:cubicBezTo>
                  <a:cubicBezTo>
                    <a:pt x="2301" y="4319"/>
                    <a:pt x="1888" y="4872"/>
                    <a:pt x="1297" y="5086"/>
                  </a:cubicBezTo>
                  <a:cubicBezTo>
                    <a:pt x="1260" y="5100"/>
                    <a:pt x="1262" y="5164"/>
                    <a:pt x="1307" y="5160"/>
                  </a:cubicBezTo>
                  <a:cubicBezTo>
                    <a:pt x="2578" y="5040"/>
                    <a:pt x="2926" y="3382"/>
                    <a:pt x="2428" y="2413"/>
                  </a:cubicBezTo>
                  <a:cubicBezTo>
                    <a:pt x="1910" y="1404"/>
                    <a:pt x="794" y="909"/>
                    <a:pt x="105" y="43"/>
                  </a:cubicBezTo>
                  <a:cubicBezTo>
                    <a:pt x="71" y="0"/>
                    <a:pt x="0" y="55"/>
                    <a:pt x="29" y="1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323">
              <a:extLst>
                <a:ext uri="{FF2B5EF4-FFF2-40B4-BE49-F238E27FC236}">
                  <a16:creationId xmlns:a16="http://schemas.microsoft.com/office/drawing/2014/main" id="{07BEAB4E-5287-C979-42B9-74FEB6E5A540}"/>
                </a:ext>
              </a:extLst>
            </p:cNvPr>
            <p:cNvSpPr>
              <a:spLocks/>
            </p:cNvSpPr>
            <p:nvPr/>
          </p:nvSpPr>
          <p:spPr bwMode="auto">
            <a:xfrm>
              <a:off x="5806091" y="3450349"/>
              <a:ext cx="501650" cy="720725"/>
            </a:xfrm>
            <a:custGeom>
              <a:avLst/>
              <a:gdLst>
                <a:gd name="T0" fmla="*/ 48 w 2446"/>
                <a:gd name="T1" fmla="*/ 113 h 3506"/>
                <a:gd name="T2" fmla="*/ 1672 w 2446"/>
                <a:gd name="T3" fmla="*/ 1539 h 3506"/>
                <a:gd name="T4" fmla="*/ 2054 w 2446"/>
                <a:gd name="T5" fmla="*/ 2442 h 3506"/>
                <a:gd name="T6" fmla="*/ 1971 w 2446"/>
                <a:gd name="T7" fmla="*/ 3473 h 3506"/>
                <a:gd name="T8" fmla="*/ 2008 w 2446"/>
                <a:gd name="T9" fmla="*/ 3489 h 3506"/>
                <a:gd name="T10" fmla="*/ 1894 w 2446"/>
                <a:gd name="T11" fmla="*/ 1501 h 3506"/>
                <a:gd name="T12" fmla="*/ 97 w 2446"/>
                <a:gd name="T13" fmla="*/ 29 h 3506"/>
                <a:gd name="T14" fmla="*/ 48 w 2446"/>
                <a:gd name="T15" fmla="*/ 113 h 35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6" h="3506">
                  <a:moveTo>
                    <a:pt x="48" y="113"/>
                  </a:moveTo>
                  <a:cubicBezTo>
                    <a:pt x="618" y="543"/>
                    <a:pt x="1260" y="941"/>
                    <a:pt x="1672" y="1539"/>
                  </a:cubicBezTo>
                  <a:cubicBezTo>
                    <a:pt x="1857" y="1808"/>
                    <a:pt x="1992" y="2121"/>
                    <a:pt x="2054" y="2442"/>
                  </a:cubicBezTo>
                  <a:cubicBezTo>
                    <a:pt x="2124" y="2802"/>
                    <a:pt x="2083" y="3128"/>
                    <a:pt x="1971" y="3473"/>
                  </a:cubicBezTo>
                  <a:cubicBezTo>
                    <a:pt x="1963" y="3497"/>
                    <a:pt x="1995" y="3506"/>
                    <a:pt x="2008" y="3489"/>
                  </a:cubicBezTo>
                  <a:cubicBezTo>
                    <a:pt x="2446" y="2914"/>
                    <a:pt x="2256" y="2060"/>
                    <a:pt x="1894" y="1501"/>
                  </a:cubicBezTo>
                  <a:cubicBezTo>
                    <a:pt x="1464" y="837"/>
                    <a:pt x="783" y="391"/>
                    <a:pt x="97" y="29"/>
                  </a:cubicBezTo>
                  <a:cubicBezTo>
                    <a:pt x="41" y="0"/>
                    <a:pt x="0" y="76"/>
                    <a:pt x="48" y="11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324">
              <a:extLst>
                <a:ext uri="{FF2B5EF4-FFF2-40B4-BE49-F238E27FC236}">
                  <a16:creationId xmlns:a16="http://schemas.microsoft.com/office/drawing/2014/main" id="{91C90DFF-A40E-688D-0280-108C2F9B62AF}"/>
                </a:ext>
              </a:extLst>
            </p:cNvPr>
            <p:cNvSpPr>
              <a:spLocks/>
            </p:cNvSpPr>
            <p:nvPr/>
          </p:nvSpPr>
          <p:spPr bwMode="auto">
            <a:xfrm>
              <a:off x="4451953" y="2031124"/>
              <a:ext cx="149225" cy="925513"/>
            </a:xfrm>
            <a:custGeom>
              <a:avLst/>
              <a:gdLst>
                <a:gd name="T0" fmla="*/ 115 w 724"/>
                <a:gd name="T1" fmla="*/ 20 h 4501"/>
                <a:gd name="T2" fmla="*/ 90 w 724"/>
                <a:gd name="T3" fmla="*/ 2431 h 4501"/>
                <a:gd name="T4" fmla="*/ 665 w 724"/>
                <a:gd name="T5" fmla="*/ 4475 h 4501"/>
                <a:gd name="T6" fmla="*/ 708 w 724"/>
                <a:gd name="T7" fmla="*/ 4450 h 4501"/>
                <a:gd name="T8" fmla="*/ 135 w 724"/>
                <a:gd name="T9" fmla="*/ 2262 h 4501"/>
                <a:gd name="T10" fmla="*/ 146 w 724"/>
                <a:gd name="T11" fmla="*/ 20 h 4501"/>
                <a:gd name="T12" fmla="*/ 115 w 724"/>
                <a:gd name="T13" fmla="*/ 20 h 4501"/>
              </a:gdLst>
              <a:ahLst/>
              <a:cxnLst>
                <a:cxn ang="0">
                  <a:pos x="T0" y="T1"/>
                </a:cxn>
                <a:cxn ang="0">
                  <a:pos x="T2" y="T3"/>
                </a:cxn>
                <a:cxn ang="0">
                  <a:pos x="T4" y="T5"/>
                </a:cxn>
                <a:cxn ang="0">
                  <a:pos x="T6" y="T7"/>
                </a:cxn>
                <a:cxn ang="0">
                  <a:pos x="T8" y="T9"/>
                </a:cxn>
                <a:cxn ang="0">
                  <a:pos x="T10" y="T11"/>
                </a:cxn>
                <a:cxn ang="0">
                  <a:pos x="T12" y="T13"/>
                </a:cxn>
              </a:cxnLst>
              <a:rect l="0" t="0" r="r" b="b"/>
              <a:pathLst>
                <a:path w="724" h="4501">
                  <a:moveTo>
                    <a:pt x="115" y="20"/>
                  </a:moveTo>
                  <a:cubicBezTo>
                    <a:pt x="11" y="822"/>
                    <a:pt x="0" y="1626"/>
                    <a:pt x="90" y="2431"/>
                  </a:cubicBezTo>
                  <a:cubicBezTo>
                    <a:pt x="168" y="3121"/>
                    <a:pt x="269" y="3885"/>
                    <a:pt x="665" y="4475"/>
                  </a:cubicBezTo>
                  <a:cubicBezTo>
                    <a:pt x="682" y="4501"/>
                    <a:pt x="724" y="4478"/>
                    <a:pt x="708" y="4450"/>
                  </a:cubicBezTo>
                  <a:cubicBezTo>
                    <a:pt x="327" y="3788"/>
                    <a:pt x="207" y="3012"/>
                    <a:pt x="135" y="2262"/>
                  </a:cubicBezTo>
                  <a:cubicBezTo>
                    <a:pt x="63" y="1518"/>
                    <a:pt x="69" y="764"/>
                    <a:pt x="146" y="20"/>
                  </a:cubicBezTo>
                  <a:cubicBezTo>
                    <a:pt x="149" y="0"/>
                    <a:pt x="118" y="0"/>
                    <a:pt x="115" y="2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325">
              <a:extLst>
                <a:ext uri="{FF2B5EF4-FFF2-40B4-BE49-F238E27FC236}">
                  <a16:creationId xmlns:a16="http://schemas.microsoft.com/office/drawing/2014/main" id="{25998220-3026-2B94-3E81-DD8592EAE502}"/>
                </a:ext>
              </a:extLst>
            </p:cNvPr>
            <p:cNvSpPr>
              <a:spLocks/>
            </p:cNvSpPr>
            <p:nvPr/>
          </p:nvSpPr>
          <p:spPr bwMode="auto">
            <a:xfrm>
              <a:off x="2467578" y="2474037"/>
              <a:ext cx="747713" cy="2476500"/>
            </a:xfrm>
            <a:custGeom>
              <a:avLst/>
              <a:gdLst>
                <a:gd name="T0" fmla="*/ 3619 w 3635"/>
                <a:gd name="T1" fmla="*/ 10 h 12043"/>
                <a:gd name="T2" fmla="*/ 3159 w 3635"/>
                <a:gd name="T3" fmla="*/ 3101 h 12043"/>
                <a:gd name="T4" fmla="*/ 2688 w 3635"/>
                <a:gd name="T5" fmla="*/ 4459 h 12043"/>
                <a:gd name="T6" fmla="*/ 1826 w 3635"/>
                <a:gd name="T7" fmla="*/ 5607 h 12043"/>
                <a:gd name="T8" fmla="*/ 506 w 3635"/>
                <a:gd name="T9" fmla="*/ 7652 h 12043"/>
                <a:gd name="T10" fmla="*/ 929 w 3635"/>
                <a:gd name="T11" fmla="*/ 9832 h 12043"/>
                <a:gd name="T12" fmla="*/ 2997 w 3635"/>
                <a:gd name="T13" fmla="*/ 12018 h 12043"/>
                <a:gd name="T14" fmla="*/ 3039 w 3635"/>
                <a:gd name="T15" fmla="*/ 11976 h 12043"/>
                <a:gd name="T16" fmla="*/ 639 w 3635"/>
                <a:gd name="T17" fmla="*/ 7562 h 12043"/>
                <a:gd name="T18" fmla="*/ 2155 w 3635"/>
                <a:gd name="T19" fmla="*/ 5391 h 12043"/>
                <a:gd name="T20" fmla="*/ 3241 w 3635"/>
                <a:gd name="T21" fmla="*/ 3170 h 12043"/>
                <a:gd name="T22" fmla="*/ 3634 w 3635"/>
                <a:gd name="T23" fmla="*/ 10 h 12043"/>
                <a:gd name="T24" fmla="*/ 3619 w 3635"/>
                <a:gd name="T25" fmla="*/ 10 h 1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5" h="12043">
                  <a:moveTo>
                    <a:pt x="3619" y="10"/>
                  </a:moveTo>
                  <a:cubicBezTo>
                    <a:pt x="3481" y="1041"/>
                    <a:pt x="3370" y="2082"/>
                    <a:pt x="3159" y="3101"/>
                  </a:cubicBezTo>
                  <a:cubicBezTo>
                    <a:pt x="3061" y="3573"/>
                    <a:pt x="2926" y="4038"/>
                    <a:pt x="2688" y="4459"/>
                  </a:cubicBezTo>
                  <a:cubicBezTo>
                    <a:pt x="2451" y="4877"/>
                    <a:pt x="2138" y="5244"/>
                    <a:pt x="1826" y="5607"/>
                  </a:cubicBezTo>
                  <a:cubicBezTo>
                    <a:pt x="1299" y="6222"/>
                    <a:pt x="735" y="6857"/>
                    <a:pt x="506" y="7652"/>
                  </a:cubicBezTo>
                  <a:cubicBezTo>
                    <a:pt x="284" y="8422"/>
                    <a:pt x="496" y="9179"/>
                    <a:pt x="929" y="9832"/>
                  </a:cubicBezTo>
                  <a:cubicBezTo>
                    <a:pt x="1480" y="10661"/>
                    <a:pt x="2265" y="11353"/>
                    <a:pt x="2997" y="12018"/>
                  </a:cubicBezTo>
                  <a:cubicBezTo>
                    <a:pt x="3025" y="12043"/>
                    <a:pt x="3066" y="12003"/>
                    <a:pt x="3039" y="11976"/>
                  </a:cubicBezTo>
                  <a:cubicBezTo>
                    <a:pt x="1902" y="10829"/>
                    <a:pt x="0" y="9416"/>
                    <a:pt x="639" y="7562"/>
                  </a:cubicBezTo>
                  <a:cubicBezTo>
                    <a:pt x="933" y="6709"/>
                    <a:pt x="1595" y="6072"/>
                    <a:pt x="2155" y="5391"/>
                  </a:cubicBezTo>
                  <a:cubicBezTo>
                    <a:pt x="2706" y="4722"/>
                    <a:pt x="3065" y="4023"/>
                    <a:pt x="3241" y="3170"/>
                  </a:cubicBezTo>
                  <a:cubicBezTo>
                    <a:pt x="3454" y="2129"/>
                    <a:pt x="3551" y="1068"/>
                    <a:pt x="3634" y="10"/>
                  </a:cubicBezTo>
                  <a:cubicBezTo>
                    <a:pt x="3635" y="0"/>
                    <a:pt x="3620" y="1"/>
                    <a:pt x="3619"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326">
              <a:extLst>
                <a:ext uri="{FF2B5EF4-FFF2-40B4-BE49-F238E27FC236}">
                  <a16:creationId xmlns:a16="http://schemas.microsoft.com/office/drawing/2014/main" id="{C8771736-1B57-CE3A-169D-943125E8DE76}"/>
                </a:ext>
              </a:extLst>
            </p:cNvPr>
            <p:cNvSpPr>
              <a:spLocks/>
            </p:cNvSpPr>
            <p:nvPr/>
          </p:nvSpPr>
          <p:spPr bwMode="auto">
            <a:xfrm>
              <a:off x="6352191" y="3239212"/>
              <a:ext cx="801688" cy="1919288"/>
            </a:xfrm>
            <a:custGeom>
              <a:avLst/>
              <a:gdLst>
                <a:gd name="T0" fmla="*/ 3 w 3900"/>
                <a:gd name="T1" fmla="*/ 11 h 9334"/>
                <a:gd name="T2" fmla="*/ 1225 w 3900"/>
                <a:gd name="T3" fmla="*/ 2374 h 9334"/>
                <a:gd name="T4" fmla="*/ 2792 w 3900"/>
                <a:gd name="T5" fmla="*/ 4628 h 9334"/>
                <a:gd name="T6" fmla="*/ 3604 w 3900"/>
                <a:gd name="T7" fmla="*/ 7207 h 9334"/>
                <a:gd name="T8" fmla="*/ 2410 w 3900"/>
                <a:gd name="T9" fmla="*/ 9271 h 9334"/>
                <a:gd name="T10" fmla="*/ 2432 w 3900"/>
                <a:gd name="T11" fmla="*/ 9322 h 9334"/>
                <a:gd name="T12" fmla="*/ 3629 w 3900"/>
                <a:gd name="T13" fmla="*/ 6209 h 9334"/>
                <a:gd name="T14" fmla="*/ 1349 w 3900"/>
                <a:gd name="T15" fmla="*/ 2354 h 9334"/>
                <a:gd name="T16" fmla="*/ 14 w 3900"/>
                <a:gd name="T17" fmla="*/ 7 h 9334"/>
                <a:gd name="T18" fmla="*/ 3 w 3900"/>
                <a:gd name="T19" fmla="*/ 11 h 9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0" h="9334">
                  <a:moveTo>
                    <a:pt x="3" y="11"/>
                  </a:moveTo>
                  <a:cubicBezTo>
                    <a:pt x="342" y="835"/>
                    <a:pt x="747" y="1622"/>
                    <a:pt x="1225" y="2374"/>
                  </a:cubicBezTo>
                  <a:cubicBezTo>
                    <a:pt x="1717" y="3146"/>
                    <a:pt x="2310" y="3849"/>
                    <a:pt x="2792" y="4628"/>
                  </a:cubicBezTo>
                  <a:cubicBezTo>
                    <a:pt x="3269" y="5399"/>
                    <a:pt x="3646" y="6282"/>
                    <a:pt x="3604" y="7207"/>
                  </a:cubicBezTo>
                  <a:cubicBezTo>
                    <a:pt x="3564" y="8068"/>
                    <a:pt x="3120" y="8796"/>
                    <a:pt x="2410" y="9271"/>
                  </a:cubicBezTo>
                  <a:cubicBezTo>
                    <a:pt x="2385" y="9287"/>
                    <a:pt x="2400" y="9334"/>
                    <a:pt x="2432" y="9322"/>
                  </a:cubicBezTo>
                  <a:cubicBezTo>
                    <a:pt x="3638" y="8871"/>
                    <a:pt x="3900" y="7312"/>
                    <a:pt x="3629" y="6209"/>
                  </a:cubicBezTo>
                  <a:cubicBezTo>
                    <a:pt x="3268" y="4733"/>
                    <a:pt x="2171" y="3586"/>
                    <a:pt x="1349" y="2354"/>
                  </a:cubicBezTo>
                  <a:cubicBezTo>
                    <a:pt x="850" y="1606"/>
                    <a:pt x="404" y="817"/>
                    <a:pt x="14" y="7"/>
                  </a:cubicBezTo>
                  <a:cubicBezTo>
                    <a:pt x="11" y="0"/>
                    <a:pt x="0" y="5"/>
                    <a:pt x="3" y="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 name="Freeform 327">
              <a:extLst>
                <a:ext uri="{FF2B5EF4-FFF2-40B4-BE49-F238E27FC236}">
                  <a16:creationId xmlns:a16="http://schemas.microsoft.com/office/drawing/2014/main" id="{91C64A2F-34A3-52E4-B389-925050293DE2}"/>
                </a:ext>
              </a:extLst>
            </p:cNvPr>
            <p:cNvSpPr>
              <a:spLocks/>
            </p:cNvSpPr>
            <p:nvPr/>
          </p:nvSpPr>
          <p:spPr bwMode="auto">
            <a:xfrm>
              <a:off x="4213828" y="4150437"/>
              <a:ext cx="542925" cy="1057275"/>
            </a:xfrm>
            <a:custGeom>
              <a:avLst/>
              <a:gdLst>
                <a:gd name="T0" fmla="*/ 2178 w 2645"/>
                <a:gd name="T1" fmla="*/ 152 h 5143"/>
                <a:gd name="T2" fmla="*/ 2029 w 2645"/>
                <a:gd name="T3" fmla="*/ 756 h 5143"/>
                <a:gd name="T4" fmla="*/ 1578 w 2645"/>
                <a:gd name="T5" fmla="*/ 979 h 5143"/>
                <a:gd name="T6" fmla="*/ 1013 w 2645"/>
                <a:gd name="T7" fmla="*/ 1144 h 5143"/>
                <a:gd name="T8" fmla="*/ 694 w 2645"/>
                <a:gd name="T9" fmla="*/ 1575 h 5143"/>
                <a:gd name="T10" fmla="*/ 381 w 2645"/>
                <a:gd name="T11" fmla="*/ 3153 h 5143"/>
                <a:gd name="T12" fmla="*/ 7 w 2645"/>
                <a:gd name="T13" fmla="*/ 5100 h 5143"/>
                <a:gd name="T14" fmla="*/ 55 w 2645"/>
                <a:gd name="T15" fmla="*/ 5114 h 5143"/>
                <a:gd name="T16" fmla="*/ 590 w 2645"/>
                <a:gd name="T17" fmla="*/ 3112 h 5143"/>
                <a:gd name="T18" fmla="*/ 738 w 2645"/>
                <a:gd name="T19" fmla="*/ 2313 h 5143"/>
                <a:gd name="T20" fmla="*/ 846 w 2645"/>
                <a:gd name="T21" fmla="*/ 1870 h 5143"/>
                <a:gd name="T22" fmla="*/ 1007 w 2645"/>
                <a:gd name="T23" fmla="*/ 1434 h 5143"/>
                <a:gd name="T24" fmla="*/ 1617 w 2645"/>
                <a:gd name="T25" fmla="*/ 1224 h 5143"/>
                <a:gd name="T26" fmla="*/ 2077 w 2645"/>
                <a:gd name="T27" fmla="*/ 1020 h 5143"/>
                <a:gd name="T28" fmla="*/ 2327 w 2645"/>
                <a:gd name="T29" fmla="*/ 66 h 5143"/>
                <a:gd name="T30" fmla="*/ 2178 w 2645"/>
                <a:gd name="T31" fmla="*/ 152 h 5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5" h="5143">
                  <a:moveTo>
                    <a:pt x="2178" y="152"/>
                  </a:moveTo>
                  <a:cubicBezTo>
                    <a:pt x="2248" y="413"/>
                    <a:pt x="2270" y="580"/>
                    <a:pt x="2029" y="756"/>
                  </a:cubicBezTo>
                  <a:cubicBezTo>
                    <a:pt x="1893" y="854"/>
                    <a:pt x="1734" y="920"/>
                    <a:pt x="1578" y="979"/>
                  </a:cubicBezTo>
                  <a:cubicBezTo>
                    <a:pt x="1395" y="1049"/>
                    <a:pt x="1191" y="1067"/>
                    <a:pt x="1013" y="1144"/>
                  </a:cubicBezTo>
                  <a:cubicBezTo>
                    <a:pt x="828" y="1225"/>
                    <a:pt x="750" y="1391"/>
                    <a:pt x="694" y="1575"/>
                  </a:cubicBezTo>
                  <a:cubicBezTo>
                    <a:pt x="536" y="2090"/>
                    <a:pt x="461" y="2623"/>
                    <a:pt x="381" y="3153"/>
                  </a:cubicBezTo>
                  <a:cubicBezTo>
                    <a:pt x="283" y="3807"/>
                    <a:pt x="161" y="4458"/>
                    <a:pt x="7" y="5100"/>
                  </a:cubicBezTo>
                  <a:cubicBezTo>
                    <a:pt x="0" y="5132"/>
                    <a:pt x="44" y="5143"/>
                    <a:pt x="55" y="5114"/>
                  </a:cubicBezTo>
                  <a:cubicBezTo>
                    <a:pt x="311" y="4461"/>
                    <a:pt x="470" y="3801"/>
                    <a:pt x="590" y="3112"/>
                  </a:cubicBezTo>
                  <a:cubicBezTo>
                    <a:pt x="636" y="2845"/>
                    <a:pt x="682" y="2578"/>
                    <a:pt x="738" y="2313"/>
                  </a:cubicBezTo>
                  <a:cubicBezTo>
                    <a:pt x="770" y="2164"/>
                    <a:pt x="806" y="2016"/>
                    <a:pt x="846" y="1870"/>
                  </a:cubicBezTo>
                  <a:cubicBezTo>
                    <a:pt x="884" y="1732"/>
                    <a:pt x="910" y="1541"/>
                    <a:pt x="1007" y="1434"/>
                  </a:cubicBezTo>
                  <a:cubicBezTo>
                    <a:pt x="1140" y="1288"/>
                    <a:pt x="1435" y="1289"/>
                    <a:pt x="1617" y="1224"/>
                  </a:cubicBezTo>
                  <a:cubicBezTo>
                    <a:pt x="1774" y="1167"/>
                    <a:pt x="1934" y="1108"/>
                    <a:pt x="2077" y="1020"/>
                  </a:cubicBezTo>
                  <a:cubicBezTo>
                    <a:pt x="2406" y="818"/>
                    <a:pt x="2645" y="400"/>
                    <a:pt x="2327" y="66"/>
                  </a:cubicBezTo>
                  <a:cubicBezTo>
                    <a:pt x="2265" y="0"/>
                    <a:pt x="2156" y="68"/>
                    <a:pt x="2178" y="1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7" name="Freeform 328">
              <a:extLst>
                <a:ext uri="{FF2B5EF4-FFF2-40B4-BE49-F238E27FC236}">
                  <a16:creationId xmlns:a16="http://schemas.microsoft.com/office/drawing/2014/main" id="{AEE4B8D5-1B8B-7A5A-C68B-086F6041584A}"/>
                </a:ext>
              </a:extLst>
            </p:cNvPr>
            <p:cNvSpPr>
              <a:spLocks/>
            </p:cNvSpPr>
            <p:nvPr/>
          </p:nvSpPr>
          <p:spPr bwMode="auto">
            <a:xfrm>
              <a:off x="4475766" y="4556837"/>
              <a:ext cx="141288" cy="377825"/>
            </a:xfrm>
            <a:custGeom>
              <a:avLst/>
              <a:gdLst>
                <a:gd name="T0" fmla="*/ 578 w 692"/>
                <a:gd name="T1" fmla="*/ 9 h 1839"/>
                <a:gd name="T2" fmla="*/ 174 w 692"/>
                <a:gd name="T3" fmla="*/ 217 h 1839"/>
                <a:gd name="T4" fmla="*/ 22 w 692"/>
                <a:gd name="T5" fmla="*/ 642 h 1839"/>
                <a:gd name="T6" fmla="*/ 233 w 692"/>
                <a:gd name="T7" fmla="*/ 1509 h 1839"/>
                <a:gd name="T8" fmla="*/ 490 w 692"/>
                <a:gd name="T9" fmla="*/ 1811 h 1839"/>
                <a:gd name="T10" fmla="*/ 622 w 692"/>
                <a:gd name="T11" fmla="*/ 1709 h 1839"/>
                <a:gd name="T12" fmla="*/ 448 w 692"/>
                <a:gd name="T13" fmla="*/ 1357 h 1839"/>
                <a:gd name="T14" fmla="*/ 308 w 692"/>
                <a:gd name="T15" fmla="*/ 909 h 1839"/>
                <a:gd name="T16" fmla="*/ 336 w 692"/>
                <a:gd name="T17" fmla="*/ 483 h 1839"/>
                <a:gd name="T18" fmla="*/ 622 w 692"/>
                <a:gd name="T19" fmla="*/ 175 h 1839"/>
                <a:gd name="T20" fmla="*/ 578 w 692"/>
                <a:gd name="T21" fmla="*/ 9 h 1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2" h="1839">
                  <a:moveTo>
                    <a:pt x="578" y="9"/>
                  </a:moveTo>
                  <a:cubicBezTo>
                    <a:pt x="411" y="26"/>
                    <a:pt x="280" y="85"/>
                    <a:pt x="174" y="217"/>
                  </a:cubicBezTo>
                  <a:cubicBezTo>
                    <a:pt x="76" y="341"/>
                    <a:pt x="34" y="486"/>
                    <a:pt x="22" y="642"/>
                  </a:cubicBezTo>
                  <a:cubicBezTo>
                    <a:pt x="0" y="939"/>
                    <a:pt x="100" y="1247"/>
                    <a:pt x="233" y="1509"/>
                  </a:cubicBezTo>
                  <a:cubicBezTo>
                    <a:pt x="293" y="1627"/>
                    <a:pt x="362" y="1757"/>
                    <a:pt x="490" y="1811"/>
                  </a:cubicBezTo>
                  <a:cubicBezTo>
                    <a:pt x="554" y="1839"/>
                    <a:pt x="651" y="1792"/>
                    <a:pt x="622" y="1709"/>
                  </a:cubicBezTo>
                  <a:cubicBezTo>
                    <a:pt x="579" y="1583"/>
                    <a:pt x="504" y="1477"/>
                    <a:pt x="448" y="1357"/>
                  </a:cubicBezTo>
                  <a:cubicBezTo>
                    <a:pt x="384" y="1220"/>
                    <a:pt x="334" y="1063"/>
                    <a:pt x="308" y="909"/>
                  </a:cubicBezTo>
                  <a:cubicBezTo>
                    <a:pt x="284" y="765"/>
                    <a:pt x="286" y="622"/>
                    <a:pt x="336" y="483"/>
                  </a:cubicBezTo>
                  <a:cubicBezTo>
                    <a:pt x="379" y="364"/>
                    <a:pt x="495" y="253"/>
                    <a:pt x="622" y="175"/>
                  </a:cubicBezTo>
                  <a:cubicBezTo>
                    <a:pt x="692" y="132"/>
                    <a:pt x="670" y="0"/>
                    <a:pt x="578" y="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 name="Freeform 329">
              <a:extLst>
                <a:ext uri="{FF2B5EF4-FFF2-40B4-BE49-F238E27FC236}">
                  <a16:creationId xmlns:a16="http://schemas.microsoft.com/office/drawing/2014/main" id="{70220E1E-20BA-8784-7B04-1493CB26971B}"/>
                </a:ext>
              </a:extLst>
            </p:cNvPr>
            <p:cNvSpPr>
              <a:spLocks/>
            </p:cNvSpPr>
            <p:nvPr/>
          </p:nvSpPr>
          <p:spPr bwMode="auto">
            <a:xfrm>
              <a:off x="4474178" y="4879099"/>
              <a:ext cx="144463" cy="219075"/>
            </a:xfrm>
            <a:custGeom>
              <a:avLst/>
              <a:gdLst>
                <a:gd name="T0" fmla="*/ 456 w 704"/>
                <a:gd name="T1" fmla="*/ 117 h 1066"/>
                <a:gd name="T2" fmla="*/ 190 w 704"/>
                <a:gd name="T3" fmla="*/ 541 h 1066"/>
                <a:gd name="T4" fmla="*/ 70 w 704"/>
                <a:gd name="T5" fmla="*/ 755 h 1066"/>
                <a:gd name="T6" fmla="*/ 16 w 704"/>
                <a:gd name="T7" fmla="*/ 1012 h 1066"/>
                <a:gd name="T8" fmla="*/ 93 w 704"/>
                <a:gd name="T9" fmla="*/ 1056 h 1066"/>
                <a:gd name="T10" fmla="*/ 281 w 704"/>
                <a:gd name="T11" fmla="*/ 888 h 1066"/>
                <a:gd name="T12" fmla="*/ 410 w 704"/>
                <a:gd name="T13" fmla="*/ 669 h 1066"/>
                <a:gd name="T14" fmla="*/ 641 w 704"/>
                <a:gd name="T15" fmla="*/ 226 h 1066"/>
                <a:gd name="T16" fmla="*/ 456 w 704"/>
                <a:gd name="T17" fmla="*/ 117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4" h="1066">
                  <a:moveTo>
                    <a:pt x="456" y="117"/>
                  </a:moveTo>
                  <a:cubicBezTo>
                    <a:pt x="366" y="257"/>
                    <a:pt x="272" y="396"/>
                    <a:pt x="190" y="541"/>
                  </a:cubicBezTo>
                  <a:cubicBezTo>
                    <a:pt x="150" y="612"/>
                    <a:pt x="107" y="682"/>
                    <a:pt x="70" y="755"/>
                  </a:cubicBezTo>
                  <a:cubicBezTo>
                    <a:pt x="33" y="829"/>
                    <a:pt x="0" y="929"/>
                    <a:pt x="16" y="1012"/>
                  </a:cubicBezTo>
                  <a:cubicBezTo>
                    <a:pt x="22" y="1044"/>
                    <a:pt x="63" y="1066"/>
                    <a:pt x="93" y="1056"/>
                  </a:cubicBezTo>
                  <a:cubicBezTo>
                    <a:pt x="169" y="1029"/>
                    <a:pt x="236" y="953"/>
                    <a:pt x="281" y="888"/>
                  </a:cubicBezTo>
                  <a:cubicBezTo>
                    <a:pt x="328" y="819"/>
                    <a:pt x="367" y="741"/>
                    <a:pt x="410" y="669"/>
                  </a:cubicBezTo>
                  <a:cubicBezTo>
                    <a:pt x="494" y="525"/>
                    <a:pt x="566" y="374"/>
                    <a:pt x="641" y="226"/>
                  </a:cubicBezTo>
                  <a:cubicBezTo>
                    <a:pt x="704" y="102"/>
                    <a:pt x="531" y="0"/>
                    <a:pt x="456" y="11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9" name="Freeform 330">
              <a:extLst>
                <a:ext uri="{FF2B5EF4-FFF2-40B4-BE49-F238E27FC236}">
                  <a16:creationId xmlns:a16="http://schemas.microsoft.com/office/drawing/2014/main" id="{10FB5033-0C43-685A-4ED3-5C6ED618971B}"/>
                </a:ext>
              </a:extLst>
            </p:cNvPr>
            <p:cNvSpPr>
              <a:spLocks/>
            </p:cNvSpPr>
            <p:nvPr/>
          </p:nvSpPr>
          <p:spPr bwMode="auto">
            <a:xfrm>
              <a:off x="5391753" y="4899737"/>
              <a:ext cx="77788" cy="201613"/>
            </a:xfrm>
            <a:custGeom>
              <a:avLst/>
              <a:gdLst>
                <a:gd name="T0" fmla="*/ 221 w 378"/>
                <a:gd name="T1" fmla="*/ 90 h 978"/>
                <a:gd name="T2" fmla="*/ 94 w 378"/>
                <a:gd name="T3" fmla="*/ 492 h 978"/>
                <a:gd name="T4" fmla="*/ 51 w 378"/>
                <a:gd name="T5" fmla="*/ 694 h 978"/>
                <a:gd name="T6" fmla="*/ 67 w 378"/>
                <a:gd name="T7" fmla="*/ 943 h 978"/>
                <a:gd name="T8" fmla="*/ 184 w 378"/>
                <a:gd name="T9" fmla="*/ 958 h 978"/>
                <a:gd name="T10" fmla="*/ 270 w 378"/>
                <a:gd name="T11" fmla="*/ 738 h 978"/>
                <a:gd name="T12" fmla="*/ 301 w 378"/>
                <a:gd name="T13" fmla="*/ 541 h 978"/>
                <a:gd name="T14" fmla="*/ 362 w 378"/>
                <a:gd name="T15" fmla="*/ 129 h 978"/>
                <a:gd name="T16" fmla="*/ 221 w 378"/>
                <a:gd name="T17" fmla="*/ 9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 h="978">
                  <a:moveTo>
                    <a:pt x="221" y="90"/>
                  </a:moveTo>
                  <a:cubicBezTo>
                    <a:pt x="174" y="222"/>
                    <a:pt x="126" y="355"/>
                    <a:pt x="94" y="492"/>
                  </a:cubicBezTo>
                  <a:cubicBezTo>
                    <a:pt x="79" y="559"/>
                    <a:pt x="64" y="626"/>
                    <a:pt x="51" y="694"/>
                  </a:cubicBezTo>
                  <a:cubicBezTo>
                    <a:pt x="35" y="773"/>
                    <a:pt x="0" y="878"/>
                    <a:pt x="67" y="943"/>
                  </a:cubicBezTo>
                  <a:cubicBezTo>
                    <a:pt x="99" y="974"/>
                    <a:pt x="145" y="978"/>
                    <a:pt x="184" y="958"/>
                  </a:cubicBezTo>
                  <a:cubicBezTo>
                    <a:pt x="262" y="918"/>
                    <a:pt x="259" y="814"/>
                    <a:pt x="270" y="738"/>
                  </a:cubicBezTo>
                  <a:cubicBezTo>
                    <a:pt x="279" y="672"/>
                    <a:pt x="289" y="606"/>
                    <a:pt x="301" y="541"/>
                  </a:cubicBezTo>
                  <a:cubicBezTo>
                    <a:pt x="324" y="404"/>
                    <a:pt x="339" y="266"/>
                    <a:pt x="362" y="129"/>
                  </a:cubicBezTo>
                  <a:cubicBezTo>
                    <a:pt x="378" y="36"/>
                    <a:pt x="253" y="0"/>
                    <a:pt x="221" y="9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0" name="Freeform 331">
              <a:extLst>
                <a:ext uri="{FF2B5EF4-FFF2-40B4-BE49-F238E27FC236}">
                  <a16:creationId xmlns:a16="http://schemas.microsoft.com/office/drawing/2014/main" id="{D01124E5-8574-E543-DBDF-87BA5FB00AA1}"/>
                </a:ext>
              </a:extLst>
            </p:cNvPr>
            <p:cNvSpPr>
              <a:spLocks/>
            </p:cNvSpPr>
            <p:nvPr/>
          </p:nvSpPr>
          <p:spPr bwMode="auto">
            <a:xfrm>
              <a:off x="5248878" y="4656849"/>
              <a:ext cx="100013" cy="209550"/>
            </a:xfrm>
            <a:custGeom>
              <a:avLst/>
              <a:gdLst>
                <a:gd name="T0" fmla="*/ 109 w 485"/>
                <a:gd name="T1" fmla="*/ 51 h 1019"/>
                <a:gd name="T2" fmla="*/ 95 w 485"/>
                <a:gd name="T3" fmla="*/ 103 h 1019"/>
                <a:gd name="T4" fmla="*/ 106 w 485"/>
                <a:gd name="T5" fmla="*/ 169 h 1019"/>
                <a:gd name="T6" fmla="*/ 169 w 485"/>
                <a:gd name="T7" fmla="*/ 287 h 1019"/>
                <a:gd name="T8" fmla="*/ 240 w 485"/>
                <a:gd name="T9" fmla="*/ 488 h 1019"/>
                <a:gd name="T10" fmla="*/ 235 w 485"/>
                <a:gd name="T11" fmla="*/ 599 h 1019"/>
                <a:gd name="T12" fmla="*/ 231 w 485"/>
                <a:gd name="T13" fmla="*/ 617 h 1019"/>
                <a:gd name="T14" fmla="*/ 231 w 485"/>
                <a:gd name="T15" fmla="*/ 616 h 1019"/>
                <a:gd name="T16" fmla="*/ 220 w 485"/>
                <a:gd name="T17" fmla="*/ 635 h 1019"/>
                <a:gd name="T18" fmla="*/ 212 w 485"/>
                <a:gd name="T19" fmla="*/ 649 h 1019"/>
                <a:gd name="T20" fmla="*/ 69 w 485"/>
                <a:gd name="T21" fmla="*/ 829 h 1019"/>
                <a:gd name="T22" fmla="*/ 80 w 485"/>
                <a:gd name="T23" fmla="*/ 1016 h 1019"/>
                <a:gd name="T24" fmla="*/ 106 w 485"/>
                <a:gd name="T25" fmla="*/ 1017 h 1019"/>
                <a:gd name="T26" fmla="*/ 111 w 485"/>
                <a:gd name="T27" fmla="*/ 1016 h 1019"/>
                <a:gd name="T28" fmla="*/ 168 w 485"/>
                <a:gd name="T29" fmla="*/ 996 h 1019"/>
                <a:gd name="T30" fmla="*/ 262 w 485"/>
                <a:gd name="T31" fmla="*/ 923 h 1019"/>
                <a:gd name="T32" fmla="*/ 426 w 485"/>
                <a:gd name="T33" fmla="*/ 755 h 1019"/>
                <a:gd name="T34" fmla="*/ 483 w 485"/>
                <a:gd name="T35" fmla="*/ 510 h 1019"/>
                <a:gd name="T36" fmla="*/ 386 w 485"/>
                <a:gd name="T37" fmla="*/ 217 h 1019"/>
                <a:gd name="T38" fmla="*/ 289 w 485"/>
                <a:gd name="T39" fmla="*/ 100 h 1019"/>
                <a:gd name="T40" fmla="*/ 238 w 485"/>
                <a:gd name="T41" fmla="*/ 57 h 1019"/>
                <a:gd name="T42" fmla="*/ 213 w 485"/>
                <a:gd name="T43" fmla="*/ 36 h 1019"/>
                <a:gd name="T44" fmla="*/ 194 w 485"/>
                <a:gd name="T45" fmla="*/ 28 h 1019"/>
                <a:gd name="T46" fmla="*/ 197 w 485"/>
                <a:gd name="T47" fmla="*/ 27 h 1019"/>
                <a:gd name="T48" fmla="*/ 109 w 485"/>
                <a:gd name="T49" fmla="*/ 51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5" h="1019">
                  <a:moveTo>
                    <a:pt x="109" y="51"/>
                  </a:moveTo>
                  <a:cubicBezTo>
                    <a:pt x="104" y="68"/>
                    <a:pt x="96" y="84"/>
                    <a:pt x="95" y="103"/>
                  </a:cubicBezTo>
                  <a:cubicBezTo>
                    <a:pt x="94" y="125"/>
                    <a:pt x="100" y="148"/>
                    <a:pt x="106" y="169"/>
                  </a:cubicBezTo>
                  <a:cubicBezTo>
                    <a:pt x="119" y="215"/>
                    <a:pt x="142" y="249"/>
                    <a:pt x="169" y="287"/>
                  </a:cubicBezTo>
                  <a:cubicBezTo>
                    <a:pt x="215" y="352"/>
                    <a:pt x="239" y="412"/>
                    <a:pt x="240" y="488"/>
                  </a:cubicBezTo>
                  <a:cubicBezTo>
                    <a:pt x="241" y="525"/>
                    <a:pt x="242" y="568"/>
                    <a:pt x="235" y="599"/>
                  </a:cubicBezTo>
                  <a:cubicBezTo>
                    <a:pt x="234" y="605"/>
                    <a:pt x="232" y="611"/>
                    <a:pt x="231" y="617"/>
                  </a:cubicBezTo>
                  <a:cubicBezTo>
                    <a:pt x="232" y="612"/>
                    <a:pt x="242" y="596"/>
                    <a:pt x="231" y="616"/>
                  </a:cubicBezTo>
                  <a:cubicBezTo>
                    <a:pt x="227" y="623"/>
                    <a:pt x="224" y="629"/>
                    <a:pt x="220" y="635"/>
                  </a:cubicBezTo>
                  <a:cubicBezTo>
                    <a:pt x="220" y="635"/>
                    <a:pt x="200" y="664"/>
                    <a:pt x="212" y="649"/>
                  </a:cubicBezTo>
                  <a:cubicBezTo>
                    <a:pt x="166" y="710"/>
                    <a:pt x="113" y="758"/>
                    <a:pt x="69" y="829"/>
                  </a:cubicBezTo>
                  <a:cubicBezTo>
                    <a:pt x="41" y="876"/>
                    <a:pt x="0" y="993"/>
                    <a:pt x="80" y="1016"/>
                  </a:cubicBezTo>
                  <a:cubicBezTo>
                    <a:pt x="92" y="1019"/>
                    <a:pt x="95" y="1017"/>
                    <a:pt x="106" y="1017"/>
                  </a:cubicBezTo>
                  <a:cubicBezTo>
                    <a:pt x="130" y="1016"/>
                    <a:pt x="99" y="1018"/>
                    <a:pt x="111" y="1016"/>
                  </a:cubicBezTo>
                  <a:cubicBezTo>
                    <a:pt x="134" y="1013"/>
                    <a:pt x="148" y="1009"/>
                    <a:pt x="168" y="996"/>
                  </a:cubicBezTo>
                  <a:cubicBezTo>
                    <a:pt x="201" y="975"/>
                    <a:pt x="232" y="949"/>
                    <a:pt x="262" y="923"/>
                  </a:cubicBezTo>
                  <a:cubicBezTo>
                    <a:pt x="323" y="871"/>
                    <a:pt x="382" y="823"/>
                    <a:pt x="426" y="755"/>
                  </a:cubicBezTo>
                  <a:cubicBezTo>
                    <a:pt x="472" y="685"/>
                    <a:pt x="485" y="593"/>
                    <a:pt x="483" y="510"/>
                  </a:cubicBezTo>
                  <a:cubicBezTo>
                    <a:pt x="481" y="407"/>
                    <a:pt x="448" y="300"/>
                    <a:pt x="386" y="217"/>
                  </a:cubicBezTo>
                  <a:cubicBezTo>
                    <a:pt x="357" y="177"/>
                    <a:pt x="325" y="134"/>
                    <a:pt x="289" y="100"/>
                  </a:cubicBezTo>
                  <a:cubicBezTo>
                    <a:pt x="273" y="85"/>
                    <a:pt x="254" y="71"/>
                    <a:pt x="238" y="57"/>
                  </a:cubicBezTo>
                  <a:cubicBezTo>
                    <a:pt x="229" y="49"/>
                    <a:pt x="222" y="41"/>
                    <a:pt x="213" y="36"/>
                  </a:cubicBezTo>
                  <a:cubicBezTo>
                    <a:pt x="206" y="33"/>
                    <a:pt x="200" y="30"/>
                    <a:pt x="194" y="28"/>
                  </a:cubicBezTo>
                  <a:cubicBezTo>
                    <a:pt x="208" y="39"/>
                    <a:pt x="209" y="38"/>
                    <a:pt x="197" y="27"/>
                  </a:cubicBezTo>
                  <a:cubicBezTo>
                    <a:pt x="169" y="0"/>
                    <a:pt x="118" y="11"/>
                    <a:pt x="109" y="5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1" name="Freeform 332">
              <a:extLst>
                <a:ext uri="{FF2B5EF4-FFF2-40B4-BE49-F238E27FC236}">
                  <a16:creationId xmlns:a16="http://schemas.microsoft.com/office/drawing/2014/main" id="{9050DAD8-8E4C-0B58-3608-9A722A198146}"/>
                </a:ext>
              </a:extLst>
            </p:cNvPr>
            <p:cNvSpPr>
              <a:spLocks/>
            </p:cNvSpPr>
            <p:nvPr/>
          </p:nvSpPr>
          <p:spPr bwMode="auto">
            <a:xfrm>
              <a:off x="4436078" y="4883862"/>
              <a:ext cx="314325" cy="252413"/>
            </a:xfrm>
            <a:custGeom>
              <a:avLst/>
              <a:gdLst>
                <a:gd name="T0" fmla="*/ 1462 w 1528"/>
                <a:gd name="T1" fmla="*/ 501 h 1228"/>
                <a:gd name="T2" fmla="*/ 1054 w 1528"/>
                <a:gd name="T3" fmla="*/ 247 h 1228"/>
                <a:gd name="T4" fmla="*/ 826 w 1528"/>
                <a:gd name="T5" fmla="*/ 136 h 1228"/>
                <a:gd name="T6" fmla="*/ 612 w 1528"/>
                <a:gd name="T7" fmla="*/ 41 h 1228"/>
                <a:gd name="T8" fmla="*/ 277 w 1528"/>
                <a:gd name="T9" fmla="*/ 322 h 1228"/>
                <a:gd name="T10" fmla="*/ 39 w 1528"/>
                <a:gd name="T11" fmla="*/ 743 h 1228"/>
                <a:gd name="T12" fmla="*/ 113 w 1528"/>
                <a:gd name="T13" fmla="*/ 924 h 1228"/>
                <a:gd name="T14" fmla="*/ 758 w 1528"/>
                <a:gd name="T15" fmla="*/ 1109 h 1228"/>
                <a:gd name="T16" fmla="*/ 1422 w 1528"/>
                <a:gd name="T17" fmla="*/ 1142 h 1228"/>
                <a:gd name="T18" fmla="*/ 1422 w 1528"/>
                <a:gd name="T19" fmla="*/ 1010 h 1228"/>
                <a:gd name="T20" fmla="*/ 1107 w 1528"/>
                <a:gd name="T21" fmla="*/ 922 h 1228"/>
                <a:gd name="T22" fmla="*/ 800 w 1528"/>
                <a:gd name="T23" fmla="*/ 868 h 1228"/>
                <a:gd name="T24" fmla="*/ 179 w 1528"/>
                <a:gd name="T25" fmla="*/ 687 h 1228"/>
                <a:gd name="T26" fmla="*/ 252 w 1528"/>
                <a:gd name="T27" fmla="*/ 868 h 1228"/>
                <a:gd name="T28" fmla="*/ 461 w 1528"/>
                <a:gd name="T29" fmla="*/ 516 h 1228"/>
                <a:gd name="T30" fmla="*/ 564 w 1528"/>
                <a:gd name="T31" fmla="*/ 346 h 1228"/>
                <a:gd name="T32" fmla="*/ 590 w 1528"/>
                <a:gd name="T33" fmla="*/ 304 h 1228"/>
                <a:gd name="T34" fmla="*/ 579 w 1528"/>
                <a:gd name="T35" fmla="*/ 286 h 1228"/>
                <a:gd name="T36" fmla="*/ 569 w 1528"/>
                <a:gd name="T37" fmla="*/ 300 h 1228"/>
                <a:gd name="T38" fmla="*/ 626 w 1528"/>
                <a:gd name="T39" fmla="*/ 327 h 1228"/>
                <a:gd name="T40" fmla="*/ 1004 w 1528"/>
                <a:gd name="T41" fmla="*/ 495 h 1228"/>
                <a:gd name="T42" fmla="*/ 1408 w 1528"/>
                <a:gd name="T43" fmla="*/ 629 h 1228"/>
                <a:gd name="T44" fmla="*/ 1462 w 1528"/>
                <a:gd name="T45" fmla="*/ 501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8" h="1228">
                  <a:moveTo>
                    <a:pt x="1462" y="501"/>
                  </a:moveTo>
                  <a:cubicBezTo>
                    <a:pt x="1325" y="417"/>
                    <a:pt x="1194" y="325"/>
                    <a:pt x="1054" y="247"/>
                  </a:cubicBezTo>
                  <a:cubicBezTo>
                    <a:pt x="980" y="207"/>
                    <a:pt x="902" y="173"/>
                    <a:pt x="826" y="136"/>
                  </a:cubicBezTo>
                  <a:cubicBezTo>
                    <a:pt x="758" y="104"/>
                    <a:pt x="685" y="57"/>
                    <a:pt x="612" y="41"/>
                  </a:cubicBezTo>
                  <a:cubicBezTo>
                    <a:pt x="429" y="0"/>
                    <a:pt x="352" y="194"/>
                    <a:pt x="277" y="322"/>
                  </a:cubicBezTo>
                  <a:cubicBezTo>
                    <a:pt x="196" y="462"/>
                    <a:pt x="117" y="602"/>
                    <a:pt x="39" y="743"/>
                  </a:cubicBezTo>
                  <a:cubicBezTo>
                    <a:pt x="0" y="815"/>
                    <a:pt x="36" y="900"/>
                    <a:pt x="113" y="924"/>
                  </a:cubicBezTo>
                  <a:cubicBezTo>
                    <a:pt x="327" y="992"/>
                    <a:pt x="539" y="1061"/>
                    <a:pt x="758" y="1109"/>
                  </a:cubicBezTo>
                  <a:cubicBezTo>
                    <a:pt x="963" y="1153"/>
                    <a:pt x="1221" y="1228"/>
                    <a:pt x="1422" y="1142"/>
                  </a:cubicBezTo>
                  <a:cubicBezTo>
                    <a:pt x="1478" y="1119"/>
                    <a:pt x="1465" y="1038"/>
                    <a:pt x="1422" y="1010"/>
                  </a:cubicBezTo>
                  <a:cubicBezTo>
                    <a:pt x="1331" y="952"/>
                    <a:pt x="1212" y="937"/>
                    <a:pt x="1107" y="922"/>
                  </a:cubicBezTo>
                  <a:cubicBezTo>
                    <a:pt x="1004" y="907"/>
                    <a:pt x="902" y="889"/>
                    <a:pt x="800" y="868"/>
                  </a:cubicBezTo>
                  <a:cubicBezTo>
                    <a:pt x="589" y="824"/>
                    <a:pt x="377" y="769"/>
                    <a:pt x="179" y="687"/>
                  </a:cubicBezTo>
                  <a:cubicBezTo>
                    <a:pt x="203" y="747"/>
                    <a:pt x="228" y="807"/>
                    <a:pt x="252" y="868"/>
                  </a:cubicBezTo>
                  <a:cubicBezTo>
                    <a:pt x="321" y="750"/>
                    <a:pt x="390" y="632"/>
                    <a:pt x="461" y="516"/>
                  </a:cubicBezTo>
                  <a:cubicBezTo>
                    <a:pt x="495" y="459"/>
                    <a:pt x="529" y="403"/>
                    <a:pt x="564" y="346"/>
                  </a:cubicBezTo>
                  <a:cubicBezTo>
                    <a:pt x="573" y="332"/>
                    <a:pt x="581" y="318"/>
                    <a:pt x="590" y="304"/>
                  </a:cubicBezTo>
                  <a:cubicBezTo>
                    <a:pt x="604" y="282"/>
                    <a:pt x="622" y="274"/>
                    <a:pt x="579" y="286"/>
                  </a:cubicBezTo>
                  <a:cubicBezTo>
                    <a:pt x="529" y="300"/>
                    <a:pt x="555" y="288"/>
                    <a:pt x="569" y="300"/>
                  </a:cubicBezTo>
                  <a:cubicBezTo>
                    <a:pt x="581" y="312"/>
                    <a:pt x="611" y="320"/>
                    <a:pt x="626" y="327"/>
                  </a:cubicBezTo>
                  <a:cubicBezTo>
                    <a:pt x="751" y="385"/>
                    <a:pt x="875" y="446"/>
                    <a:pt x="1004" y="495"/>
                  </a:cubicBezTo>
                  <a:cubicBezTo>
                    <a:pt x="1136" y="546"/>
                    <a:pt x="1273" y="583"/>
                    <a:pt x="1408" y="629"/>
                  </a:cubicBezTo>
                  <a:cubicBezTo>
                    <a:pt x="1485" y="656"/>
                    <a:pt x="1528" y="542"/>
                    <a:pt x="1462" y="50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 name="Freeform 333">
              <a:extLst>
                <a:ext uri="{FF2B5EF4-FFF2-40B4-BE49-F238E27FC236}">
                  <a16:creationId xmlns:a16="http://schemas.microsoft.com/office/drawing/2014/main" id="{A45C1755-1360-52E0-BBFC-68C04AFC8579}"/>
                </a:ext>
              </a:extLst>
            </p:cNvPr>
            <p:cNvSpPr>
              <a:spLocks/>
            </p:cNvSpPr>
            <p:nvPr/>
          </p:nvSpPr>
          <p:spPr bwMode="auto">
            <a:xfrm>
              <a:off x="4602766" y="5033087"/>
              <a:ext cx="104775" cy="49213"/>
            </a:xfrm>
            <a:custGeom>
              <a:avLst/>
              <a:gdLst>
                <a:gd name="T0" fmla="*/ 44 w 511"/>
                <a:gd name="T1" fmla="*/ 82 h 243"/>
                <a:gd name="T2" fmla="*/ 259 w 511"/>
                <a:gd name="T3" fmla="*/ 157 h 243"/>
                <a:gd name="T4" fmla="*/ 360 w 511"/>
                <a:gd name="T5" fmla="*/ 200 h 243"/>
                <a:gd name="T6" fmla="*/ 472 w 511"/>
                <a:gd name="T7" fmla="*/ 235 h 243"/>
                <a:gd name="T8" fmla="*/ 490 w 511"/>
                <a:gd name="T9" fmla="*/ 192 h 243"/>
                <a:gd name="T10" fmla="*/ 389 w 511"/>
                <a:gd name="T11" fmla="*/ 129 h 243"/>
                <a:gd name="T12" fmla="*/ 283 w 511"/>
                <a:gd name="T13" fmla="*/ 86 h 243"/>
                <a:gd name="T14" fmla="*/ 63 w 511"/>
                <a:gd name="T15" fmla="*/ 13 h 243"/>
                <a:gd name="T16" fmla="*/ 44 w 511"/>
                <a:gd name="T17" fmla="*/ 8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243">
                  <a:moveTo>
                    <a:pt x="44" y="82"/>
                  </a:moveTo>
                  <a:cubicBezTo>
                    <a:pt x="116" y="104"/>
                    <a:pt x="188" y="129"/>
                    <a:pt x="259" y="157"/>
                  </a:cubicBezTo>
                  <a:cubicBezTo>
                    <a:pt x="293" y="171"/>
                    <a:pt x="327" y="185"/>
                    <a:pt x="360" y="200"/>
                  </a:cubicBezTo>
                  <a:cubicBezTo>
                    <a:pt x="396" y="216"/>
                    <a:pt x="435" y="224"/>
                    <a:pt x="472" y="235"/>
                  </a:cubicBezTo>
                  <a:cubicBezTo>
                    <a:pt x="499" y="243"/>
                    <a:pt x="511" y="207"/>
                    <a:pt x="490" y="192"/>
                  </a:cubicBezTo>
                  <a:cubicBezTo>
                    <a:pt x="457" y="169"/>
                    <a:pt x="425" y="144"/>
                    <a:pt x="389" y="129"/>
                  </a:cubicBezTo>
                  <a:cubicBezTo>
                    <a:pt x="354" y="114"/>
                    <a:pt x="318" y="99"/>
                    <a:pt x="283" y="86"/>
                  </a:cubicBezTo>
                  <a:cubicBezTo>
                    <a:pt x="211" y="59"/>
                    <a:pt x="137" y="34"/>
                    <a:pt x="63" y="13"/>
                  </a:cubicBezTo>
                  <a:cubicBezTo>
                    <a:pt x="18" y="0"/>
                    <a:pt x="0" y="69"/>
                    <a:pt x="44" y="8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3" name="Freeform 334">
              <a:extLst>
                <a:ext uri="{FF2B5EF4-FFF2-40B4-BE49-F238E27FC236}">
                  <a16:creationId xmlns:a16="http://schemas.microsoft.com/office/drawing/2014/main" id="{EF5CF7B7-6955-F9D4-31F3-E0E487E3874F}"/>
                </a:ext>
              </a:extLst>
            </p:cNvPr>
            <p:cNvSpPr>
              <a:spLocks/>
            </p:cNvSpPr>
            <p:nvPr/>
          </p:nvSpPr>
          <p:spPr bwMode="auto">
            <a:xfrm>
              <a:off x="4990116" y="4844174"/>
              <a:ext cx="393700" cy="206375"/>
            </a:xfrm>
            <a:custGeom>
              <a:avLst/>
              <a:gdLst>
                <a:gd name="T0" fmla="*/ 88 w 1920"/>
                <a:gd name="T1" fmla="*/ 630 h 997"/>
                <a:gd name="T2" fmla="*/ 1192 w 1920"/>
                <a:gd name="T3" fmla="*/ 265 h 997"/>
                <a:gd name="T4" fmla="*/ 1317 w 1920"/>
                <a:gd name="T5" fmla="*/ 225 h 997"/>
                <a:gd name="T6" fmla="*/ 1321 w 1920"/>
                <a:gd name="T7" fmla="*/ 241 h 997"/>
                <a:gd name="T8" fmla="*/ 1343 w 1920"/>
                <a:gd name="T9" fmla="*/ 299 h 997"/>
                <a:gd name="T10" fmla="*/ 1444 w 1920"/>
                <a:gd name="T11" fmla="*/ 540 h 997"/>
                <a:gd name="T12" fmla="*/ 1764 w 1920"/>
                <a:gd name="T13" fmla="*/ 963 h 997"/>
                <a:gd name="T14" fmla="*/ 1890 w 1920"/>
                <a:gd name="T15" fmla="*/ 866 h 997"/>
                <a:gd name="T16" fmla="*/ 1738 w 1920"/>
                <a:gd name="T17" fmla="*/ 624 h 997"/>
                <a:gd name="T18" fmla="*/ 1583 w 1920"/>
                <a:gd name="T19" fmla="*/ 357 h 997"/>
                <a:gd name="T20" fmla="*/ 1240 w 1920"/>
                <a:gd name="T21" fmla="*/ 28 h 997"/>
                <a:gd name="T22" fmla="*/ 935 w 1920"/>
                <a:gd name="T23" fmla="*/ 117 h 997"/>
                <a:gd name="T24" fmla="*/ 644 w 1920"/>
                <a:gd name="T25" fmla="*/ 232 h 997"/>
                <a:gd name="T26" fmla="*/ 49 w 1920"/>
                <a:gd name="T27" fmla="*/ 536 h 997"/>
                <a:gd name="T28" fmla="*/ 88 w 1920"/>
                <a:gd name="T29" fmla="*/ 630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0" h="997">
                  <a:moveTo>
                    <a:pt x="88" y="630"/>
                  </a:moveTo>
                  <a:cubicBezTo>
                    <a:pt x="446" y="483"/>
                    <a:pt x="819" y="367"/>
                    <a:pt x="1192" y="265"/>
                  </a:cubicBezTo>
                  <a:cubicBezTo>
                    <a:pt x="1217" y="258"/>
                    <a:pt x="1294" y="219"/>
                    <a:pt x="1317" y="225"/>
                  </a:cubicBezTo>
                  <a:cubicBezTo>
                    <a:pt x="1302" y="221"/>
                    <a:pt x="1316" y="234"/>
                    <a:pt x="1321" y="241"/>
                  </a:cubicBezTo>
                  <a:cubicBezTo>
                    <a:pt x="1333" y="256"/>
                    <a:pt x="1337" y="281"/>
                    <a:pt x="1343" y="299"/>
                  </a:cubicBezTo>
                  <a:cubicBezTo>
                    <a:pt x="1372" y="381"/>
                    <a:pt x="1406" y="462"/>
                    <a:pt x="1444" y="540"/>
                  </a:cubicBezTo>
                  <a:cubicBezTo>
                    <a:pt x="1519" y="693"/>
                    <a:pt x="1612" y="875"/>
                    <a:pt x="1764" y="963"/>
                  </a:cubicBezTo>
                  <a:cubicBezTo>
                    <a:pt x="1823" y="997"/>
                    <a:pt x="1920" y="939"/>
                    <a:pt x="1890" y="866"/>
                  </a:cubicBezTo>
                  <a:cubicBezTo>
                    <a:pt x="1852" y="775"/>
                    <a:pt x="1794" y="705"/>
                    <a:pt x="1738" y="624"/>
                  </a:cubicBezTo>
                  <a:cubicBezTo>
                    <a:pt x="1680" y="540"/>
                    <a:pt x="1627" y="450"/>
                    <a:pt x="1583" y="357"/>
                  </a:cubicBezTo>
                  <a:cubicBezTo>
                    <a:pt x="1505" y="196"/>
                    <a:pt x="1464" y="0"/>
                    <a:pt x="1240" y="28"/>
                  </a:cubicBezTo>
                  <a:cubicBezTo>
                    <a:pt x="1137" y="41"/>
                    <a:pt x="1033" y="84"/>
                    <a:pt x="935" y="117"/>
                  </a:cubicBezTo>
                  <a:cubicBezTo>
                    <a:pt x="836" y="151"/>
                    <a:pt x="739" y="189"/>
                    <a:pt x="644" y="232"/>
                  </a:cubicBezTo>
                  <a:cubicBezTo>
                    <a:pt x="440" y="324"/>
                    <a:pt x="242" y="426"/>
                    <a:pt x="49" y="536"/>
                  </a:cubicBezTo>
                  <a:cubicBezTo>
                    <a:pt x="0" y="564"/>
                    <a:pt x="33" y="653"/>
                    <a:pt x="88" y="63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4" name="Freeform 335">
              <a:extLst>
                <a:ext uri="{FF2B5EF4-FFF2-40B4-BE49-F238E27FC236}">
                  <a16:creationId xmlns:a16="http://schemas.microsoft.com/office/drawing/2014/main" id="{FA720257-0415-16E4-0E8C-90295CE8F305}"/>
                </a:ext>
              </a:extLst>
            </p:cNvPr>
            <p:cNvSpPr>
              <a:spLocks/>
            </p:cNvSpPr>
            <p:nvPr/>
          </p:nvSpPr>
          <p:spPr bwMode="auto">
            <a:xfrm>
              <a:off x="4996466" y="4971174"/>
              <a:ext cx="350838" cy="142875"/>
            </a:xfrm>
            <a:custGeom>
              <a:avLst/>
              <a:gdLst>
                <a:gd name="T0" fmla="*/ 118 w 1709"/>
                <a:gd name="T1" fmla="*/ 693 h 696"/>
                <a:gd name="T2" fmla="*/ 971 w 1709"/>
                <a:gd name="T3" fmla="*/ 514 h 696"/>
                <a:gd name="T4" fmla="*/ 1371 w 1709"/>
                <a:gd name="T5" fmla="*/ 333 h 696"/>
                <a:gd name="T6" fmla="*/ 1698 w 1709"/>
                <a:gd name="T7" fmla="*/ 78 h 696"/>
                <a:gd name="T8" fmla="*/ 1675 w 1709"/>
                <a:gd name="T9" fmla="*/ 21 h 696"/>
                <a:gd name="T10" fmla="*/ 1307 w 1709"/>
                <a:gd name="T11" fmla="*/ 109 h 696"/>
                <a:gd name="T12" fmla="*/ 903 w 1709"/>
                <a:gd name="T13" fmla="*/ 280 h 696"/>
                <a:gd name="T14" fmla="*/ 95 w 1709"/>
                <a:gd name="T15" fmla="*/ 525 h 696"/>
                <a:gd name="T16" fmla="*/ 118 w 1709"/>
                <a:gd name="T17" fmla="*/ 693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9" h="696">
                  <a:moveTo>
                    <a:pt x="118" y="693"/>
                  </a:moveTo>
                  <a:cubicBezTo>
                    <a:pt x="414" y="683"/>
                    <a:pt x="694" y="616"/>
                    <a:pt x="971" y="514"/>
                  </a:cubicBezTo>
                  <a:cubicBezTo>
                    <a:pt x="1109" y="463"/>
                    <a:pt x="1243" y="406"/>
                    <a:pt x="1371" y="333"/>
                  </a:cubicBezTo>
                  <a:cubicBezTo>
                    <a:pt x="1488" y="267"/>
                    <a:pt x="1635" y="202"/>
                    <a:pt x="1698" y="78"/>
                  </a:cubicBezTo>
                  <a:cubicBezTo>
                    <a:pt x="1709" y="58"/>
                    <a:pt x="1701" y="25"/>
                    <a:pt x="1675" y="21"/>
                  </a:cubicBezTo>
                  <a:cubicBezTo>
                    <a:pt x="1545" y="0"/>
                    <a:pt x="1426" y="63"/>
                    <a:pt x="1307" y="109"/>
                  </a:cubicBezTo>
                  <a:cubicBezTo>
                    <a:pt x="1170" y="163"/>
                    <a:pt x="1037" y="222"/>
                    <a:pt x="903" y="280"/>
                  </a:cubicBezTo>
                  <a:cubicBezTo>
                    <a:pt x="646" y="390"/>
                    <a:pt x="371" y="479"/>
                    <a:pt x="95" y="525"/>
                  </a:cubicBezTo>
                  <a:cubicBezTo>
                    <a:pt x="0" y="540"/>
                    <a:pt x="23" y="696"/>
                    <a:pt x="118" y="69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5" name="Freeform 336">
              <a:extLst>
                <a:ext uri="{FF2B5EF4-FFF2-40B4-BE49-F238E27FC236}">
                  <a16:creationId xmlns:a16="http://schemas.microsoft.com/office/drawing/2014/main" id="{919C093D-2A5F-AD50-8D7F-F6BE5389FB76}"/>
                </a:ext>
              </a:extLst>
            </p:cNvPr>
            <p:cNvSpPr>
              <a:spLocks/>
            </p:cNvSpPr>
            <p:nvPr/>
          </p:nvSpPr>
          <p:spPr bwMode="auto">
            <a:xfrm>
              <a:off x="5039328" y="4966412"/>
              <a:ext cx="120650" cy="60325"/>
            </a:xfrm>
            <a:custGeom>
              <a:avLst/>
              <a:gdLst>
                <a:gd name="T0" fmla="*/ 71 w 586"/>
                <a:gd name="T1" fmla="*/ 285 h 298"/>
                <a:gd name="T2" fmla="*/ 325 w 586"/>
                <a:gd name="T3" fmla="*/ 206 h 298"/>
                <a:gd name="T4" fmla="*/ 444 w 586"/>
                <a:gd name="T5" fmla="*/ 154 h 298"/>
                <a:gd name="T6" fmla="*/ 550 w 586"/>
                <a:gd name="T7" fmla="*/ 80 h 298"/>
                <a:gd name="T8" fmla="*/ 520 w 586"/>
                <a:gd name="T9" fmla="*/ 9 h 298"/>
                <a:gd name="T10" fmla="*/ 393 w 586"/>
                <a:gd name="T11" fmla="*/ 34 h 298"/>
                <a:gd name="T12" fmla="*/ 273 w 586"/>
                <a:gd name="T13" fmla="*/ 84 h 298"/>
                <a:gd name="T14" fmla="*/ 40 w 586"/>
                <a:gd name="T15" fmla="*/ 211 h 298"/>
                <a:gd name="T16" fmla="*/ 71 w 586"/>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298">
                  <a:moveTo>
                    <a:pt x="71" y="285"/>
                  </a:moveTo>
                  <a:cubicBezTo>
                    <a:pt x="155" y="260"/>
                    <a:pt x="244" y="241"/>
                    <a:pt x="325" y="206"/>
                  </a:cubicBezTo>
                  <a:cubicBezTo>
                    <a:pt x="364" y="189"/>
                    <a:pt x="406" y="174"/>
                    <a:pt x="444" y="154"/>
                  </a:cubicBezTo>
                  <a:cubicBezTo>
                    <a:pt x="481" y="133"/>
                    <a:pt x="515" y="104"/>
                    <a:pt x="550" y="80"/>
                  </a:cubicBezTo>
                  <a:cubicBezTo>
                    <a:pt x="586" y="54"/>
                    <a:pt x="564" y="0"/>
                    <a:pt x="520" y="9"/>
                  </a:cubicBezTo>
                  <a:cubicBezTo>
                    <a:pt x="478" y="17"/>
                    <a:pt x="433" y="21"/>
                    <a:pt x="393" y="34"/>
                  </a:cubicBezTo>
                  <a:cubicBezTo>
                    <a:pt x="352" y="47"/>
                    <a:pt x="313" y="67"/>
                    <a:pt x="273" y="84"/>
                  </a:cubicBezTo>
                  <a:cubicBezTo>
                    <a:pt x="192" y="117"/>
                    <a:pt x="116" y="168"/>
                    <a:pt x="40" y="211"/>
                  </a:cubicBezTo>
                  <a:cubicBezTo>
                    <a:pt x="0" y="234"/>
                    <a:pt x="27" y="298"/>
                    <a:pt x="71" y="28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6" name="Freeform 337">
              <a:extLst>
                <a:ext uri="{FF2B5EF4-FFF2-40B4-BE49-F238E27FC236}">
                  <a16:creationId xmlns:a16="http://schemas.microsoft.com/office/drawing/2014/main" id="{3AC70649-66F4-EAA0-EE4B-08B267E1DD97}"/>
                </a:ext>
              </a:extLst>
            </p:cNvPr>
            <p:cNvSpPr>
              <a:spLocks/>
            </p:cNvSpPr>
            <p:nvPr/>
          </p:nvSpPr>
          <p:spPr bwMode="auto">
            <a:xfrm>
              <a:off x="4116991" y="4882274"/>
              <a:ext cx="188913" cy="711200"/>
            </a:xfrm>
            <a:custGeom>
              <a:avLst/>
              <a:gdLst>
                <a:gd name="T0" fmla="*/ 804 w 918"/>
                <a:gd name="T1" fmla="*/ 33 h 3453"/>
                <a:gd name="T2" fmla="*/ 194 w 918"/>
                <a:gd name="T3" fmla="*/ 2285 h 3453"/>
                <a:gd name="T4" fmla="*/ 28 w 918"/>
                <a:gd name="T5" fmla="*/ 2803 h 3453"/>
                <a:gd name="T6" fmla="*/ 77 w 918"/>
                <a:gd name="T7" fmla="*/ 3144 h 3453"/>
                <a:gd name="T8" fmla="*/ 896 w 918"/>
                <a:gd name="T9" fmla="*/ 3353 h 3453"/>
                <a:gd name="T10" fmla="*/ 896 w 918"/>
                <a:gd name="T11" fmla="*/ 3308 h 3453"/>
                <a:gd name="T12" fmla="*/ 456 w 918"/>
                <a:gd name="T13" fmla="*/ 3155 h 3453"/>
                <a:gd name="T14" fmla="*/ 249 w 918"/>
                <a:gd name="T15" fmla="*/ 2811 h 3453"/>
                <a:gd name="T16" fmla="*/ 508 w 918"/>
                <a:gd name="T17" fmla="*/ 1881 h 3453"/>
                <a:gd name="T18" fmla="*/ 863 w 918"/>
                <a:gd name="T19" fmla="*/ 41 h 3453"/>
                <a:gd name="T20" fmla="*/ 804 w 918"/>
                <a:gd name="T21" fmla="*/ 33 h 3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8" h="3453">
                  <a:moveTo>
                    <a:pt x="804" y="33"/>
                  </a:moveTo>
                  <a:cubicBezTo>
                    <a:pt x="638" y="790"/>
                    <a:pt x="454" y="1554"/>
                    <a:pt x="194" y="2285"/>
                  </a:cubicBezTo>
                  <a:cubicBezTo>
                    <a:pt x="135" y="2454"/>
                    <a:pt x="68" y="2628"/>
                    <a:pt x="28" y="2803"/>
                  </a:cubicBezTo>
                  <a:cubicBezTo>
                    <a:pt x="2" y="2919"/>
                    <a:pt x="0" y="3046"/>
                    <a:pt x="77" y="3144"/>
                  </a:cubicBezTo>
                  <a:cubicBezTo>
                    <a:pt x="244" y="3354"/>
                    <a:pt x="652" y="3453"/>
                    <a:pt x="896" y="3353"/>
                  </a:cubicBezTo>
                  <a:cubicBezTo>
                    <a:pt x="918" y="3344"/>
                    <a:pt x="918" y="3317"/>
                    <a:pt x="896" y="3308"/>
                  </a:cubicBezTo>
                  <a:cubicBezTo>
                    <a:pt x="752" y="3250"/>
                    <a:pt x="598" y="3221"/>
                    <a:pt x="456" y="3155"/>
                  </a:cubicBezTo>
                  <a:cubicBezTo>
                    <a:pt x="294" y="3080"/>
                    <a:pt x="199" y="3001"/>
                    <a:pt x="249" y="2811"/>
                  </a:cubicBezTo>
                  <a:cubicBezTo>
                    <a:pt x="330" y="2499"/>
                    <a:pt x="430" y="2193"/>
                    <a:pt x="508" y="1881"/>
                  </a:cubicBezTo>
                  <a:cubicBezTo>
                    <a:pt x="661" y="1273"/>
                    <a:pt x="780" y="662"/>
                    <a:pt x="863" y="41"/>
                  </a:cubicBezTo>
                  <a:cubicBezTo>
                    <a:pt x="867" y="8"/>
                    <a:pt x="811" y="0"/>
                    <a:pt x="804" y="3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7" name="Freeform 338">
              <a:extLst>
                <a:ext uri="{FF2B5EF4-FFF2-40B4-BE49-F238E27FC236}">
                  <a16:creationId xmlns:a16="http://schemas.microsoft.com/office/drawing/2014/main" id="{7CEA6D37-886E-C4AD-60A6-7565262FB09A}"/>
                </a:ext>
              </a:extLst>
            </p:cNvPr>
            <p:cNvSpPr>
              <a:spLocks/>
            </p:cNvSpPr>
            <p:nvPr/>
          </p:nvSpPr>
          <p:spPr bwMode="auto">
            <a:xfrm>
              <a:off x="4432903" y="4814012"/>
              <a:ext cx="98425" cy="304800"/>
            </a:xfrm>
            <a:custGeom>
              <a:avLst/>
              <a:gdLst>
                <a:gd name="T0" fmla="*/ 349 w 474"/>
                <a:gd name="T1" fmla="*/ 71 h 1478"/>
                <a:gd name="T2" fmla="*/ 141 w 474"/>
                <a:gd name="T3" fmla="*/ 726 h 1478"/>
                <a:gd name="T4" fmla="*/ 54 w 474"/>
                <a:gd name="T5" fmla="*/ 1051 h 1478"/>
                <a:gd name="T6" fmla="*/ 6 w 474"/>
                <a:gd name="T7" fmla="*/ 1391 h 1478"/>
                <a:gd name="T8" fmla="*/ 122 w 474"/>
                <a:gd name="T9" fmla="*/ 1422 h 1478"/>
                <a:gd name="T10" fmla="*/ 240 w 474"/>
                <a:gd name="T11" fmla="*/ 1116 h 1478"/>
                <a:gd name="T12" fmla="*/ 325 w 474"/>
                <a:gd name="T13" fmla="*/ 777 h 1478"/>
                <a:gd name="T14" fmla="*/ 460 w 474"/>
                <a:gd name="T15" fmla="*/ 102 h 1478"/>
                <a:gd name="T16" fmla="*/ 349 w 474"/>
                <a:gd name="T17" fmla="*/ 71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1478">
                  <a:moveTo>
                    <a:pt x="349" y="71"/>
                  </a:moveTo>
                  <a:cubicBezTo>
                    <a:pt x="277" y="289"/>
                    <a:pt x="199" y="505"/>
                    <a:pt x="141" y="726"/>
                  </a:cubicBezTo>
                  <a:cubicBezTo>
                    <a:pt x="112" y="834"/>
                    <a:pt x="82" y="943"/>
                    <a:pt x="54" y="1051"/>
                  </a:cubicBezTo>
                  <a:cubicBezTo>
                    <a:pt x="26" y="1164"/>
                    <a:pt x="16" y="1276"/>
                    <a:pt x="6" y="1391"/>
                  </a:cubicBezTo>
                  <a:cubicBezTo>
                    <a:pt x="0" y="1451"/>
                    <a:pt x="97" y="1478"/>
                    <a:pt x="122" y="1422"/>
                  </a:cubicBezTo>
                  <a:cubicBezTo>
                    <a:pt x="166" y="1321"/>
                    <a:pt x="210" y="1224"/>
                    <a:pt x="240" y="1116"/>
                  </a:cubicBezTo>
                  <a:cubicBezTo>
                    <a:pt x="271" y="1004"/>
                    <a:pt x="297" y="890"/>
                    <a:pt x="325" y="777"/>
                  </a:cubicBezTo>
                  <a:cubicBezTo>
                    <a:pt x="381" y="555"/>
                    <a:pt x="417" y="327"/>
                    <a:pt x="460" y="102"/>
                  </a:cubicBezTo>
                  <a:cubicBezTo>
                    <a:pt x="474" y="30"/>
                    <a:pt x="372" y="0"/>
                    <a:pt x="349" y="71"/>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8" name="Freeform 339">
              <a:extLst>
                <a:ext uri="{FF2B5EF4-FFF2-40B4-BE49-F238E27FC236}">
                  <a16:creationId xmlns:a16="http://schemas.microsoft.com/office/drawing/2014/main" id="{DDBF8738-C925-5761-263A-304AE5C5DC7F}"/>
                </a:ext>
              </a:extLst>
            </p:cNvPr>
            <p:cNvSpPr>
              <a:spLocks/>
            </p:cNvSpPr>
            <p:nvPr/>
          </p:nvSpPr>
          <p:spPr bwMode="auto">
            <a:xfrm>
              <a:off x="4624991" y="4266324"/>
              <a:ext cx="500063" cy="390525"/>
            </a:xfrm>
            <a:custGeom>
              <a:avLst/>
              <a:gdLst>
                <a:gd name="T0" fmla="*/ 27 w 2436"/>
                <a:gd name="T1" fmla="*/ 382 h 1896"/>
                <a:gd name="T2" fmla="*/ 215 w 2436"/>
                <a:gd name="T3" fmla="*/ 733 h 1896"/>
                <a:gd name="T4" fmla="*/ 514 w 2436"/>
                <a:gd name="T5" fmla="*/ 1114 h 1896"/>
                <a:gd name="T6" fmla="*/ 830 w 2436"/>
                <a:gd name="T7" fmla="*/ 1505 h 1896"/>
                <a:gd name="T8" fmla="*/ 1181 w 2436"/>
                <a:gd name="T9" fmla="*/ 1861 h 1896"/>
                <a:gd name="T10" fmla="*/ 1293 w 2436"/>
                <a:gd name="T11" fmla="*/ 1847 h 1896"/>
                <a:gd name="T12" fmla="*/ 1835 w 2436"/>
                <a:gd name="T13" fmla="*/ 887 h 1896"/>
                <a:gd name="T14" fmla="*/ 2158 w 2436"/>
                <a:gd name="T15" fmla="*/ 456 h 1896"/>
                <a:gd name="T16" fmla="*/ 2324 w 2436"/>
                <a:gd name="T17" fmla="*/ 245 h 1896"/>
                <a:gd name="T18" fmla="*/ 2414 w 2436"/>
                <a:gd name="T19" fmla="*/ 35 h 1896"/>
                <a:gd name="T20" fmla="*/ 2374 w 2436"/>
                <a:gd name="T21" fmla="*/ 4 h 1896"/>
                <a:gd name="T22" fmla="*/ 2185 w 2436"/>
                <a:gd name="T23" fmla="*/ 138 h 1896"/>
                <a:gd name="T24" fmla="*/ 1995 w 2436"/>
                <a:gd name="T25" fmla="*/ 370 h 1896"/>
                <a:gd name="T26" fmla="*/ 1681 w 2436"/>
                <a:gd name="T27" fmla="*/ 797 h 1896"/>
                <a:gd name="T28" fmla="*/ 1162 w 2436"/>
                <a:gd name="T29" fmla="*/ 1792 h 1896"/>
                <a:gd name="T30" fmla="*/ 1282 w 2436"/>
                <a:gd name="T31" fmla="*/ 1760 h 1896"/>
                <a:gd name="T32" fmla="*/ 988 w 2436"/>
                <a:gd name="T33" fmla="*/ 1326 h 1896"/>
                <a:gd name="T34" fmla="*/ 693 w 2436"/>
                <a:gd name="T35" fmla="*/ 968 h 1896"/>
                <a:gd name="T36" fmla="*/ 383 w 2436"/>
                <a:gd name="T37" fmla="*/ 603 h 1896"/>
                <a:gd name="T38" fmla="*/ 76 w 2436"/>
                <a:gd name="T39" fmla="*/ 344 h 1896"/>
                <a:gd name="T40" fmla="*/ 27 w 2436"/>
                <a:gd name="T41" fmla="*/ 382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6" h="1896">
                  <a:moveTo>
                    <a:pt x="27" y="382"/>
                  </a:moveTo>
                  <a:cubicBezTo>
                    <a:pt x="0" y="515"/>
                    <a:pt x="140" y="635"/>
                    <a:pt x="215" y="733"/>
                  </a:cubicBezTo>
                  <a:cubicBezTo>
                    <a:pt x="313" y="861"/>
                    <a:pt x="413" y="988"/>
                    <a:pt x="514" y="1114"/>
                  </a:cubicBezTo>
                  <a:cubicBezTo>
                    <a:pt x="619" y="1245"/>
                    <a:pt x="720" y="1380"/>
                    <a:pt x="830" y="1505"/>
                  </a:cubicBezTo>
                  <a:cubicBezTo>
                    <a:pt x="940" y="1631"/>
                    <a:pt x="1078" y="1731"/>
                    <a:pt x="1181" y="1861"/>
                  </a:cubicBezTo>
                  <a:cubicBezTo>
                    <a:pt x="1207" y="1896"/>
                    <a:pt x="1276" y="1886"/>
                    <a:pt x="1293" y="1847"/>
                  </a:cubicBezTo>
                  <a:cubicBezTo>
                    <a:pt x="1444" y="1510"/>
                    <a:pt x="1625" y="1191"/>
                    <a:pt x="1835" y="887"/>
                  </a:cubicBezTo>
                  <a:cubicBezTo>
                    <a:pt x="1937" y="739"/>
                    <a:pt x="2046" y="596"/>
                    <a:pt x="2158" y="456"/>
                  </a:cubicBezTo>
                  <a:cubicBezTo>
                    <a:pt x="2214" y="386"/>
                    <a:pt x="2269" y="316"/>
                    <a:pt x="2324" y="245"/>
                  </a:cubicBezTo>
                  <a:cubicBezTo>
                    <a:pt x="2373" y="181"/>
                    <a:pt x="2436" y="120"/>
                    <a:pt x="2414" y="35"/>
                  </a:cubicBezTo>
                  <a:cubicBezTo>
                    <a:pt x="2410" y="17"/>
                    <a:pt x="2392" y="5"/>
                    <a:pt x="2374" y="4"/>
                  </a:cubicBezTo>
                  <a:cubicBezTo>
                    <a:pt x="2288" y="0"/>
                    <a:pt x="2237" y="78"/>
                    <a:pt x="2185" y="138"/>
                  </a:cubicBezTo>
                  <a:cubicBezTo>
                    <a:pt x="2119" y="213"/>
                    <a:pt x="2057" y="291"/>
                    <a:pt x="1995" y="370"/>
                  </a:cubicBezTo>
                  <a:cubicBezTo>
                    <a:pt x="1886" y="509"/>
                    <a:pt x="1780" y="650"/>
                    <a:pt x="1681" y="797"/>
                  </a:cubicBezTo>
                  <a:cubicBezTo>
                    <a:pt x="1469" y="1107"/>
                    <a:pt x="1303" y="1444"/>
                    <a:pt x="1162" y="1792"/>
                  </a:cubicBezTo>
                  <a:cubicBezTo>
                    <a:pt x="1202" y="1781"/>
                    <a:pt x="1242" y="1770"/>
                    <a:pt x="1282" y="1760"/>
                  </a:cubicBezTo>
                  <a:cubicBezTo>
                    <a:pt x="1170" y="1627"/>
                    <a:pt x="1096" y="1464"/>
                    <a:pt x="988" y="1326"/>
                  </a:cubicBezTo>
                  <a:cubicBezTo>
                    <a:pt x="893" y="1204"/>
                    <a:pt x="791" y="1087"/>
                    <a:pt x="693" y="968"/>
                  </a:cubicBezTo>
                  <a:cubicBezTo>
                    <a:pt x="591" y="845"/>
                    <a:pt x="488" y="724"/>
                    <a:pt x="383" y="603"/>
                  </a:cubicBezTo>
                  <a:cubicBezTo>
                    <a:pt x="304" y="512"/>
                    <a:pt x="210" y="344"/>
                    <a:pt x="76" y="344"/>
                  </a:cubicBezTo>
                  <a:cubicBezTo>
                    <a:pt x="55" y="344"/>
                    <a:pt x="31" y="360"/>
                    <a:pt x="27" y="38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9" name="Freeform 340">
              <a:extLst>
                <a:ext uri="{FF2B5EF4-FFF2-40B4-BE49-F238E27FC236}">
                  <a16:creationId xmlns:a16="http://schemas.microsoft.com/office/drawing/2014/main" id="{1436BF36-240E-7845-B47B-63313223D9E3}"/>
                </a:ext>
              </a:extLst>
            </p:cNvPr>
            <p:cNvSpPr>
              <a:spLocks/>
            </p:cNvSpPr>
            <p:nvPr/>
          </p:nvSpPr>
          <p:spPr bwMode="auto">
            <a:xfrm>
              <a:off x="4788503" y="4610812"/>
              <a:ext cx="155575" cy="195263"/>
            </a:xfrm>
            <a:custGeom>
              <a:avLst/>
              <a:gdLst>
                <a:gd name="T0" fmla="*/ 355 w 760"/>
                <a:gd name="T1" fmla="*/ 383 h 951"/>
                <a:gd name="T2" fmla="*/ 386 w 760"/>
                <a:gd name="T3" fmla="*/ 353 h 951"/>
                <a:gd name="T4" fmla="*/ 407 w 760"/>
                <a:gd name="T5" fmla="*/ 348 h 951"/>
                <a:gd name="T6" fmla="*/ 411 w 760"/>
                <a:gd name="T7" fmla="*/ 348 h 951"/>
                <a:gd name="T8" fmla="*/ 437 w 760"/>
                <a:gd name="T9" fmla="*/ 348 h 951"/>
                <a:gd name="T10" fmla="*/ 449 w 760"/>
                <a:gd name="T11" fmla="*/ 352 h 951"/>
                <a:gd name="T12" fmla="*/ 475 w 760"/>
                <a:gd name="T13" fmla="*/ 368 h 951"/>
                <a:gd name="T14" fmla="*/ 489 w 760"/>
                <a:gd name="T15" fmla="*/ 382 h 951"/>
                <a:gd name="T16" fmla="*/ 493 w 760"/>
                <a:gd name="T17" fmla="*/ 388 h 951"/>
                <a:gd name="T18" fmla="*/ 504 w 760"/>
                <a:gd name="T19" fmla="*/ 405 h 951"/>
                <a:gd name="T20" fmla="*/ 512 w 760"/>
                <a:gd name="T21" fmla="*/ 419 h 951"/>
                <a:gd name="T22" fmla="*/ 524 w 760"/>
                <a:gd name="T23" fmla="*/ 457 h 951"/>
                <a:gd name="T24" fmla="*/ 528 w 760"/>
                <a:gd name="T25" fmla="*/ 474 h 951"/>
                <a:gd name="T26" fmla="*/ 530 w 760"/>
                <a:gd name="T27" fmla="*/ 487 h 951"/>
                <a:gd name="T28" fmla="*/ 530 w 760"/>
                <a:gd name="T29" fmla="*/ 532 h 951"/>
                <a:gd name="T30" fmla="*/ 530 w 760"/>
                <a:gd name="T31" fmla="*/ 536 h 951"/>
                <a:gd name="T32" fmla="*/ 524 w 760"/>
                <a:gd name="T33" fmla="*/ 566 h 951"/>
                <a:gd name="T34" fmla="*/ 498 w 760"/>
                <a:gd name="T35" fmla="*/ 629 h 951"/>
                <a:gd name="T36" fmla="*/ 485 w 760"/>
                <a:gd name="T37" fmla="*/ 650 h 951"/>
                <a:gd name="T38" fmla="*/ 482 w 760"/>
                <a:gd name="T39" fmla="*/ 653 h 951"/>
                <a:gd name="T40" fmla="*/ 469 w 760"/>
                <a:gd name="T41" fmla="*/ 668 h 951"/>
                <a:gd name="T42" fmla="*/ 459 w 760"/>
                <a:gd name="T43" fmla="*/ 678 h 951"/>
                <a:gd name="T44" fmla="*/ 428 w 760"/>
                <a:gd name="T45" fmla="*/ 697 h 951"/>
                <a:gd name="T46" fmla="*/ 426 w 760"/>
                <a:gd name="T47" fmla="*/ 698 h 951"/>
                <a:gd name="T48" fmla="*/ 404 w 760"/>
                <a:gd name="T49" fmla="*/ 705 h 951"/>
                <a:gd name="T50" fmla="*/ 386 w 760"/>
                <a:gd name="T51" fmla="*/ 709 h 951"/>
                <a:gd name="T52" fmla="*/ 380 w 760"/>
                <a:gd name="T53" fmla="*/ 709 h 951"/>
                <a:gd name="T54" fmla="*/ 362 w 760"/>
                <a:gd name="T55" fmla="*/ 709 h 951"/>
                <a:gd name="T56" fmla="*/ 352 w 760"/>
                <a:gd name="T57" fmla="*/ 709 h 951"/>
                <a:gd name="T58" fmla="*/ 316 w 760"/>
                <a:gd name="T59" fmla="*/ 700 h 951"/>
                <a:gd name="T60" fmla="*/ 315 w 760"/>
                <a:gd name="T61" fmla="*/ 700 h 951"/>
                <a:gd name="T62" fmla="*/ 299 w 760"/>
                <a:gd name="T63" fmla="*/ 692 h 951"/>
                <a:gd name="T64" fmla="*/ 287 w 760"/>
                <a:gd name="T65" fmla="*/ 684 h 951"/>
                <a:gd name="T66" fmla="*/ 280 w 760"/>
                <a:gd name="T67" fmla="*/ 677 h 951"/>
                <a:gd name="T68" fmla="*/ 274 w 760"/>
                <a:gd name="T69" fmla="*/ 671 h 951"/>
                <a:gd name="T70" fmla="*/ 260 w 760"/>
                <a:gd name="T71" fmla="*/ 649 h 951"/>
                <a:gd name="T72" fmla="*/ 256 w 760"/>
                <a:gd name="T73" fmla="*/ 640 h 951"/>
                <a:gd name="T74" fmla="*/ 250 w 760"/>
                <a:gd name="T75" fmla="*/ 620 h 951"/>
                <a:gd name="T76" fmla="*/ 246 w 760"/>
                <a:gd name="T77" fmla="*/ 600 h 951"/>
                <a:gd name="T78" fmla="*/ 245 w 760"/>
                <a:gd name="T79" fmla="*/ 595 h 951"/>
                <a:gd name="T80" fmla="*/ 248 w 760"/>
                <a:gd name="T81" fmla="*/ 500 h 951"/>
                <a:gd name="T82" fmla="*/ 290 w 760"/>
                <a:gd name="T83" fmla="*/ 331 h 951"/>
                <a:gd name="T84" fmla="*/ 297 w 760"/>
                <a:gd name="T85" fmla="*/ 313 h 951"/>
                <a:gd name="T86" fmla="*/ 297 w 760"/>
                <a:gd name="T87" fmla="*/ 313 h 951"/>
                <a:gd name="T88" fmla="*/ 303 w 760"/>
                <a:gd name="T89" fmla="*/ 300 h 951"/>
                <a:gd name="T90" fmla="*/ 325 w 760"/>
                <a:gd name="T91" fmla="*/ 257 h 951"/>
                <a:gd name="T92" fmla="*/ 350 w 760"/>
                <a:gd name="T93" fmla="*/ 218 h 951"/>
                <a:gd name="T94" fmla="*/ 352 w 760"/>
                <a:gd name="T95" fmla="*/ 214 h 951"/>
                <a:gd name="T96" fmla="*/ 369 w 760"/>
                <a:gd name="T97" fmla="*/ 193 h 951"/>
                <a:gd name="T98" fmla="*/ 490 w 760"/>
                <a:gd name="T99" fmla="*/ 104 h 951"/>
                <a:gd name="T100" fmla="*/ 499 w 760"/>
                <a:gd name="T101" fmla="*/ 36 h 951"/>
                <a:gd name="T102" fmla="*/ 282 w 760"/>
                <a:gd name="T103" fmla="*/ 45 h 951"/>
                <a:gd name="T104" fmla="*/ 131 w 760"/>
                <a:gd name="T105" fmla="*/ 238 h 951"/>
                <a:gd name="T106" fmla="*/ 97 w 760"/>
                <a:gd name="T107" fmla="*/ 763 h 951"/>
                <a:gd name="T108" fmla="*/ 589 w 760"/>
                <a:gd name="T109" fmla="*/ 830 h 951"/>
                <a:gd name="T110" fmla="*/ 670 w 760"/>
                <a:gd name="T111" fmla="*/ 331 h 951"/>
                <a:gd name="T112" fmla="*/ 420 w 760"/>
                <a:gd name="T113" fmla="*/ 181 h 951"/>
                <a:gd name="T114" fmla="*/ 224 w 760"/>
                <a:gd name="T115" fmla="*/ 365 h 951"/>
                <a:gd name="T116" fmla="*/ 282 w 760"/>
                <a:gd name="T117" fmla="*/ 431 h 951"/>
                <a:gd name="T118" fmla="*/ 355 w 760"/>
                <a:gd name="T119" fmla="*/ 383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0" h="951">
                  <a:moveTo>
                    <a:pt x="355" y="383"/>
                  </a:moveTo>
                  <a:cubicBezTo>
                    <a:pt x="360" y="368"/>
                    <a:pt x="369" y="361"/>
                    <a:pt x="386" y="353"/>
                  </a:cubicBezTo>
                  <a:cubicBezTo>
                    <a:pt x="379" y="356"/>
                    <a:pt x="402" y="349"/>
                    <a:pt x="407" y="348"/>
                  </a:cubicBezTo>
                  <a:cubicBezTo>
                    <a:pt x="395" y="350"/>
                    <a:pt x="409" y="348"/>
                    <a:pt x="411" y="348"/>
                  </a:cubicBezTo>
                  <a:cubicBezTo>
                    <a:pt x="420" y="347"/>
                    <a:pt x="428" y="347"/>
                    <a:pt x="437" y="348"/>
                  </a:cubicBezTo>
                  <a:cubicBezTo>
                    <a:pt x="426" y="347"/>
                    <a:pt x="450" y="352"/>
                    <a:pt x="449" y="352"/>
                  </a:cubicBezTo>
                  <a:cubicBezTo>
                    <a:pt x="463" y="358"/>
                    <a:pt x="468" y="362"/>
                    <a:pt x="475" y="368"/>
                  </a:cubicBezTo>
                  <a:cubicBezTo>
                    <a:pt x="480" y="373"/>
                    <a:pt x="485" y="378"/>
                    <a:pt x="489" y="382"/>
                  </a:cubicBezTo>
                  <a:cubicBezTo>
                    <a:pt x="489" y="383"/>
                    <a:pt x="499" y="395"/>
                    <a:pt x="493" y="388"/>
                  </a:cubicBezTo>
                  <a:cubicBezTo>
                    <a:pt x="497" y="393"/>
                    <a:pt x="501" y="399"/>
                    <a:pt x="504" y="405"/>
                  </a:cubicBezTo>
                  <a:cubicBezTo>
                    <a:pt x="504" y="404"/>
                    <a:pt x="516" y="429"/>
                    <a:pt x="512" y="419"/>
                  </a:cubicBezTo>
                  <a:cubicBezTo>
                    <a:pt x="517" y="431"/>
                    <a:pt x="521" y="444"/>
                    <a:pt x="524" y="457"/>
                  </a:cubicBezTo>
                  <a:cubicBezTo>
                    <a:pt x="524" y="454"/>
                    <a:pt x="530" y="486"/>
                    <a:pt x="528" y="474"/>
                  </a:cubicBezTo>
                  <a:cubicBezTo>
                    <a:pt x="527" y="464"/>
                    <a:pt x="529" y="485"/>
                    <a:pt x="530" y="487"/>
                  </a:cubicBezTo>
                  <a:cubicBezTo>
                    <a:pt x="531" y="502"/>
                    <a:pt x="530" y="517"/>
                    <a:pt x="530" y="532"/>
                  </a:cubicBezTo>
                  <a:cubicBezTo>
                    <a:pt x="530" y="534"/>
                    <a:pt x="528" y="551"/>
                    <a:pt x="530" y="536"/>
                  </a:cubicBezTo>
                  <a:cubicBezTo>
                    <a:pt x="528" y="546"/>
                    <a:pt x="526" y="556"/>
                    <a:pt x="524" y="566"/>
                  </a:cubicBezTo>
                  <a:cubicBezTo>
                    <a:pt x="515" y="602"/>
                    <a:pt x="515" y="599"/>
                    <a:pt x="498" y="629"/>
                  </a:cubicBezTo>
                  <a:cubicBezTo>
                    <a:pt x="493" y="636"/>
                    <a:pt x="489" y="643"/>
                    <a:pt x="485" y="650"/>
                  </a:cubicBezTo>
                  <a:cubicBezTo>
                    <a:pt x="483" y="653"/>
                    <a:pt x="473" y="665"/>
                    <a:pt x="482" y="653"/>
                  </a:cubicBezTo>
                  <a:cubicBezTo>
                    <a:pt x="478" y="658"/>
                    <a:pt x="474" y="663"/>
                    <a:pt x="469" y="668"/>
                  </a:cubicBezTo>
                  <a:cubicBezTo>
                    <a:pt x="469" y="668"/>
                    <a:pt x="446" y="688"/>
                    <a:pt x="459" y="678"/>
                  </a:cubicBezTo>
                  <a:cubicBezTo>
                    <a:pt x="449" y="686"/>
                    <a:pt x="438" y="691"/>
                    <a:pt x="428" y="697"/>
                  </a:cubicBezTo>
                  <a:cubicBezTo>
                    <a:pt x="411" y="707"/>
                    <a:pt x="422" y="699"/>
                    <a:pt x="426" y="698"/>
                  </a:cubicBezTo>
                  <a:cubicBezTo>
                    <a:pt x="419" y="700"/>
                    <a:pt x="412" y="703"/>
                    <a:pt x="404" y="705"/>
                  </a:cubicBezTo>
                  <a:cubicBezTo>
                    <a:pt x="398" y="706"/>
                    <a:pt x="392" y="708"/>
                    <a:pt x="386" y="709"/>
                  </a:cubicBezTo>
                  <a:cubicBezTo>
                    <a:pt x="370" y="712"/>
                    <a:pt x="408" y="710"/>
                    <a:pt x="380" y="709"/>
                  </a:cubicBezTo>
                  <a:cubicBezTo>
                    <a:pt x="374" y="709"/>
                    <a:pt x="368" y="709"/>
                    <a:pt x="362" y="709"/>
                  </a:cubicBezTo>
                  <a:cubicBezTo>
                    <a:pt x="357" y="709"/>
                    <a:pt x="331" y="706"/>
                    <a:pt x="352" y="709"/>
                  </a:cubicBezTo>
                  <a:cubicBezTo>
                    <a:pt x="340" y="707"/>
                    <a:pt x="328" y="704"/>
                    <a:pt x="316" y="700"/>
                  </a:cubicBezTo>
                  <a:cubicBezTo>
                    <a:pt x="299" y="695"/>
                    <a:pt x="311" y="698"/>
                    <a:pt x="315" y="700"/>
                  </a:cubicBezTo>
                  <a:cubicBezTo>
                    <a:pt x="310" y="698"/>
                    <a:pt x="304" y="695"/>
                    <a:pt x="299" y="692"/>
                  </a:cubicBezTo>
                  <a:cubicBezTo>
                    <a:pt x="300" y="692"/>
                    <a:pt x="276" y="676"/>
                    <a:pt x="287" y="684"/>
                  </a:cubicBezTo>
                  <a:cubicBezTo>
                    <a:pt x="296" y="691"/>
                    <a:pt x="282" y="679"/>
                    <a:pt x="280" y="677"/>
                  </a:cubicBezTo>
                  <a:cubicBezTo>
                    <a:pt x="277" y="674"/>
                    <a:pt x="265" y="660"/>
                    <a:pt x="274" y="671"/>
                  </a:cubicBezTo>
                  <a:cubicBezTo>
                    <a:pt x="269" y="664"/>
                    <a:pt x="264" y="657"/>
                    <a:pt x="260" y="649"/>
                  </a:cubicBezTo>
                  <a:cubicBezTo>
                    <a:pt x="252" y="634"/>
                    <a:pt x="266" y="669"/>
                    <a:pt x="256" y="640"/>
                  </a:cubicBezTo>
                  <a:cubicBezTo>
                    <a:pt x="254" y="633"/>
                    <a:pt x="252" y="627"/>
                    <a:pt x="250" y="620"/>
                  </a:cubicBezTo>
                  <a:cubicBezTo>
                    <a:pt x="248" y="613"/>
                    <a:pt x="247" y="607"/>
                    <a:pt x="246" y="600"/>
                  </a:cubicBezTo>
                  <a:cubicBezTo>
                    <a:pt x="248" y="614"/>
                    <a:pt x="245" y="597"/>
                    <a:pt x="245" y="595"/>
                  </a:cubicBezTo>
                  <a:cubicBezTo>
                    <a:pt x="243" y="564"/>
                    <a:pt x="245" y="524"/>
                    <a:pt x="248" y="500"/>
                  </a:cubicBezTo>
                  <a:cubicBezTo>
                    <a:pt x="254" y="451"/>
                    <a:pt x="271" y="385"/>
                    <a:pt x="290" y="331"/>
                  </a:cubicBezTo>
                  <a:cubicBezTo>
                    <a:pt x="292" y="325"/>
                    <a:pt x="295" y="319"/>
                    <a:pt x="297" y="313"/>
                  </a:cubicBezTo>
                  <a:cubicBezTo>
                    <a:pt x="299" y="308"/>
                    <a:pt x="299" y="307"/>
                    <a:pt x="297" y="313"/>
                  </a:cubicBezTo>
                  <a:cubicBezTo>
                    <a:pt x="299" y="309"/>
                    <a:pt x="301" y="304"/>
                    <a:pt x="303" y="300"/>
                  </a:cubicBezTo>
                  <a:cubicBezTo>
                    <a:pt x="310" y="285"/>
                    <a:pt x="317" y="271"/>
                    <a:pt x="325" y="257"/>
                  </a:cubicBezTo>
                  <a:cubicBezTo>
                    <a:pt x="332" y="244"/>
                    <a:pt x="341" y="231"/>
                    <a:pt x="350" y="218"/>
                  </a:cubicBezTo>
                  <a:cubicBezTo>
                    <a:pt x="358" y="206"/>
                    <a:pt x="343" y="226"/>
                    <a:pt x="352" y="214"/>
                  </a:cubicBezTo>
                  <a:cubicBezTo>
                    <a:pt x="358" y="207"/>
                    <a:pt x="364" y="200"/>
                    <a:pt x="369" y="193"/>
                  </a:cubicBezTo>
                  <a:cubicBezTo>
                    <a:pt x="406" y="150"/>
                    <a:pt x="436" y="120"/>
                    <a:pt x="490" y="104"/>
                  </a:cubicBezTo>
                  <a:cubicBezTo>
                    <a:pt x="520" y="95"/>
                    <a:pt x="527" y="52"/>
                    <a:pt x="499" y="36"/>
                  </a:cubicBezTo>
                  <a:cubicBezTo>
                    <a:pt x="434" y="0"/>
                    <a:pt x="343" y="3"/>
                    <a:pt x="282" y="45"/>
                  </a:cubicBezTo>
                  <a:cubicBezTo>
                    <a:pt x="214" y="92"/>
                    <a:pt x="166" y="164"/>
                    <a:pt x="131" y="238"/>
                  </a:cubicBezTo>
                  <a:cubicBezTo>
                    <a:pt x="59" y="393"/>
                    <a:pt x="0" y="606"/>
                    <a:pt x="97" y="763"/>
                  </a:cubicBezTo>
                  <a:cubicBezTo>
                    <a:pt x="201" y="932"/>
                    <a:pt x="441" y="951"/>
                    <a:pt x="589" y="830"/>
                  </a:cubicBezTo>
                  <a:cubicBezTo>
                    <a:pt x="733" y="713"/>
                    <a:pt x="760" y="489"/>
                    <a:pt x="670" y="331"/>
                  </a:cubicBezTo>
                  <a:cubicBezTo>
                    <a:pt x="619" y="243"/>
                    <a:pt x="525" y="173"/>
                    <a:pt x="420" y="181"/>
                  </a:cubicBezTo>
                  <a:cubicBezTo>
                    <a:pt x="317" y="190"/>
                    <a:pt x="237" y="263"/>
                    <a:pt x="224" y="365"/>
                  </a:cubicBezTo>
                  <a:cubicBezTo>
                    <a:pt x="220" y="398"/>
                    <a:pt x="252" y="427"/>
                    <a:pt x="282" y="431"/>
                  </a:cubicBezTo>
                  <a:cubicBezTo>
                    <a:pt x="316" y="435"/>
                    <a:pt x="345" y="415"/>
                    <a:pt x="355" y="3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0" name="Freeform 341">
              <a:extLst>
                <a:ext uri="{FF2B5EF4-FFF2-40B4-BE49-F238E27FC236}">
                  <a16:creationId xmlns:a16="http://schemas.microsoft.com/office/drawing/2014/main" id="{C07948B0-1F7E-F5FB-5045-61CA53A19994}"/>
                </a:ext>
              </a:extLst>
            </p:cNvPr>
            <p:cNvSpPr>
              <a:spLocks/>
            </p:cNvSpPr>
            <p:nvPr/>
          </p:nvSpPr>
          <p:spPr bwMode="auto">
            <a:xfrm>
              <a:off x="5739416" y="2578812"/>
              <a:ext cx="50800" cy="322263"/>
            </a:xfrm>
            <a:custGeom>
              <a:avLst/>
              <a:gdLst>
                <a:gd name="T0" fmla="*/ 55 w 250"/>
                <a:gd name="T1" fmla="*/ 8 h 1564"/>
                <a:gd name="T2" fmla="*/ 144 w 250"/>
                <a:gd name="T3" fmla="*/ 776 h 1564"/>
                <a:gd name="T4" fmla="*/ 97 w 250"/>
                <a:gd name="T5" fmla="*/ 1150 h 1564"/>
                <a:gd name="T6" fmla="*/ 6 w 250"/>
                <a:gd name="T7" fmla="*/ 1516 h 1564"/>
                <a:gd name="T8" fmla="*/ 82 w 250"/>
                <a:gd name="T9" fmla="*/ 1537 h 1564"/>
                <a:gd name="T10" fmla="*/ 215 w 250"/>
                <a:gd name="T11" fmla="*/ 1156 h 1564"/>
                <a:gd name="T12" fmla="*/ 248 w 250"/>
                <a:gd name="T13" fmla="*/ 763 h 1564"/>
                <a:gd name="T14" fmla="*/ 64 w 250"/>
                <a:gd name="T15" fmla="*/ 4 h 1564"/>
                <a:gd name="T16" fmla="*/ 55 w 250"/>
                <a:gd name="T17" fmla="*/ 8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1564">
                  <a:moveTo>
                    <a:pt x="55" y="8"/>
                  </a:moveTo>
                  <a:cubicBezTo>
                    <a:pt x="97" y="264"/>
                    <a:pt x="153" y="515"/>
                    <a:pt x="144" y="776"/>
                  </a:cubicBezTo>
                  <a:cubicBezTo>
                    <a:pt x="139" y="902"/>
                    <a:pt x="121" y="1026"/>
                    <a:pt x="97" y="1150"/>
                  </a:cubicBezTo>
                  <a:cubicBezTo>
                    <a:pt x="73" y="1273"/>
                    <a:pt x="22" y="1393"/>
                    <a:pt x="6" y="1516"/>
                  </a:cubicBezTo>
                  <a:cubicBezTo>
                    <a:pt x="0" y="1561"/>
                    <a:pt x="61" y="1564"/>
                    <a:pt x="82" y="1537"/>
                  </a:cubicBezTo>
                  <a:cubicBezTo>
                    <a:pt x="158" y="1432"/>
                    <a:pt x="190" y="1280"/>
                    <a:pt x="215" y="1156"/>
                  </a:cubicBezTo>
                  <a:cubicBezTo>
                    <a:pt x="241" y="1027"/>
                    <a:pt x="250" y="894"/>
                    <a:pt x="248" y="763"/>
                  </a:cubicBezTo>
                  <a:cubicBezTo>
                    <a:pt x="245" y="503"/>
                    <a:pt x="205" y="227"/>
                    <a:pt x="64" y="4"/>
                  </a:cubicBezTo>
                  <a:cubicBezTo>
                    <a:pt x="61" y="0"/>
                    <a:pt x="54" y="3"/>
                    <a:pt x="55" y="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1" name="Freeform 342">
              <a:extLst>
                <a:ext uri="{FF2B5EF4-FFF2-40B4-BE49-F238E27FC236}">
                  <a16:creationId xmlns:a16="http://schemas.microsoft.com/office/drawing/2014/main" id="{32B1FEC0-0E1C-F0EC-E3FC-A00023F8E7F9}"/>
                </a:ext>
              </a:extLst>
            </p:cNvPr>
            <p:cNvSpPr>
              <a:spLocks/>
            </p:cNvSpPr>
            <p:nvPr/>
          </p:nvSpPr>
          <p:spPr bwMode="auto">
            <a:xfrm>
              <a:off x="3632803" y="2508962"/>
              <a:ext cx="201613" cy="566738"/>
            </a:xfrm>
            <a:custGeom>
              <a:avLst/>
              <a:gdLst>
                <a:gd name="T0" fmla="*/ 888 w 982"/>
                <a:gd name="T1" fmla="*/ 59 h 2758"/>
                <a:gd name="T2" fmla="*/ 556 w 982"/>
                <a:gd name="T3" fmla="*/ 1434 h 2758"/>
                <a:gd name="T4" fmla="*/ 287 w 982"/>
                <a:gd name="T5" fmla="*/ 2086 h 2758"/>
                <a:gd name="T6" fmla="*/ 11 w 982"/>
                <a:gd name="T7" fmla="*/ 2697 h 2758"/>
                <a:gd name="T8" fmla="*/ 74 w 982"/>
                <a:gd name="T9" fmla="*/ 2733 h 2758"/>
                <a:gd name="T10" fmla="*/ 456 w 982"/>
                <a:gd name="T11" fmla="*/ 2131 h 2758"/>
                <a:gd name="T12" fmla="*/ 712 w 982"/>
                <a:gd name="T13" fmla="*/ 1477 h 2758"/>
                <a:gd name="T14" fmla="*/ 978 w 982"/>
                <a:gd name="T15" fmla="*/ 59 h 2758"/>
                <a:gd name="T16" fmla="*/ 888 w 982"/>
                <a:gd name="T17" fmla="*/ 59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2" h="2758">
                  <a:moveTo>
                    <a:pt x="888" y="59"/>
                  </a:moveTo>
                  <a:cubicBezTo>
                    <a:pt x="827" y="527"/>
                    <a:pt x="712" y="990"/>
                    <a:pt x="556" y="1434"/>
                  </a:cubicBezTo>
                  <a:cubicBezTo>
                    <a:pt x="479" y="1657"/>
                    <a:pt x="385" y="1872"/>
                    <a:pt x="287" y="2086"/>
                  </a:cubicBezTo>
                  <a:cubicBezTo>
                    <a:pt x="195" y="2288"/>
                    <a:pt x="75" y="2484"/>
                    <a:pt x="11" y="2697"/>
                  </a:cubicBezTo>
                  <a:cubicBezTo>
                    <a:pt x="0" y="2733"/>
                    <a:pt x="47" y="2758"/>
                    <a:pt x="74" y="2733"/>
                  </a:cubicBezTo>
                  <a:cubicBezTo>
                    <a:pt x="243" y="2570"/>
                    <a:pt x="356" y="2341"/>
                    <a:pt x="456" y="2131"/>
                  </a:cubicBezTo>
                  <a:cubicBezTo>
                    <a:pt x="557" y="1920"/>
                    <a:pt x="640" y="1699"/>
                    <a:pt x="712" y="1477"/>
                  </a:cubicBezTo>
                  <a:cubicBezTo>
                    <a:pt x="863" y="1017"/>
                    <a:pt x="947" y="542"/>
                    <a:pt x="978" y="59"/>
                  </a:cubicBezTo>
                  <a:cubicBezTo>
                    <a:pt x="982" y="0"/>
                    <a:pt x="895" y="3"/>
                    <a:pt x="888" y="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2" name="Freeform 343">
              <a:extLst>
                <a:ext uri="{FF2B5EF4-FFF2-40B4-BE49-F238E27FC236}">
                  <a16:creationId xmlns:a16="http://schemas.microsoft.com/office/drawing/2014/main" id="{2B773C67-8807-1784-ED24-4D479D566015}"/>
                </a:ext>
              </a:extLst>
            </p:cNvPr>
            <p:cNvSpPr>
              <a:spLocks/>
            </p:cNvSpPr>
            <p:nvPr/>
          </p:nvSpPr>
          <p:spPr bwMode="auto">
            <a:xfrm>
              <a:off x="3545491" y="2672474"/>
              <a:ext cx="50800" cy="360363"/>
            </a:xfrm>
            <a:custGeom>
              <a:avLst/>
              <a:gdLst>
                <a:gd name="T0" fmla="*/ 164 w 246"/>
                <a:gd name="T1" fmla="*/ 50 h 1756"/>
                <a:gd name="T2" fmla="*/ 72 w 246"/>
                <a:gd name="T3" fmla="*/ 885 h 1756"/>
                <a:gd name="T4" fmla="*/ 19 w 246"/>
                <a:gd name="T5" fmla="*/ 1719 h 1756"/>
                <a:gd name="T6" fmla="*/ 71 w 246"/>
                <a:gd name="T7" fmla="*/ 1726 h 1756"/>
                <a:gd name="T8" fmla="*/ 176 w 246"/>
                <a:gd name="T9" fmla="*/ 901 h 1756"/>
                <a:gd name="T10" fmla="*/ 242 w 246"/>
                <a:gd name="T11" fmla="*/ 50 h 1756"/>
                <a:gd name="T12" fmla="*/ 164 w 246"/>
                <a:gd name="T13" fmla="*/ 50 h 1756"/>
              </a:gdLst>
              <a:ahLst/>
              <a:cxnLst>
                <a:cxn ang="0">
                  <a:pos x="T0" y="T1"/>
                </a:cxn>
                <a:cxn ang="0">
                  <a:pos x="T2" y="T3"/>
                </a:cxn>
                <a:cxn ang="0">
                  <a:pos x="T4" y="T5"/>
                </a:cxn>
                <a:cxn ang="0">
                  <a:pos x="T6" y="T7"/>
                </a:cxn>
                <a:cxn ang="0">
                  <a:pos x="T8" y="T9"/>
                </a:cxn>
                <a:cxn ang="0">
                  <a:pos x="T10" y="T11"/>
                </a:cxn>
                <a:cxn ang="0">
                  <a:pos x="T12" y="T13"/>
                </a:cxn>
              </a:cxnLst>
              <a:rect l="0" t="0" r="r" b="b"/>
              <a:pathLst>
                <a:path w="246" h="1756">
                  <a:moveTo>
                    <a:pt x="164" y="50"/>
                  </a:moveTo>
                  <a:cubicBezTo>
                    <a:pt x="133" y="329"/>
                    <a:pt x="103" y="607"/>
                    <a:pt x="72" y="885"/>
                  </a:cubicBezTo>
                  <a:cubicBezTo>
                    <a:pt x="41" y="1163"/>
                    <a:pt x="0" y="1439"/>
                    <a:pt x="19" y="1719"/>
                  </a:cubicBezTo>
                  <a:cubicBezTo>
                    <a:pt x="21" y="1748"/>
                    <a:pt x="63" y="1756"/>
                    <a:pt x="71" y="1726"/>
                  </a:cubicBezTo>
                  <a:cubicBezTo>
                    <a:pt x="142" y="1457"/>
                    <a:pt x="154" y="1179"/>
                    <a:pt x="176" y="901"/>
                  </a:cubicBezTo>
                  <a:cubicBezTo>
                    <a:pt x="198" y="618"/>
                    <a:pt x="220" y="334"/>
                    <a:pt x="242" y="50"/>
                  </a:cubicBezTo>
                  <a:cubicBezTo>
                    <a:pt x="246" y="0"/>
                    <a:pt x="170" y="2"/>
                    <a:pt x="164" y="5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 name="Freeform 344">
              <a:extLst>
                <a:ext uri="{FF2B5EF4-FFF2-40B4-BE49-F238E27FC236}">
                  <a16:creationId xmlns:a16="http://schemas.microsoft.com/office/drawing/2014/main" id="{CD237172-FA04-AC17-FE60-6A968E62DA6C}"/>
                </a:ext>
              </a:extLst>
            </p:cNvPr>
            <p:cNvSpPr>
              <a:spLocks/>
            </p:cNvSpPr>
            <p:nvPr/>
          </p:nvSpPr>
          <p:spPr bwMode="auto">
            <a:xfrm>
              <a:off x="3483578" y="2866149"/>
              <a:ext cx="41275" cy="238125"/>
            </a:xfrm>
            <a:custGeom>
              <a:avLst/>
              <a:gdLst>
                <a:gd name="T0" fmla="*/ 31 w 203"/>
                <a:gd name="T1" fmla="*/ 32 h 1160"/>
                <a:gd name="T2" fmla="*/ 158 w 203"/>
                <a:gd name="T3" fmla="*/ 1137 h 1160"/>
                <a:gd name="T4" fmla="*/ 197 w 203"/>
                <a:gd name="T5" fmla="*/ 1126 h 1160"/>
                <a:gd name="T6" fmla="*/ 93 w 203"/>
                <a:gd name="T7" fmla="*/ 577 h 1160"/>
                <a:gd name="T8" fmla="*/ 81 w 203"/>
                <a:gd name="T9" fmla="*/ 32 h 1160"/>
                <a:gd name="T10" fmla="*/ 31 w 203"/>
                <a:gd name="T11" fmla="*/ 32 h 1160"/>
              </a:gdLst>
              <a:ahLst/>
              <a:cxnLst>
                <a:cxn ang="0">
                  <a:pos x="T0" y="T1"/>
                </a:cxn>
                <a:cxn ang="0">
                  <a:pos x="T2" y="T3"/>
                </a:cxn>
                <a:cxn ang="0">
                  <a:pos x="T4" y="T5"/>
                </a:cxn>
                <a:cxn ang="0">
                  <a:pos x="T6" y="T7"/>
                </a:cxn>
                <a:cxn ang="0">
                  <a:pos x="T8" y="T9"/>
                </a:cxn>
                <a:cxn ang="0">
                  <a:pos x="T10" y="T11"/>
                </a:cxn>
              </a:cxnLst>
              <a:rect l="0" t="0" r="r" b="b"/>
              <a:pathLst>
                <a:path w="203" h="1160">
                  <a:moveTo>
                    <a:pt x="31" y="32"/>
                  </a:moveTo>
                  <a:cubicBezTo>
                    <a:pt x="0" y="398"/>
                    <a:pt x="22" y="793"/>
                    <a:pt x="158" y="1137"/>
                  </a:cubicBezTo>
                  <a:cubicBezTo>
                    <a:pt x="167" y="1160"/>
                    <a:pt x="203" y="1152"/>
                    <a:pt x="197" y="1126"/>
                  </a:cubicBezTo>
                  <a:cubicBezTo>
                    <a:pt x="157" y="944"/>
                    <a:pt x="114" y="762"/>
                    <a:pt x="93" y="577"/>
                  </a:cubicBezTo>
                  <a:cubicBezTo>
                    <a:pt x="72" y="396"/>
                    <a:pt x="68" y="214"/>
                    <a:pt x="81" y="32"/>
                  </a:cubicBezTo>
                  <a:cubicBezTo>
                    <a:pt x="83" y="0"/>
                    <a:pt x="33" y="1"/>
                    <a:pt x="31" y="3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Freeform 345">
              <a:extLst>
                <a:ext uri="{FF2B5EF4-FFF2-40B4-BE49-F238E27FC236}">
                  <a16:creationId xmlns:a16="http://schemas.microsoft.com/office/drawing/2014/main" id="{31511336-7337-A14D-0A49-9B7F631E5104}"/>
                </a:ext>
              </a:extLst>
            </p:cNvPr>
            <p:cNvSpPr>
              <a:spLocks/>
            </p:cNvSpPr>
            <p:nvPr/>
          </p:nvSpPr>
          <p:spPr bwMode="auto">
            <a:xfrm>
              <a:off x="4988528" y="4115512"/>
              <a:ext cx="152400" cy="166688"/>
            </a:xfrm>
            <a:custGeom>
              <a:avLst/>
              <a:gdLst>
                <a:gd name="T0" fmla="*/ 88 w 743"/>
                <a:gd name="T1" fmla="*/ 26 h 809"/>
                <a:gd name="T2" fmla="*/ 28 w 743"/>
                <a:gd name="T3" fmla="*/ 89 h 809"/>
                <a:gd name="T4" fmla="*/ 2 w 743"/>
                <a:gd name="T5" fmla="*/ 190 h 809"/>
                <a:gd name="T6" fmla="*/ 14 w 743"/>
                <a:gd name="T7" fmla="*/ 335 h 809"/>
                <a:gd name="T8" fmla="*/ 132 w 743"/>
                <a:gd name="T9" fmla="*/ 592 h 809"/>
                <a:gd name="T10" fmla="*/ 373 w 743"/>
                <a:gd name="T11" fmla="*/ 770 h 809"/>
                <a:gd name="T12" fmla="*/ 512 w 743"/>
                <a:gd name="T13" fmla="*/ 806 h 809"/>
                <a:gd name="T14" fmla="*/ 656 w 743"/>
                <a:gd name="T15" fmla="*/ 780 h 809"/>
                <a:gd name="T16" fmla="*/ 656 w 743"/>
                <a:gd name="T17" fmla="*/ 612 h 809"/>
                <a:gd name="T18" fmla="*/ 630 w 743"/>
                <a:gd name="T19" fmla="*/ 605 h 809"/>
                <a:gd name="T20" fmla="*/ 617 w 743"/>
                <a:gd name="T21" fmla="*/ 601 h 809"/>
                <a:gd name="T22" fmla="*/ 621 w 743"/>
                <a:gd name="T23" fmla="*/ 603 h 809"/>
                <a:gd name="T24" fmla="*/ 553 w 743"/>
                <a:gd name="T25" fmla="*/ 573 h 809"/>
                <a:gd name="T26" fmla="*/ 504 w 743"/>
                <a:gd name="T27" fmla="*/ 559 h 809"/>
                <a:gd name="T28" fmla="*/ 477 w 743"/>
                <a:gd name="T29" fmla="*/ 549 h 809"/>
                <a:gd name="T30" fmla="*/ 477 w 743"/>
                <a:gd name="T31" fmla="*/ 549 h 809"/>
                <a:gd name="T32" fmla="*/ 381 w 743"/>
                <a:gd name="T33" fmla="*/ 491 h 809"/>
                <a:gd name="T34" fmla="*/ 377 w 743"/>
                <a:gd name="T35" fmla="*/ 488 h 809"/>
                <a:gd name="T36" fmla="*/ 359 w 743"/>
                <a:gd name="T37" fmla="*/ 473 h 809"/>
                <a:gd name="T38" fmla="*/ 320 w 743"/>
                <a:gd name="T39" fmla="*/ 433 h 809"/>
                <a:gd name="T40" fmla="*/ 305 w 743"/>
                <a:gd name="T41" fmla="*/ 415 h 809"/>
                <a:gd name="T42" fmla="*/ 302 w 743"/>
                <a:gd name="T43" fmla="*/ 409 h 809"/>
                <a:gd name="T44" fmla="*/ 273 w 743"/>
                <a:gd name="T45" fmla="*/ 360 h 809"/>
                <a:gd name="T46" fmla="*/ 260 w 743"/>
                <a:gd name="T47" fmla="*/ 334 h 809"/>
                <a:gd name="T48" fmla="*/ 258 w 743"/>
                <a:gd name="T49" fmla="*/ 327 h 809"/>
                <a:gd name="T50" fmla="*/ 243 w 743"/>
                <a:gd name="T51" fmla="*/ 277 h 809"/>
                <a:gd name="T52" fmla="*/ 238 w 743"/>
                <a:gd name="T53" fmla="*/ 254 h 809"/>
                <a:gd name="T54" fmla="*/ 237 w 743"/>
                <a:gd name="T55" fmla="*/ 247 h 809"/>
                <a:gd name="T56" fmla="*/ 233 w 743"/>
                <a:gd name="T57" fmla="*/ 190 h 809"/>
                <a:gd name="T58" fmla="*/ 224 w 743"/>
                <a:gd name="T59" fmla="*/ 114 h 809"/>
                <a:gd name="T60" fmla="*/ 216 w 743"/>
                <a:gd name="T61" fmla="*/ 85 h 809"/>
                <a:gd name="T62" fmla="*/ 195 w 743"/>
                <a:gd name="T63" fmla="*/ 52 h 809"/>
                <a:gd name="T64" fmla="*/ 198 w 743"/>
                <a:gd name="T65" fmla="*/ 55 h 809"/>
                <a:gd name="T66" fmla="*/ 88 w 743"/>
                <a:gd name="T67" fmla="*/ 26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3" h="809">
                  <a:moveTo>
                    <a:pt x="88" y="26"/>
                  </a:moveTo>
                  <a:cubicBezTo>
                    <a:pt x="62" y="44"/>
                    <a:pt x="41" y="60"/>
                    <a:pt x="28" y="89"/>
                  </a:cubicBezTo>
                  <a:cubicBezTo>
                    <a:pt x="12" y="123"/>
                    <a:pt x="3" y="152"/>
                    <a:pt x="2" y="190"/>
                  </a:cubicBezTo>
                  <a:cubicBezTo>
                    <a:pt x="0" y="239"/>
                    <a:pt x="5" y="288"/>
                    <a:pt x="14" y="335"/>
                  </a:cubicBezTo>
                  <a:cubicBezTo>
                    <a:pt x="32" y="429"/>
                    <a:pt x="74" y="516"/>
                    <a:pt x="132" y="592"/>
                  </a:cubicBezTo>
                  <a:cubicBezTo>
                    <a:pt x="196" y="674"/>
                    <a:pt x="277" y="731"/>
                    <a:pt x="373" y="770"/>
                  </a:cubicBezTo>
                  <a:cubicBezTo>
                    <a:pt x="417" y="788"/>
                    <a:pt x="465" y="803"/>
                    <a:pt x="512" y="806"/>
                  </a:cubicBezTo>
                  <a:cubicBezTo>
                    <a:pt x="561" y="809"/>
                    <a:pt x="609" y="794"/>
                    <a:pt x="656" y="780"/>
                  </a:cubicBezTo>
                  <a:cubicBezTo>
                    <a:pt x="735" y="756"/>
                    <a:pt x="743" y="632"/>
                    <a:pt x="656" y="612"/>
                  </a:cubicBezTo>
                  <a:cubicBezTo>
                    <a:pt x="647" y="610"/>
                    <a:pt x="638" y="608"/>
                    <a:pt x="630" y="605"/>
                  </a:cubicBezTo>
                  <a:cubicBezTo>
                    <a:pt x="625" y="604"/>
                    <a:pt x="621" y="603"/>
                    <a:pt x="617" y="601"/>
                  </a:cubicBezTo>
                  <a:cubicBezTo>
                    <a:pt x="610" y="599"/>
                    <a:pt x="611" y="600"/>
                    <a:pt x="621" y="603"/>
                  </a:cubicBezTo>
                  <a:cubicBezTo>
                    <a:pt x="602" y="587"/>
                    <a:pt x="576" y="581"/>
                    <a:pt x="553" y="573"/>
                  </a:cubicBezTo>
                  <a:cubicBezTo>
                    <a:pt x="537" y="568"/>
                    <a:pt x="520" y="564"/>
                    <a:pt x="504" y="559"/>
                  </a:cubicBezTo>
                  <a:cubicBezTo>
                    <a:pt x="495" y="556"/>
                    <a:pt x="486" y="552"/>
                    <a:pt x="477" y="549"/>
                  </a:cubicBezTo>
                  <a:cubicBezTo>
                    <a:pt x="463" y="544"/>
                    <a:pt x="497" y="559"/>
                    <a:pt x="477" y="549"/>
                  </a:cubicBezTo>
                  <a:cubicBezTo>
                    <a:pt x="443" y="532"/>
                    <a:pt x="412" y="513"/>
                    <a:pt x="381" y="491"/>
                  </a:cubicBezTo>
                  <a:cubicBezTo>
                    <a:pt x="374" y="485"/>
                    <a:pt x="351" y="477"/>
                    <a:pt x="377" y="488"/>
                  </a:cubicBezTo>
                  <a:cubicBezTo>
                    <a:pt x="371" y="485"/>
                    <a:pt x="364" y="477"/>
                    <a:pt x="359" y="473"/>
                  </a:cubicBezTo>
                  <a:cubicBezTo>
                    <a:pt x="345" y="460"/>
                    <a:pt x="332" y="447"/>
                    <a:pt x="320" y="433"/>
                  </a:cubicBezTo>
                  <a:cubicBezTo>
                    <a:pt x="315" y="427"/>
                    <a:pt x="309" y="421"/>
                    <a:pt x="305" y="415"/>
                  </a:cubicBezTo>
                  <a:cubicBezTo>
                    <a:pt x="322" y="439"/>
                    <a:pt x="305" y="414"/>
                    <a:pt x="302" y="409"/>
                  </a:cubicBezTo>
                  <a:cubicBezTo>
                    <a:pt x="291" y="393"/>
                    <a:pt x="281" y="376"/>
                    <a:pt x="273" y="360"/>
                  </a:cubicBezTo>
                  <a:cubicBezTo>
                    <a:pt x="268" y="351"/>
                    <a:pt x="263" y="343"/>
                    <a:pt x="260" y="334"/>
                  </a:cubicBezTo>
                  <a:cubicBezTo>
                    <a:pt x="266" y="354"/>
                    <a:pt x="262" y="338"/>
                    <a:pt x="258" y="327"/>
                  </a:cubicBezTo>
                  <a:cubicBezTo>
                    <a:pt x="253" y="311"/>
                    <a:pt x="248" y="294"/>
                    <a:pt x="243" y="277"/>
                  </a:cubicBezTo>
                  <a:cubicBezTo>
                    <a:pt x="242" y="269"/>
                    <a:pt x="240" y="262"/>
                    <a:pt x="238" y="254"/>
                  </a:cubicBezTo>
                  <a:cubicBezTo>
                    <a:pt x="236" y="242"/>
                    <a:pt x="232" y="227"/>
                    <a:pt x="237" y="247"/>
                  </a:cubicBezTo>
                  <a:cubicBezTo>
                    <a:pt x="233" y="230"/>
                    <a:pt x="233" y="209"/>
                    <a:pt x="233" y="190"/>
                  </a:cubicBezTo>
                  <a:cubicBezTo>
                    <a:pt x="233" y="165"/>
                    <a:pt x="229" y="140"/>
                    <a:pt x="224" y="114"/>
                  </a:cubicBezTo>
                  <a:cubicBezTo>
                    <a:pt x="222" y="104"/>
                    <a:pt x="220" y="95"/>
                    <a:pt x="216" y="85"/>
                  </a:cubicBezTo>
                  <a:cubicBezTo>
                    <a:pt x="212" y="72"/>
                    <a:pt x="205" y="61"/>
                    <a:pt x="195" y="52"/>
                  </a:cubicBezTo>
                  <a:cubicBezTo>
                    <a:pt x="203" y="63"/>
                    <a:pt x="204" y="64"/>
                    <a:pt x="198" y="55"/>
                  </a:cubicBezTo>
                  <a:cubicBezTo>
                    <a:pt x="177" y="20"/>
                    <a:pt x="124" y="0"/>
                    <a:pt x="88" y="2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Freeform 346">
              <a:extLst>
                <a:ext uri="{FF2B5EF4-FFF2-40B4-BE49-F238E27FC236}">
                  <a16:creationId xmlns:a16="http://schemas.microsoft.com/office/drawing/2014/main" id="{4192ABE0-C110-D917-4CB0-C60C8CAB81FB}"/>
                </a:ext>
              </a:extLst>
            </p:cNvPr>
            <p:cNvSpPr>
              <a:spLocks/>
            </p:cNvSpPr>
            <p:nvPr/>
          </p:nvSpPr>
          <p:spPr bwMode="auto">
            <a:xfrm>
              <a:off x="5086953" y="6152274"/>
              <a:ext cx="95250" cy="50800"/>
            </a:xfrm>
            <a:custGeom>
              <a:avLst/>
              <a:gdLst>
                <a:gd name="T0" fmla="*/ 103 w 467"/>
                <a:gd name="T1" fmla="*/ 239 h 245"/>
                <a:gd name="T2" fmla="*/ 289 w 467"/>
                <a:gd name="T3" fmla="*/ 217 h 245"/>
                <a:gd name="T4" fmla="*/ 365 w 467"/>
                <a:gd name="T5" fmla="*/ 201 h 245"/>
                <a:gd name="T6" fmla="*/ 411 w 467"/>
                <a:gd name="T7" fmla="*/ 174 h 245"/>
                <a:gd name="T8" fmla="*/ 466 w 467"/>
                <a:gd name="T9" fmla="*/ 105 h 245"/>
                <a:gd name="T10" fmla="*/ 464 w 467"/>
                <a:gd name="T11" fmla="*/ 74 h 245"/>
                <a:gd name="T12" fmla="*/ 410 w 467"/>
                <a:gd name="T13" fmla="*/ 20 h 245"/>
                <a:gd name="T14" fmla="*/ 321 w 467"/>
                <a:gd name="T15" fmla="*/ 1 h 245"/>
                <a:gd name="T16" fmla="*/ 225 w 467"/>
                <a:gd name="T17" fmla="*/ 16 h 245"/>
                <a:gd name="T18" fmla="*/ 77 w 467"/>
                <a:gd name="T19" fmla="*/ 46 h 245"/>
                <a:gd name="T20" fmla="*/ 6 w 467"/>
                <a:gd name="T21" fmla="*/ 154 h 245"/>
                <a:gd name="T22" fmla="*/ 103 w 467"/>
                <a:gd name="T23"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7" h="245">
                  <a:moveTo>
                    <a:pt x="103" y="239"/>
                  </a:moveTo>
                  <a:cubicBezTo>
                    <a:pt x="165" y="231"/>
                    <a:pt x="227" y="224"/>
                    <a:pt x="289" y="217"/>
                  </a:cubicBezTo>
                  <a:cubicBezTo>
                    <a:pt x="314" y="214"/>
                    <a:pt x="341" y="211"/>
                    <a:pt x="365" y="201"/>
                  </a:cubicBezTo>
                  <a:cubicBezTo>
                    <a:pt x="382" y="194"/>
                    <a:pt x="396" y="184"/>
                    <a:pt x="411" y="174"/>
                  </a:cubicBezTo>
                  <a:cubicBezTo>
                    <a:pt x="437" y="157"/>
                    <a:pt x="461" y="139"/>
                    <a:pt x="466" y="105"/>
                  </a:cubicBezTo>
                  <a:cubicBezTo>
                    <a:pt x="467" y="94"/>
                    <a:pt x="467" y="87"/>
                    <a:pt x="464" y="74"/>
                  </a:cubicBezTo>
                  <a:cubicBezTo>
                    <a:pt x="459" y="48"/>
                    <a:pt x="435" y="28"/>
                    <a:pt x="410" y="20"/>
                  </a:cubicBezTo>
                  <a:cubicBezTo>
                    <a:pt x="383" y="12"/>
                    <a:pt x="350" y="0"/>
                    <a:pt x="321" y="1"/>
                  </a:cubicBezTo>
                  <a:cubicBezTo>
                    <a:pt x="289" y="3"/>
                    <a:pt x="257" y="10"/>
                    <a:pt x="225" y="16"/>
                  </a:cubicBezTo>
                  <a:cubicBezTo>
                    <a:pt x="176" y="26"/>
                    <a:pt x="126" y="36"/>
                    <a:pt x="77" y="46"/>
                  </a:cubicBezTo>
                  <a:cubicBezTo>
                    <a:pt x="29" y="55"/>
                    <a:pt x="0" y="109"/>
                    <a:pt x="6" y="154"/>
                  </a:cubicBezTo>
                  <a:cubicBezTo>
                    <a:pt x="12" y="197"/>
                    <a:pt x="54" y="245"/>
                    <a:pt x="103" y="23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347">
              <a:extLst>
                <a:ext uri="{FF2B5EF4-FFF2-40B4-BE49-F238E27FC236}">
                  <a16:creationId xmlns:a16="http://schemas.microsoft.com/office/drawing/2014/main" id="{3EBDC567-92FB-3BBB-FBF8-0307A0925939}"/>
                </a:ext>
              </a:extLst>
            </p:cNvPr>
            <p:cNvSpPr>
              <a:spLocks/>
            </p:cNvSpPr>
            <p:nvPr/>
          </p:nvSpPr>
          <p:spPr bwMode="auto">
            <a:xfrm>
              <a:off x="5215541" y="5990349"/>
              <a:ext cx="107950" cy="77788"/>
            </a:xfrm>
            <a:custGeom>
              <a:avLst/>
              <a:gdLst>
                <a:gd name="T0" fmla="*/ 73 w 527"/>
                <a:gd name="T1" fmla="*/ 367 h 376"/>
                <a:gd name="T2" fmla="*/ 317 w 527"/>
                <a:gd name="T3" fmla="*/ 255 h 376"/>
                <a:gd name="T4" fmla="*/ 427 w 527"/>
                <a:gd name="T5" fmla="*/ 176 h 376"/>
                <a:gd name="T6" fmla="*/ 456 w 527"/>
                <a:gd name="T7" fmla="*/ 146 h 376"/>
                <a:gd name="T8" fmla="*/ 472 w 527"/>
                <a:gd name="T9" fmla="*/ 119 h 376"/>
                <a:gd name="T10" fmla="*/ 509 w 527"/>
                <a:gd name="T11" fmla="*/ 66 h 376"/>
                <a:gd name="T12" fmla="*/ 462 w 527"/>
                <a:gd name="T13" fmla="*/ 19 h 376"/>
                <a:gd name="T14" fmla="*/ 412 w 527"/>
                <a:gd name="T15" fmla="*/ 51 h 376"/>
                <a:gd name="T16" fmla="*/ 383 w 527"/>
                <a:gd name="T17" fmla="*/ 63 h 376"/>
                <a:gd name="T18" fmla="*/ 358 w 527"/>
                <a:gd name="T19" fmla="*/ 81 h 376"/>
                <a:gd name="T20" fmla="*/ 258 w 527"/>
                <a:gd name="T21" fmla="*/ 154 h 376"/>
                <a:gd name="T22" fmla="*/ 45 w 527"/>
                <a:gd name="T23" fmla="*/ 265 h 376"/>
                <a:gd name="T24" fmla="*/ 8 w 527"/>
                <a:gd name="T25" fmla="*/ 330 h 376"/>
                <a:gd name="T26" fmla="*/ 73 w 527"/>
                <a:gd name="T27" fmla="*/ 367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376">
                  <a:moveTo>
                    <a:pt x="73" y="367"/>
                  </a:moveTo>
                  <a:cubicBezTo>
                    <a:pt x="158" y="339"/>
                    <a:pt x="241" y="302"/>
                    <a:pt x="317" y="255"/>
                  </a:cubicBezTo>
                  <a:cubicBezTo>
                    <a:pt x="356" y="232"/>
                    <a:pt x="393" y="206"/>
                    <a:pt x="427" y="176"/>
                  </a:cubicBezTo>
                  <a:cubicBezTo>
                    <a:pt x="437" y="167"/>
                    <a:pt x="448" y="157"/>
                    <a:pt x="456" y="146"/>
                  </a:cubicBezTo>
                  <a:cubicBezTo>
                    <a:pt x="462" y="137"/>
                    <a:pt x="466" y="128"/>
                    <a:pt x="472" y="119"/>
                  </a:cubicBezTo>
                  <a:cubicBezTo>
                    <a:pt x="483" y="101"/>
                    <a:pt x="497" y="84"/>
                    <a:pt x="509" y="66"/>
                  </a:cubicBezTo>
                  <a:cubicBezTo>
                    <a:pt x="527" y="38"/>
                    <a:pt x="490" y="0"/>
                    <a:pt x="462" y="19"/>
                  </a:cubicBezTo>
                  <a:cubicBezTo>
                    <a:pt x="446" y="30"/>
                    <a:pt x="429" y="41"/>
                    <a:pt x="412" y="51"/>
                  </a:cubicBezTo>
                  <a:cubicBezTo>
                    <a:pt x="403" y="56"/>
                    <a:pt x="393" y="58"/>
                    <a:pt x="383" y="63"/>
                  </a:cubicBezTo>
                  <a:cubicBezTo>
                    <a:pt x="374" y="68"/>
                    <a:pt x="366" y="75"/>
                    <a:pt x="358" y="81"/>
                  </a:cubicBezTo>
                  <a:cubicBezTo>
                    <a:pt x="323" y="107"/>
                    <a:pt x="294" y="129"/>
                    <a:pt x="258" y="154"/>
                  </a:cubicBezTo>
                  <a:cubicBezTo>
                    <a:pt x="191" y="198"/>
                    <a:pt x="120" y="236"/>
                    <a:pt x="45" y="265"/>
                  </a:cubicBezTo>
                  <a:cubicBezTo>
                    <a:pt x="18" y="275"/>
                    <a:pt x="0" y="301"/>
                    <a:pt x="8" y="330"/>
                  </a:cubicBezTo>
                  <a:cubicBezTo>
                    <a:pt x="15" y="357"/>
                    <a:pt x="46" y="376"/>
                    <a:pt x="73" y="36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7" name="Freeform 348">
              <a:extLst>
                <a:ext uri="{FF2B5EF4-FFF2-40B4-BE49-F238E27FC236}">
                  <a16:creationId xmlns:a16="http://schemas.microsoft.com/office/drawing/2014/main" id="{9A890936-2A67-02CA-3D61-22C3A05F57FD}"/>
                </a:ext>
              </a:extLst>
            </p:cNvPr>
            <p:cNvSpPr>
              <a:spLocks/>
            </p:cNvSpPr>
            <p:nvPr/>
          </p:nvSpPr>
          <p:spPr bwMode="auto">
            <a:xfrm>
              <a:off x="4605941" y="5326774"/>
              <a:ext cx="174625" cy="112713"/>
            </a:xfrm>
            <a:custGeom>
              <a:avLst/>
              <a:gdLst>
                <a:gd name="T0" fmla="*/ 51 w 849"/>
                <a:gd name="T1" fmla="*/ 132 h 550"/>
                <a:gd name="T2" fmla="*/ 411 w 849"/>
                <a:gd name="T3" fmla="*/ 395 h 550"/>
                <a:gd name="T4" fmla="*/ 602 w 849"/>
                <a:gd name="T5" fmla="*/ 499 h 550"/>
                <a:gd name="T6" fmla="*/ 710 w 849"/>
                <a:gd name="T7" fmla="*/ 541 h 550"/>
                <a:gd name="T8" fmla="*/ 820 w 849"/>
                <a:gd name="T9" fmla="*/ 538 h 550"/>
                <a:gd name="T10" fmla="*/ 838 w 849"/>
                <a:gd name="T11" fmla="*/ 492 h 550"/>
                <a:gd name="T12" fmla="*/ 770 w 849"/>
                <a:gd name="T13" fmla="*/ 415 h 550"/>
                <a:gd name="T14" fmla="*/ 682 w 849"/>
                <a:gd name="T15" fmla="*/ 363 h 550"/>
                <a:gd name="T16" fmla="*/ 489 w 849"/>
                <a:gd name="T17" fmla="*/ 262 h 550"/>
                <a:gd name="T18" fmla="*/ 125 w 849"/>
                <a:gd name="T19" fmla="*/ 37 h 550"/>
                <a:gd name="T20" fmla="*/ 51 w 849"/>
                <a:gd name="T21" fmla="*/ 13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9" h="550">
                  <a:moveTo>
                    <a:pt x="51" y="132"/>
                  </a:moveTo>
                  <a:cubicBezTo>
                    <a:pt x="162" y="234"/>
                    <a:pt x="282" y="319"/>
                    <a:pt x="411" y="395"/>
                  </a:cubicBezTo>
                  <a:cubicBezTo>
                    <a:pt x="474" y="432"/>
                    <a:pt x="538" y="467"/>
                    <a:pt x="602" y="499"/>
                  </a:cubicBezTo>
                  <a:cubicBezTo>
                    <a:pt x="637" y="517"/>
                    <a:pt x="673" y="532"/>
                    <a:pt x="710" y="541"/>
                  </a:cubicBezTo>
                  <a:cubicBezTo>
                    <a:pt x="748" y="550"/>
                    <a:pt x="782" y="544"/>
                    <a:pt x="820" y="538"/>
                  </a:cubicBezTo>
                  <a:cubicBezTo>
                    <a:pt x="839" y="535"/>
                    <a:pt x="849" y="508"/>
                    <a:pt x="838" y="492"/>
                  </a:cubicBezTo>
                  <a:cubicBezTo>
                    <a:pt x="818" y="463"/>
                    <a:pt x="800" y="436"/>
                    <a:pt x="770" y="415"/>
                  </a:cubicBezTo>
                  <a:cubicBezTo>
                    <a:pt x="742" y="395"/>
                    <a:pt x="713" y="378"/>
                    <a:pt x="682" y="363"/>
                  </a:cubicBezTo>
                  <a:cubicBezTo>
                    <a:pt x="617" y="331"/>
                    <a:pt x="552" y="298"/>
                    <a:pt x="489" y="262"/>
                  </a:cubicBezTo>
                  <a:cubicBezTo>
                    <a:pt x="365" y="192"/>
                    <a:pt x="245" y="113"/>
                    <a:pt x="125" y="37"/>
                  </a:cubicBezTo>
                  <a:cubicBezTo>
                    <a:pt x="67" y="0"/>
                    <a:pt x="0" y="85"/>
                    <a:pt x="51" y="13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8" name="Freeform 349">
              <a:extLst>
                <a:ext uri="{FF2B5EF4-FFF2-40B4-BE49-F238E27FC236}">
                  <a16:creationId xmlns:a16="http://schemas.microsoft.com/office/drawing/2014/main" id="{6A181FC2-680C-E13B-B6BF-2B725E5FEA21}"/>
                </a:ext>
              </a:extLst>
            </p:cNvPr>
            <p:cNvSpPr>
              <a:spLocks/>
            </p:cNvSpPr>
            <p:nvPr/>
          </p:nvSpPr>
          <p:spPr bwMode="auto">
            <a:xfrm>
              <a:off x="4664678" y="5463299"/>
              <a:ext cx="55563" cy="26988"/>
            </a:xfrm>
            <a:custGeom>
              <a:avLst/>
              <a:gdLst>
                <a:gd name="T0" fmla="*/ 22 w 274"/>
                <a:gd name="T1" fmla="*/ 56 h 128"/>
                <a:gd name="T2" fmla="*/ 134 w 274"/>
                <a:gd name="T3" fmla="*/ 95 h 128"/>
                <a:gd name="T4" fmla="*/ 248 w 274"/>
                <a:gd name="T5" fmla="*/ 124 h 128"/>
                <a:gd name="T6" fmla="*/ 259 w 274"/>
                <a:gd name="T7" fmla="*/ 99 h 128"/>
                <a:gd name="T8" fmla="*/ 152 w 274"/>
                <a:gd name="T9" fmla="*/ 48 h 128"/>
                <a:gd name="T10" fmla="*/ 36 w 274"/>
                <a:gd name="T11" fmla="*/ 5 h 128"/>
                <a:gd name="T12" fmla="*/ 4 w 274"/>
                <a:gd name="T13" fmla="*/ 24 h 128"/>
                <a:gd name="T14" fmla="*/ 22 w 274"/>
                <a:gd name="T15" fmla="*/ 5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128">
                  <a:moveTo>
                    <a:pt x="22" y="56"/>
                  </a:moveTo>
                  <a:cubicBezTo>
                    <a:pt x="59" y="70"/>
                    <a:pt x="96" y="86"/>
                    <a:pt x="134" y="95"/>
                  </a:cubicBezTo>
                  <a:cubicBezTo>
                    <a:pt x="172" y="105"/>
                    <a:pt x="210" y="115"/>
                    <a:pt x="248" y="124"/>
                  </a:cubicBezTo>
                  <a:cubicBezTo>
                    <a:pt x="263" y="128"/>
                    <a:pt x="274" y="106"/>
                    <a:pt x="259" y="99"/>
                  </a:cubicBezTo>
                  <a:cubicBezTo>
                    <a:pt x="223" y="82"/>
                    <a:pt x="187" y="65"/>
                    <a:pt x="152" y="48"/>
                  </a:cubicBezTo>
                  <a:cubicBezTo>
                    <a:pt x="115" y="30"/>
                    <a:pt x="75" y="19"/>
                    <a:pt x="36" y="5"/>
                  </a:cubicBezTo>
                  <a:cubicBezTo>
                    <a:pt x="23" y="0"/>
                    <a:pt x="7" y="11"/>
                    <a:pt x="4" y="24"/>
                  </a:cubicBezTo>
                  <a:cubicBezTo>
                    <a:pt x="0" y="38"/>
                    <a:pt x="9" y="51"/>
                    <a:pt x="22" y="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9" name="Freeform 350">
              <a:extLst>
                <a:ext uri="{FF2B5EF4-FFF2-40B4-BE49-F238E27FC236}">
                  <a16:creationId xmlns:a16="http://schemas.microsoft.com/office/drawing/2014/main" id="{F45352B0-17F0-99CF-C1E2-D98ACA705C7B}"/>
                </a:ext>
              </a:extLst>
            </p:cNvPr>
            <p:cNvSpPr>
              <a:spLocks/>
            </p:cNvSpPr>
            <p:nvPr/>
          </p:nvSpPr>
          <p:spPr bwMode="auto">
            <a:xfrm>
              <a:off x="5058378" y="5237874"/>
              <a:ext cx="144463" cy="153988"/>
            </a:xfrm>
            <a:custGeom>
              <a:avLst/>
              <a:gdLst>
                <a:gd name="T0" fmla="*/ 121 w 703"/>
                <a:gd name="T1" fmla="*/ 708 h 752"/>
                <a:gd name="T2" fmla="*/ 442 w 703"/>
                <a:gd name="T3" fmla="*/ 409 h 752"/>
                <a:gd name="T4" fmla="*/ 588 w 703"/>
                <a:gd name="T5" fmla="*/ 249 h 752"/>
                <a:gd name="T6" fmla="*/ 660 w 703"/>
                <a:gd name="T7" fmla="*/ 162 h 752"/>
                <a:gd name="T8" fmla="*/ 693 w 703"/>
                <a:gd name="T9" fmla="*/ 115 h 752"/>
                <a:gd name="T10" fmla="*/ 703 w 703"/>
                <a:gd name="T11" fmla="*/ 52 h 752"/>
                <a:gd name="T12" fmla="*/ 642 w 703"/>
                <a:gd name="T13" fmla="*/ 6 h 752"/>
                <a:gd name="T14" fmla="*/ 590 w 703"/>
                <a:gd name="T15" fmla="*/ 24 h 752"/>
                <a:gd name="T16" fmla="*/ 549 w 703"/>
                <a:gd name="T17" fmla="*/ 62 h 752"/>
                <a:gd name="T18" fmla="*/ 474 w 703"/>
                <a:gd name="T19" fmla="*/ 144 h 752"/>
                <a:gd name="T20" fmla="*/ 331 w 703"/>
                <a:gd name="T21" fmla="*/ 306 h 752"/>
                <a:gd name="T22" fmla="*/ 46 w 703"/>
                <a:gd name="T23" fmla="*/ 633 h 752"/>
                <a:gd name="T24" fmla="*/ 121 w 703"/>
                <a:gd name="T25" fmla="*/ 70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3" h="752">
                  <a:moveTo>
                    <a:pt x="121" y="708"/>
                  </a:moveTo>
                  <a:cubicBezTo>
                    <a:pt x="232" y="612"/>
                    <a:pt x="342" y="516"/>
                    <a:pt x="442" y="409"/>
                  </a:cubicBezTo>
                  <a:cubicBezTo>
                    <a:pt x="491" y="356"/>
                    <a:pt x="540" y="303"/>
                    <a:pt x="588" y="249"/>
                  </a:cubicBezTo>
                  <a:cubicBezTo>
                    <a:pt x="613" y="221"/>
                    <a:pt x="638" y="193"/>
                    <a:pt x="660" y="162"/>
                  </a:cubicBezTo>
                  <a:cubicBezTo>
                    <a:pt x="671" y="147"/>
                    <a:pt x="684" y="131"/>
                    <a:pt x="693" y="115"/>
                  </a:cubicBezTo>
                  <a:cubicBezTo>
                    <a:pt x="703" y="95"/>
                    <a:pt x="703" y="74"/>
                    <a:pt x="703" y="52"/>
                  </a:cubicBezTo>
                  <a:cubicBezTo>
                    <a:pt x="703" y="19"/>
                    <a:pt x="672" y="0"/>
                    <a:pt x="642" y="6"/>
                  </a:cubicBezTo>
                  <a:cubicBezTo>
                    <a:pt x="623" y="9"/>
                    <a:pt x="606" y="12"/>
                    <a:pt x="590" y="24"/>
                  </a:cubicBezTo>
                  <a:cubicBezTo>
                    <a:pt x="575" y="34"/>
                    <a:pt x="562" y="49"/>
                    <a:pt x="549" y="62"/>
                  </a:cubicBezTo>
                  <a:cubicBezTo>
                    <a:pt x="522" y="87"/>
                    <a:pt x="499" y="116"/>
                    <a:pt x="474" y="144"/>
                  </a:cubicBezTo>
                  <a:cubicBezTo>
                    <a:pt x="427" y="199"/>
                    <a:pt x="379" y="253"/>
                    <a:pt x="331" y="306"/>
                  </a:cubicBezTo>
                  <a:cubicBezTo>
                    <a:pt x="234" y="413"/>
                    <a:pt x="142" y="525"/>
                    <a:pt x="46" y="633"/>
                  </a:cubicBezTo>
                  <a:cubicBezTo>
                    <a:pt x="0" y="684"/>
                    <a:pt x="69" y="752"/>
                    <a:pt x="121" y="7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0" name="Freeform 351">
              <a:extLst>
                <a:ext uri="{FF2B5EF4-FFF2-40B4-BE49-F238E27FC236}">
                  <a16:creationId xmlns:a16="http://schemas.microsoft.com/office/drawing/2014/main" id="{82B9C80E-B0EA-E09D-FDD1-C80D6FEB2F44}"/>
                </a:ext>
              </a:extLst>
            </p:cNvPr>
            <p:cNvSpPr>
              <a:spLocks/>
            </p:cNvSpPr>
            <p:nvPr/>
          </p:nvSpPr>
          <p:spPr bwMode="auto">
            <a:xfrm>
              <a:off x="5096478" y="5377574"/>
              <a:ext cx="80963" cy="52388"/>
            </a:xfrm>
            <a:custGeom>
              <a:avLst/>
              <a:gdLst>
                <a:gd name="T0" fmla="*/ 77 w 394"/>
                <a:gd name="T1" fmla="*/ 239 h 251"/>
                <a:gd name="T2" fmla="*/ 236 w 394"/>
                <a:gd name="T3" fmla="*/ 157 h 251"/>
                <a:gd name="T4" fmla="*/ 314 w 394"/>
                <a:gd name="T5" fmla="*/ 116 h 251"/>
                <a:gd name="T6" fmla="*/ 387 w 394"/>
                <a:gd name="T7" fmla="*/ 51 h 251"/>
                <a:gd name="T8" fmla="*/ 367 w 394"/>
                <a:gd name="T9" fmla="*/ 3 h 251"/>
                <a:gd name="T10" fmla="*/ 314 w 394"/>
                <a:gd name="T11" fmla="*/ 6 h 251"/>
                <a:gd name="T12" fmla="*/ 268 w 394"/>
                <a:gd name="T13" fmla="*/ 25 h 251"/>
                <a:gd name="T14" fmla="*/ 189 w 394"/>
                <a:gd name="T15" fmla="*/ 69 h 251"/>
                <a:gd name="T16" fmla="*/ 30 w 394"/>
                <a:gd name="T17" fmla="*/ 159 h 251"/>
                <a:gd name="T18" fmla="*/ 13 w 394"/>
                <a:gd name="T19" fmla="*/ 223 h 251"/>
                <a:gd name="T20" fmla="*/ 77 w 394"/>
                <a:gd name="T21" fmla="*/ 23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4" h="251">
                  <a:moveTo>
                    <a:pt x="77" y="239"/>
                  </a:moveTo>
                  <a:cubicBezTo>
                    <a:pt x="130" y="212"/>
                    <a:pt x="183" y="184"/>
                    <a:pt x="236" y="157"/>
                  </a:cubicBezTo>
                  <a:cubicBezTo>
                    <a:pt x="262" y="143"/>
                    <a:pt x="288" y="129"/>
                    <a:pt x="314" y="116"/>
                  </a:cubicBezTo>
                  <a:cubicBezTo>
                    <a:pt x="343" y="101"/>
                    <a:pt x="372" y="81"/>
                    <a:pt x="387" y="51"/>
                  </a:cubicBezTo>
                  <a:cubicBezTo>
                    <a:pt x="394" y="34"/>
                    <a:pt x="390" y="6"/>
                    <a:pt x="367" y="3"/>
                  </a:cubicBezTo>
                  <a:cubicBezTo>
                    <a:pt x="348" y="0"/>
                    <a:pt x="332" y="3"/>
                    <a:pt x="314" y="6"/>
                  </a:cubicBezTo>
                  <a:cubicBezTo>
                    <a:pt x="296" y="9"/>
                    <a:pt x="283" y="17"/>
                    <a:pt x="268" y="25"/>
                  </a:cubicBezTo>
                  <a:cubicBezTo>
                    <a:pt x="242" y="40"/>
                    <a:pt x="215" y="55"/>
                    <a:pt x="189" y="69"/>
                  </a:cubicBezTo>
                  <a:cubicBezTo>
                    <a:pt x="136" y="99"/>
                    <a:pt x="83" y="129"/>
                    <a:pt x="30" y="159"/>
                  </a:cubicBezTo>
                  <a:cubicBezTo>
                    <a:pt x="8" y="171"/>
                    <a:pt x="0" y="201"/>
                    <a:pt x="13" y="223"/>
                  </a:cubicBezTo>
                  <a:cubicBezTo>
                    <a:pt x="26" y="245"/>
                    <a:pt x="54" y="251"/>
                    <a:pt x="77" y="2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1" name="Freeform 352">
              <a:extLst>
                <a:ext uri="{FF2B5EF4-FFF2-40B4-BE49-F238E27FC236}">
                  <a16:creationId xmlns:a16="http://schemas.microsoft.com/office/drawing/2014/main" id="{64074DD2-7CCC-FDE9-2FE4-7107A1D1728F}"/>
                </a:ext>
              </a:extLst>
            </p:cNvPr>
            <p:cNvSpPr>
              <a:spLocks/>
            </p:cNvSpPr>
            <p:nvPr/>
          </p:nvSpPr>
          <p:spPr bwMode="auto">
            <a:xfrm>
              <a:off x="5423503" y="4463174"/>
              <a:ext cx="179388" cy="238125"/>
            </a:xfrm>
            <a:custGeom>
              <a:avLst/>
              <a:gdLst>
                <a:gd name="T0" fmla="*/ 53 w 871"/>
                <a:gd name="T1" fmla="*/ 154 h 1154"/>
                <a:gd name="T2" fmla="*/ 409 w 871"/>
                <a:gd name="T3" fmla="*/ 596 h 1154"/>
                <a:gd name="T4" fmla="*/ 553 w 871"/>
                <a:gd name="T5" fmla="*/ 837 h 1154"/>
                <a:gd name="T6" fmla="*/ 616 w 871"/>
                <a:gd name="T7" fmla="*/ 968 h 1154"/>
                <a:gd name="T8" fmla="*/ 719 w 871"/>
                <a:gd name="T9" fmla="*/ 1096 h 1154"/>
                <a:gd name="T10" fmla="*/ 687 w 871"/>
                <a:gd name="T11" fmla="*/ 1065 h 1154"/>
                <a:gd name="T12" fmla="*/ 740 w 871"/>
                <a:gd name="T13" fmla="*/ 1126 h 1154"/>
                <a:gd name="T14" fmla="*/ 850 w 871"/>
                <a:gd name="T15" fmla="*/ 1097 h 1154"/>
                <a:gd name="T16" fmla="*/ 775 w 871"/>
                <a:gd name="T17" fmla="*/ 773 h 1154"/>
                <a:gd name="T18" fmla="*/ 604 w 871"/>
                <a:gd name="T19" fmla="*/ 501 h 1154"/>
                <a:gd name="T20" fmla="*/ 136 w 871"/>
                <a:gd name="T21" fmla="*/ 46 h 1154"/>
                <a:gd name="T22" fmla="*/ 53 w 871"/>
                <a:gd name="T23" fmla="*/ 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1" h="1154">
                  <a:moveTo>
                    <a:pt x="53" y="154"/>
                  </a:moveTo>
                  <a:cubicBezTo>
                    <a:pt x="187" y="288"/>
                    <a:pt x="303" y="440"/>
                    <a:pt x="409" y="596"/>
                  </a:cubicBezTo>
                  <a:cubicBezTo>
                    <a:pt x="462" y="674"/>
                    <a:pt x="510" y="754"/>
                    <a:pt x="553" y="837"/>
                  </a:cubicBezTo>
                  <a:cubicBezTo>
                    <a:pt x="575" y="880"/>
                    <a:pt x="594" y="925"/>
                    <a:pt x="616" y="968"/>
                  </a:cubicBezTo>
                  <a:cubicBezTo>
                    <a:pt x="640" y="1014"/>
                    <a:pt x="669" y="1075"/>
                    <a:pt x="719" y="1096"/>
                  </a:cubicBezTo>
                  <a:lnTo>
                    <a:pt x="687" y="1065"/>
                  </a:lnTo>
                  <a:cubicBezTo>
                    <a:pt x="704" y="1087"/>
                    <a:pt x="718" y="1109"/>
                    <a:pt x="740" y="1126"/>
                  </a:cubicBezTo>
                  <a:cubicBezTo>
                    <a:pt x="775" y="1154"/>
                    <a:pt x="840" y="1151"/>
                    <a:pt x="850" y="1097"/>
                  </a:cubicBezTo>
                  <a:cubicBezTo>
                    <a:pt x="871" y="979"/>
                    <a:pt x="830" y="877"/>
                    <a:pt x="775" y="773"/>
                  </a:cubicBezTo>
                  <a:cubicBezTo>
                    <a:pt x="724" y="679"/>
                    <a:pt x="667" y="588"/>
                    <a:pt x="604" y="501"/>
                  </a:cubicBezTo>
                  <a:cubicBezTo>
                    <a:pt x="474" y="322"/>
                    <a:pt x="316" y="175"/>
                    <a:pt x="136" y="46"/>
                  </a:cubicBezTo>
                  <a:cubicBezTo>
                    <a:pt x="72" y="0"/>
                    <a:pt x="0" y="100"/>
                    <a:pt x="53" y="15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2" name="Freeform 353">
              <a:extLst>
                <a:ext uri="{FF2B5EF4-FFF2-40B4-BE49-F238E27FC236}">
                  <a16:creationId xmlns:a16="http://schemas.microsoft.com/office/drawing/2014/main" id="{6D5DEFD3-72C3-846C-C9ED-57DCEDCCA66E}"/>
                </a:ext>
              </a:extLst>
            </p:cNvPr>
            <p:cNvSpPr>
              <a:spLocks/>
            </p:cNvSpPr>
            <p:nvPr/>
          </p:nvSpPr>
          <p:spPr bwMode="auto">
            <a:xfrm>
              <a:off x="3777266" y="5820487"/>
              <a:ext cx="177800" cy="123825"/>
            </a:xfrm>
            <a:custGeom>
              <a:avLst/>
              <a:gdLst>
                <a:gd name="T0" fmla="*/ 9 w 862"/>
                <a:gd name="T1" fmla="*/ 183 h 596"/>
                <a:gd name="T2" fmla="*/ 38 w 862"/>
                <a:gd name="T3" fmla="*/ 347 h 596"/>
                <a:gd name="T4" fmla="*/ 132 w 862"/>
                <a:gd name="T5" fmla="*/ 493 h 596"/>
                <a:gd name="T6" fmla="*/ 469 w 862"/>
                <a:gd name="T7" fmla="*/ 570 h 596"/>
                <a:gd name="T8" fmla="*/ 756 w 862"/>
                <a:gd name="T9" fmla="*/ 375 h 596"/>
                <a:gd name="T10" fmla="*/ 830 w 862"/>
                <a:gd name="T11" fmla="*/ 227 h 596"/>
                <a:gd name="T12" fmla="*/ 857 w 862"/>
                <a:gd name="T13" fmla="*/ 65 h 596"/>
                <a:gd name="T14" fmla="*/ 770 w 862"/>
                <a:gd name="T15" fmla="*/ 29 h 596"/>
                <a:gd name="T16" fmla="*/ 681 w 862"/>
                <a:gd name="T17" fmla="*/ 114 h 596"/>
                <a:gd name="T18" fmla="*/ 598 w 862"/>
                <a:gd name="T19" fmla="*/ 209 h 596"/>
                <a:gd name="T20" fmla="*/ 506 w 862"/>
                <a:gd name="T21" fmla="*/ 298 h 596"/>
                <a:gd name="T22" fmla="*/ 495 w 862"/>
                <a:gd name="T23" fmla="*/ 305 h 596"/>
                <a:gd name="T24" fmla="*/ 468 w 862"/>
                <a:gd name="T25" fmla="*/ 321 h 596"/>
                <a:gd name="T26" fmla="*/ 453 w 862"/>
                <a:gd name="T27" fmla="*/ 329 h 596"/>
                <a:gd name="T28" fmla="*/ 432 w 862"/>
                <a:gd name="T29" fmla="*/ 336 h 596"/>
                <a:gd name="T30" fmla="*/ 406 w 862"/>
                <a:gd name="T31" fmla="*/ 343 h 596"/>
                <a:gd name="T32" fmla="*/ 396 w 862"/>
                <a:gd name="T33" fmla="*/ 346 h 596"/>
                <a:gd name="T34" fmla="*/ 339 w 862"/>
                <a:gd name="T35" fmla="*/ 346 h 596"/>
                <a:gd name="T36" fmla="*/ 335 w 862"/>
                <a:gd name="T37" fmla="*/ 345 h 596"/>
                <a:gd name="T38" fmla="*/ 305 w 862"/>
                <a:gd name="T39" fmla="*/ 336 h 596"/>
                <a:gd name="T40" fmla="*/ 295 w 862"/>
                <a:gd name="T41" fmla="*/ 333 h 596"/>
                <a:gd name="T42" fmla="*/ 273 w 862"/>
                <a:gd name="T43" fmla="*/ 320 h 596"/>
                <a:gd name="T44" fmla="*/ 274 w 862"/>
                <a:gd name="T45" fmla="*/ 321 h 596"/>
                <a:gd name="T46" fmla="*/ 265 w 862"/>
                <a:gd name="T47" fmla="*/ 314 h 596"/>
                <a:gd name="T48" fmla="*/ 242 w 862"/>
                <a:gd name="T49" fmla="*/ 290 h 596"/>
                <a:gd name="T50" fmla="*/ 233 w 862"/>
                <a:gd name="T51" fmla="*/ 277 h 596"/>
                <a:gd name="T52" fmla="*/ 217 w 862"/>
                <a:gd name="T53" fmla="*/ 254 h 596"/>
                <a:gd name="T54" fmla="*/ 151 w 862"/>
                <a:gd name="T55" fmla="*/ 145 h 596"/>
                <a:gd name="T56" fmla="*/ 9 w 862"/>
                <a:gd name="T57" fmla="*/ 18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2" h="596">
                  <a:moveTo>
                    <a:pt x="9" y="183"/>
                  </a:moveTo>
                  <a:cubicBezTo>
                    <a:pt x="15" y="237"/>
                    <a:pt x="19" y="295"/>
                    <a:pt x="38" y="347"/>
                  </a:cubicBezTo>
                  <a:cubicBezTo>
                    <a:pt x="57" y="401"/>
                    <a:pt x="90" y="454"/>
                    <a:pt x="132" y="493"/>
                  </a:cubicBezTo>
                  <a:cubicBezTo>
                    <a:pt x="224" y="578"/>
                    <a:pt x="349" y="596"/>
                    <a:pt x="469" y="570"/>
                  </a:cubicBezTo>
                  <a:cubicBezTo>
                    <a:pt x="584" y="544"/>
                    <a:pt x="688" y="471"/>
                    <a:pt x="756" y="375"/>
                  </a:cubicBezTo>
                  <a:cubicBezTo>
                    <a:pt x="789" y="329"/>
                    <a:pt x="811" y="280"/>
                    <a:pt x="830" y="227"/>
                  </a:cubicBezTo>
                  <a:cubicBezTo>
                    <a:pt x="849" y="173"/>
                    <a:pt x="851" y="122"/>
                    <a:pt x="857" y="65"/>
                  </a:cubicBezTo>
                  <a:cubicBezTo>
                    <a:pt x="862" y="19"/>
                    <a:pt x="799" y="0"/>
                    <a:pt x="770" y="29"/>
                  </a:cubicBezTo>
                  <a:cubicBezTo>
                    <a:pt x="740" y="58"/>
                    <a:pt x="708" y="82"/>
                    <a:pt x="681" y="114"/>
                  </a:cubicBezTo>
                  <a:cubicBezTo>
                    <a:pt x="654" y="147"/>
                    <a:pt x="626" y="178"/>
                    <a:pt x="598" y="209"/>
                  </a:cubicBezTo>
                  <a:cubicBezTo>
                    <a:pt x="569" y="240"/>
                    <a:pt x="539" y="272"/>
                    <a:pt x="506" y="298"/>
                  </a:cubicBezTo>
                  <a:cubicBezTo>
                    <a:pt x="523" y="285"/>
                    <a:pt x="499" y="303"/>
                    <a:pt x="495" y="305"/>
                  </a:cubicBezTo>
                  <a:cubicBezTo>
                    <a:pt x="486" y="311"/>
                    <a:pt x="477" y="316"/>
                    <a:pt x="468" y="321"/>
                  </a:cubicBezTo>
                  <a:cubicBezTo>
                    <a:pt x="465" y="323"/>
                    <a:pt x="439" y="335"/>
                    <a:pt x="453" y="329"/>
                  </a:cubicBezTo>
                  <a:cubicBezTo>
                    <a:pt x="464" y="324"/>
                    <a:pt x="435" y="335"/>
                    <a:pt x="432" y="336"/>
                  </a:cubicBezTo>
                  <a:cubicBezTo>
                    <a:pt x="423" y="339"/>
                    <a:pt x="415" y="341"/>
                    <a:pt x="406" y="343"/>
                  </a:cubicBezTo>
                  <a:cubicBezTo>
                    <a:pt x="402" y="344"/>
                    <a:pt x="370" y="347"/>
                    <a:pt x="396" y="346"/>
                  </a:cubicBezTo>
                  <a:cubicBezTo>
                    <a:pt x="376" y="347"/>
                    <a:pt x="358" y="347"/>
                    <a:pt x="339" y="346"/>
                  </a:cubicBezTo>
                  <a:cubicBezTo>
                    <a:pt x="325" y="346"/>
                    <a:pt x="356" y="351"/>
                    <a:pt x="335" y="345"/>
                  </a:cubicBezTo>
                  <a:cubicBezTo>
                    <a:pt x="325" y="342"/>
                    <a:pt x="315" y="340"/>
                    <a:pt x="305" y="336"/>
                  </a:cubicBezTo>
                  <a:cubicBezTo>
                    <a:pt x="300" y="334"/>
                    <a:pt x="274" y="322"/>
                    <a:pt x="295" y="333"/>
                  </a:cubicBezTo>
                  <a:cubicBezTo>
                    <a:pt x="288" y="329"/>
                    <a:pt x="280" y="324"/>
                    <a:pt x="273" y="320"/>
                  </a:cubicBezTo>
                  <a:cubicBezTo>
                    <a:pt x="267" y="316"/>
                    <a:pt x="267" y="316"/>
                    <a:pt x="274" y="321"/>
                  </a:cubicBezTo>
                  <a:cubicBezTo>
                    <a:pt x="271" y="319"/>
                    <a:pt x="268" y="316"/>
                    <a:pt x="265" y="314"/>
                  </a:cubicBezTo>
                  <a:cubicBezTo>
                    <a:pt x="257" y="306"/>
                    <a:pt x="250" y="299"/>
                    <a:pt x="242" y="290"/>
                  </a:cubicBezTo>
                  <a:cubicBezTo>
                    <a:pt x="253" y="303"/>
                    <a:pt x="233" y="278"/>
                    <a:pt x="233" y="277"/>
                  </a:cubicBezTo>
                  <a:cubicBezTo>
                    <a:pt x="228" y="269"/>
                    <a:pt x="223" y="261"/>
                    <a:pt x="217" y="254"/>
                  </a:cubicBezTo>
                  <a:cubicBezTo>
                    <a:pt x="193" y="218"/>
                    <a:pt x="172" y="182"/>
                    <a:pt x="151" y="145"/>
                  </a:cubicBezTo>
                  <a:cubicBezTo>
                    <a:pt x="117" y="82"/>
                    <a:pt x="0" y="106"/>
                    <a:pt x="9" y="18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3" name="Freeform 354">
              <a:extLst>
                <a:ext uri="{FF2B5EF4-FFF2-40B4-BE49-F238E27FC236}">
                  <a16:creationId xmlns:a16="http://schemas.microsoft.com/office/drawing/2014/main" id="{D54659E7-D856-D8BF-CA88-5638B5C14795}"/>
                </a:ext>
              </a:extLst>
            </p:cNvPr>
            <p:cNvSpPr>
              <a:spLocks/>
            </p:cNvSpPr>
            <p:nvPr/>
          </p:nvSpPr>
          <p:spPr bwMode="auto">
            <a:xfrm>
              <a:off x="3840766" y="5774449"/>
              <a:ext cx="84138" cy="117475"/>
            </a:xfrm>
            <a:custGeom>
              <a:avLst/>
              <a:gdLst>
                <a:gd name="T0" fmla="*/ 73 w 410"/>
                <a:gd name="T1" fmla="*/ 39 h 574"/>
                <a:gd name="T2" fmla="*/ 59 w 410"/>
                <a:gd name="T3" fmla="*/ 404 h 574"/>
                <a:gd name="T4" fmla="*/ 183 w 410"/>
                <a:gd name="T5" fmla="*/ 538 h 574"/>
                <a:gd name="T6" fmla="*/ 280 w 410"/>
                <a:gd name="T7" fmla="*/ 571 h 574"/>
                <a:gd name="T8" fmla="*/ 372 w 410"/>
                <a:gd name="T9" fmla="*/ 519 h 574"/>
                <a:gd name="T10" fmla="*/ 351 w 410"/>
                <a:gd name="T11" fmla="*/ 547 h 574"/>
                <a:gd name="T12" fmla="*/ 391 w 410"/>
                <a:gd name="T13" fmla="*/ 518 h 574"/>
                <a:gd name="T14" fmla="*/ 368 w 410"/>
                <a:gd name="T15" fmla="*/ 462 h 574"/>
                <a:gd name="T16" fmla="*/ 340 w 410"/>
                <a:gd name="T17" fmla="*/ 462 h 574"/>
                <a:gd name="T18" fmla="*/ 372 w 410"/>
                <a:gd name="T19" fmla="*/ 495 h 574"/>
                <a:gd name="T20" fmla="*/ 304 w 410"/>
                <a:gd name="T21" fmla="*/ 442 h 574"/>
                <a:gd name="T22" fmla="*/ 272 w 410"/>
                <a:gd name="T23" fmla="*/ 431 h 574"/>
                <a:gd name="T24" fmla="*/ 269 w 410"/>
                <a:gd name="T25" fmla="*/ 429 h 574"/>
                <a:gd name="T26" fmla="*/ 252 w 410"/>
                <a:gd name="T27" fmla="*/ 420 h 574"/>
                <a:gd name="T28" fmla="*/ 239 w 410"/>
                <a:gd name="T29" fmla="*/ 411 h 574"/>
                <a:gd name="T30" fmla="*/ 235 w 410"/>
                <a:gd name="T31" fmla="*/ 408 h 574"/>
                <a:gd name="T32" fmla="*/ 210 w 410"/>
                <a:gd name="T33" fmla="*/ 383 h 574"/>
                <a:gd name="T34" fmla="*/ 199 w 410"/>
                <a:gd name="T35" fmla="*/ 371 h 574"/>
                <a:gd name="T36" fmla="*/ 195 w 410"/>
                <a:gd name="T37" fmla="*/ 364 h 574"/>
                <a:gd name="T38" fmla="*/ 176 w 410"/>
                <a:gd name="T39" fmla="*/ 331 h 574"/>
                <a:gd name="T40" fmla="*/ 160 w 410"/>
                <a:gd name="T41" fmla="*/ 298 h 574"/>
                <a:gd name="T42" fmla="*/ 157 w 410"/>
                <a:gd name="T43" fmla="*/ 292 h 574"/>
                <a:gd name="T44" fmla="*/ 151 w 410"/>
                <a:gd name="T45" fmla="*/ 276 h 574"/>
                <a:gd name="T46" fmla="*/ 135 w 410"/>
                <a:gd name="T47" fmla="*/ 203 h 574"/>
                <a:gd name="T48" fmla="*/ 134 w 410"/>
                <a:gd name="T49" fmla="*/ 138 h 574"/>
                <a:gd name="T50" fmla="*/ 147 w 410"/>
                <a:gd name="T51" fmla="*/ 70 h 574"/>
                <a:gd name="T52" fmla="*/ 73 w 410"/>
                <a:gd name="T53" fmla="*/ 3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0" h="574">
                  <a:moveTo>
                    <a:pt x="73" y="39"/>
                  </a:moveTo>
                  <a:cubicBezTo>
                    <a:pt x="11" y="149"/>
                    <a:pt x="0" y="290"/>
                    <a:pt x="59" y="404"/>
                  </a:cubicBezTo>
                  <a:cubicBezTo>
                    <a:pt x="88" y="458"/>
                    <a:pt x="130" y="506"/>
                    <a:pt x="183" y="538"/>
                  </a:cubicBezTo>
                  <a:cubicBezTo>
                    <a:pt x="213" y="556"/>
                    <a:pt x="245" y="568"/>
                    <a:pt x="280" y="571"/>
                  </a:cubicBezTo>
                  <a:cubicBezTo>
                    <a:pt x="314" y="574"/>
                    <a:pt x="367" y="560"/>
                    <a:pt x="372" y="519"/>
                  </a:cubicBezTo>
                  <a:cubicBezTo>
                    <a:pt x="365" y="528"/>
                    <a:pt x="358" y="538"/>
                    <a:pt x="351" y="547"/>
                  </a:cubicBezTo>
                  <a:cubicBezTo>
                    <a:pt x="366" y="539"/>
                    <a:pt x="379" y="529"/>
                    <a:pt x="391" y="518"/>
                  </a:cubicBezTo>
                  <a:cubicBezTo>
                    <a:pt x="410" y="500"/>
                    <a:pt x="397" y="459"/>
                    <a:pt x="368" y="462"/>
                  </a:cubicBezTo>
                  <a:cubicBezTo>
                    <a:pt x="359" y="463"/>
                    <a:pt x="347" y="464"/>
                    <a:pt x="340" y="462"/>
                  </a:cubicBezTo>
                  <a:cubicBezTo>
                    <a:pt x="351" y="473"/>
                    <a:pt x="362" y="484"/>
                    <a:pt x="372" y="495"/>
                  </a:cubicBezTo>
                  <a:cubicBezTo>
                    <a:pt x="362" y="463"/>
                    <a:pt x="333" y="451"/>
                    <a:pt x="304" y="442"/>
                  </a:cubicBezTo>
                  <a:cubicBezTo>
                    <a:pt x="293" y="439"/>
                    <a:pt x="283" y="435"/>
                    <a:pt x="272" y="431"/>
                  </a:cubicBezTo>
                  <a:cubicBezTo>
                    <a:pt x="265" y="428"/>
                    <a:pt x="280" y="435"/>
                    <a:pt x="269" y="429"/>
                  </a:cubicBezTo>
                  <a:cubicBezTo>
                    <a:pt x="263" y="426"/>
                    <a:pt x="257" y="423"/>
                    <a:pt x="252" y="420"/>
                  </a:cubicBezTo>
                  <a:cubicBezTo>
                    <a:pt x="247" y="417"/>
                    <a:pt x="243" y="414"/>
                    <a:pt x="239" y="411"/>
                  </a:cubicBezTo>
                  <a:cubicBezTo>
                    <a:pt x="233" y="407"/>
                    <a:pt x="244" y="416"/>
                    <a:pt x="235" y="408"/>
                  </a:cubicBezTo>
                  <a:cubicBezTo>
                    <a:pt x="226" y="400"/>
                    <a:pt x="217" y="392"/>
                    <a:pt x="210" y="383"/>
                  </a:cubicBezTo>
                  <a:cubicBezTo>
                    <a:pt x="206" y="379"/>
                    <a:pt x="202" y="375"/>
                    <a:pt x="199" y="371"/>
                  </a:cubicBezTo>
                  <a:cubicBezTo>
                    <a:pt x="208" y="382"/>
                    <a:pt x="195" y="364"/>
                    <a:pt x="195" y="364"/>
                  </a:cubicBezTo>
                  <a:cubicBezTo>
                    <a:pt x="188" y="353"/>
                    <a:pt x="182" y="343"/>
                    <a:pt x="176" y="331"/>
                  </a:cubicBezTo>
                  <a:cubicBezTo>
                    <a:pt x="170" y="320"/>
                    <a:pt x="165" y="309"/>
                    <a:pt x="160" y="298"/>
                  </a:cubicBezTo>
                  <a:cubicBezTo>
                    <a:pt x="155" y="288"/>
                    <a:pt x="159" y="298"/>
                    <a:pt x="157" y="292"/>
                  </a:cubicBezTo>
                  <a:cubicBezTo>
                    <a:pt x="155" y="287"/>
                    <a:pt x="153" y="281"/>
                    <a:pt x="151" y="276"/>
                  </a:cubicBezTo>
                  <a:cubicBezTo>
                    <a:pt x="144" y="252"/>
                    <a:pt x="138" y="228"/>
                    <a:pt x="135" y="203"/>
                  </a:cubicBezTo>
                  <a:cubicBezTo>
                    <a:pt x="133" y="189"/>
                    <a:pt x="132" y="158"/>
                    <a:pt x="134" y="138"/>
                  </a:cubicBezTo>
                  <a:cubicBezTo>
                    <a:pt x="135" y="115"/>
                    <a:pt x="140" y="92"/>
                    <a:pt x="147" y="70"/>
                  </a:cubicBezTo>
                  <a:cubicBezTo>
                    <a:pt x="161" y="26"/>
                    <a:pt x="96" y="0"/>
                    <a:pt x="73" y="3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4" name="Freeform 355">
              <a:extLst>
                <a:ext uri="{FF2B5EF4-FFF2-40B4-BE49-F238E27FC236}">
                  <a16:creationId xmlns:a16="http://schemas.microsoft.com/office/drawing/2014/main" id="{180F66E6-C52C-27C2-7C19-458906D2EF23}"/>
                </a:ext>
              </a:extLst>
            </p:cNvPr>
            <p:cNvSpPr>
              <a:spLocks/>
            </p:cNvSpPr>
            <p:nvPr/>
          </p:nvSpPr>
          <p:spPr bwMode="auto">
            <a:xfrm>
              <a:off x="3869341" y="5750637"/>
              <a:ext cx="61913" cy="103188"/>
            </a:xfrm>
            <a:custGeom>
              <a:avLst/>
              <a:gdLst>
                <a:gd name="T0" fmla="*/ 5 w 304"/>
                <a:gd name="T1" fmla="*/ 58 h 503"/>
                <a:gd name="T2" fmla="*/ 78 w 304"/>
                <a:gd name="T3" fmla="*/ 313 h 503"/>
                <a:gd name="T4" fmla="*/ 143 w 304"/>
                <a:gd name="T5" fmla="*/ 419 h 503"/>
                <a:gd name="T6" fmla="*/ 199 w 304"/>
                <a:gd name="T7" fmla="*/ 477 h 503"/>
                <a:gd name="T8" fmla="*/ 264 w 304"/>
                <a:gd name="T9" fmla="*/ 503 h 503"/>
                <a:gd name="T10" fmla="*/ 302 w 304"/>
                <a:gd name="T11" fmla="*/ 466 h 503"/>
                <a:gd name="T12" fmla="*/ 237 w 304"/>
                <a:gd name="T13" fmla="*/ 354 h 503"/>
                <a:gd name="T14" fmla="*/ 170 w 304"/>
                <a:gd name="T15" fmla="*/ 263 h 503"/>
                <a:gd name="T16" fmla="*/ 88 w 304"/>
                <a:gd name="T17" fmla="*/ 46 h 503"/>
                <a:gd name="T18" fmla="*/ 5 w 304"/>
                <a:gd name="T19" fmla="*/ 5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503">
                  <a:moveTo>
                    <a:pt x="5" y="58"/>
                  </a:moveTo>
                  <a:cubicBezTo>
                    <a:pt x="14" y="147"/>
                    <a:pt x="38" y="232"/>
                    <a:pt x="78" y="313"/>
                  </a:cubicBezTo>
                  <a:cubicBezTo>
                    <a:pt x="96" y="350"/>
                    <a:pt x="118" y="386"/>
                    <a:pt x="143" y="419"/>
                  </a:cubicBezTo>
                  <a:cubicBezTo>
                    <a:pt x="159" y="441"/>
                    <a:pt x="176" y="463"/>
                    <a:pt x="199" y="477"/>
                  </a:cubicBezTo>
                  <a:cubicBezTo>
                    <a:pt x="219" y="489"/>
                    <a:pt x="241" y="503"/>
                    <a:pt x="264" y="503"/>
                  </a:cubicBezTo>
                  <a:cubicBezTo>
                    <a:pt x="283" y="503"/>
                    <a:pt x="304" y="486"/>
                    <a:pt x="302" y="466"/>
                  </a:cubicBezTo>
                  <a:cubicBezTo>
                    <a:pt x="297" y="423"/>
                    <a:pt x="264" y="386"/>
                    <a:pt x="237" y="354"/>
                  </a:cubicBezTo>
                  <a:cubicBezTo>
                    <a:pt x="211" y="325"/>
                    <a:pt x="190" y="298"/>
                    <a:pt x="170" y="263"/>
                  </a:cubicBezTo>
                  <a:cubicBezTo>
                    <a:pt x="129" y="196"/>
                    <a:pt x="102" y="123"/>
                    <a:pt x="88" y="46"/>
                  </a:cubicBezTo>
                  <a:cubicBezTo>
                    <a:pt x="79" y="0"/>
                    <a:pt x="0" y="10"/>
                    <a:pt x="5" y="5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Freeform 356">
              <a:extLst>
                <a:ext uri="{FF2B5EF4-FFF2-40B4-BE49-F238E27FC236}">
                  <a16:creationId xmlns:a16="http://schemas.microsoft.com/office/drawing/2014/main" id="{D861BD1A-8D22-A897-074F-A9863912CC6D}"/>
                </a:ext>
              </a:extLst>
            </p:cNvPr>
            <p:cNvSpPr>
              <a:spLocks/>
            </p:cNvSpPr>
            <p:nvPr/>
          </p:nvSpPr>
          <p:spPr bwMode="auto">
            <a:xfrm>
              <a:off x="3870928" y="5809374"/>
              <a:ext cx="20638" cy="49213"/>
            </a:xfrm>
            <a:custGeom>
              <a:avLst/>
              <a:gdLst>
                <a:gd name="T0" fmla="*/ 66 w 98"/>
                <a:gd name="T1" fmla="*/ 16 h 237"/>
                <a:gd name="T2" fmla="*/ 23 w 98"/>
                <a:gd name="T3" fmla="*/ 113 h 237"/>
                <a:gd name="T4" fmla="*/ 3 w 98"/>
                <a:gd name="T5" fmla="*/ 218 h 237"/>
                <a:gd name="T6" fmla="*/ 30 w 98"/>
                <a:gd name="T7" fmla="*/ 221 h 237"/>
                <a:gd name="T8" fmla="*/ 41 w 98"/>
                <a:gd name="T9" fmla="*/ 173 h 237"/>
                <a:gd name="T10" fmla="*/ 53 w 98"/>
                <a:gd name="T11" fmla="*/ 123 h 237"/>
                <a:gd name="T12" fmla="*/ 90 w 98"/>
                <a:gd name="T13" fmla="*/ 30 h 237"/>
                <a:gd name="T14" fmla="*/ 66 w 98"/>
                <a:gd name="T15" fmla="*/ 16 h 2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37">
                  <a:moveTo>
                    <a:pt x="66" y="16"/>
                  </a:moveTo>
                  <a:cubicBezTo>
                    <a:pt x="49" y="47"/>
                    <a:pt x="34" y="80"/>
                    <a:pt x="23" y="113"/>
                  </a:cubicBezTo>
                  <a:cubicBezTo>
                    <a:pt x="12" y="146"/>
                    <a:pt x="0" y="183"/>
                    <a:pt x="3" y="218"/>
                  </a:cubicBezTo>
                  <a:cubicBezTo>
                    <a:pt x="4" y="233"/>
                    <a:pt x="25" y="237"/>
                    <a:pt x="30" y="221"/>
                  </a:cubicBezTo>
                  <a:cubicBezTo>
                    <a:pt x="35" y="205"/>
                    <a:pt x="38" y="190"/>
                    <a:pt x="41" y="173"/>
                  </a:cubicBezTo>
                  <a:cubicBezTo>
                    <a:pt x="44" y="156"/>
                    <a:pt x="48" y="140"/>
                    <a:pt x="53" y="123"/>
                  </a:cubicBezTo>
                  <a:cubicBezTo>
                    <a:pt x="62" y="91"/>
                    <a:pt x="75" y="60"/>
                    <a:pt x="90" y="30"/>
                  </a:cubicBezTo>
                  <a:cubicBezTo>
                    <a:pt x="98" y="14"/>
                    <a:pt x="74" y="0"/>
                    <a:pt x="66" y="1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Freeform 357">
              <a:extLst>
                <a:ext uri="{FF2B5EF4-FFF2-40B4-BE49-F238E27FC236}">
                  <a16:creationId xmlns:a16="http://schemas.microsoft.com/office/drawing/2014/main" id="{43D84B7E-69EF-10AF-6BC1-A89862165A78}"/>
                </a:ext>
              </a:extLst>
            </p:cNvPr>
            <p:cNvSpPr>
              <a:spLocks/>
            </p:cNvSpPr>
            <p:nvPr/>
          </p:nvSpPr>
          <p:spPr bwMode="auto">
            <a:xfrm>
              <a:off x="3886803" y="5825249"/>
              <a:ext cx="15875" cy="46038"/>
            </a:xfrm>
            <a:custGeom>
              <a:avLst/>
              <a:gdLst>
                <a:gd name="T0" fmla="*/ 43 w 78"/>
                <a:gd name="T1" fmla="*/ 19 h 220"/>
                <a:gd name="T2" fmla="*/ 4 w 78"/>
                <a:gd name="T3" fmla="*/ 195 h 220"/>
                <a:gd name="T4" fmla="*/ 31 w 78"/>
                <a:gd name="T5" fmla="*/ 202 h 220"/>
                <a:gd name="T6" fmla="*/ 73 w 78"/>
                <a:gd name="T7" fmla="*/ 27 h 220"/>
                <a:gd name="T8" fmla="*/ 43 w 78"/>
                <a:gd name="T9" fmla="*/ 19 h 220"/>
              </a:gdLst>
              <a:ahLst/>
              <a:cxnLst>
                <a:cxn ang="0">
                  <a:pos x="T0" y="T1"/>
                </a:cxn>
                <a:cxn ang="0">
                  <a:pos x="T2" y="T3"/>
                </a:cxn>
                <a:cxn ang="0">
                  <a:pos x="T4" y="T5"/>
                </a:cxn>
                <a:cxn ang="0">
                  <a:pos x="T6" y="T7"/>
                </a:cxn>
                <a:cxn ang="0">
                  <a:pos x="T8" y="T9"/>
                </a:cxn>
              </a:cxnLst>
              <a:rect l="0" t="0" r="r" b="b"/>
              <a:pathLst>
                <a:path w="78" h="220">
                  <a:moveTo>
                    <a:pt x="43" y="19"/>
                  </a:moveTo>
                  <a:cubicBezTo>
                    <a:pt x="30" y="78"/>
                    <a:pt x="17" y="136"/>
                    <a:pt x="4" y="195"/>
                  </a:cubicBezTo>
                  <a:cubicBezTo>
                    <a:pt x="0" y="212"/>
                    <a:pt x="27" y="220"/>
                    <a:pt x="31" y="202"/>
                  </a:cubicBezTo>
                  <a:cubicBezTo>
                    <a:pt x="45" y="144"/>
                    <a:pt x="59" y="86"/>
                    <a:pt x="73" y="27"/>
                  </a:cubicBezTo>
                  <a:cubicBezTo>
                    <a:pt x="78" y="8"/>
                    <a:pt x="48" y="0"/>
                    <a:pt x="43" y="1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Freeform 358">
              <a:extLst>
                <a:ext uri="{FF2B5EF4-FFF2-40B4-BE49-F238E27FC236}">
                  <a16:creationId xmlns:a16="http://schemas.microsoft.com/office/drawing/2014/main" id="{482268A1-B9E8-8C32-F088-62E783ED6FA5}"/>
                </a:ext>
              </a:extLst>
            </p:cNvPr>
            <p:cNvSpPr>
              <a:spLocks/>
            </p:cNvSpPr>
            <p:nvPr/>
          </p:nvSpPr>
          <p:spPr bwMode="auto">
            <a:xfrm>
              <a:off x="2359628" y="3663074"/>
              <a:ext cx="212725" cy="274638"/>
            </a:xfrm>
            <a:custGeom>
              <a:avLst/>
              <a:gdLst>
                <a:gd name="T0" fmla="*/ 1030 w 1030"/>
                <a:gd name="T1" fmla="*/ 668 h 1335"/>
                <a:gd name="T2" fmla="*/ 516 w 1030"/>
                <a:gd name="T3" fmla="*/ 1335 h 1335"/>
                <a:gd name="T4" fmla="*/ 0 w 1030"/>
                <a:gd name="T5" fmla="*/ 668 h 1335"/>
                <a:gd name="T6" fmla="*/ 516 w 1030"/>
                <a:gd name="T7" fmla="*/ 0 h 1335"/>
                <a:gd name="T8" fmla="*/ 1030 w 1030"/>
                <a:gd name="T9" fmla="*/ 668 h 1335"/>
              </a:gdLst>
              <a:ahLst/>
              <a:cxnLst>
                <a:cxn ang="0">
                  <a:pos x="T0" y="T1"/>
                </a:cxn>
                <a:cxn ang="0">
                  <a:pos x="T2" y="T3"/>
                </a:cxn>
                <a:cxn ang="0">
                  <a:pos x="T4" y="T5"/>
                </a:cxn>
                <a:cxn ang="0">
                  <a:pos x="T6" y="T7"/>
                </a:cxn>
                <a:cxn ang="0">
                  <a:pos x="T8" y="T9"/>
                </a:cxn>
              </a:cxnLst>
              <a:rect l="0" t="0" r="r" b="b"/>
              <a:pathLst>
                <a:path w="1030" h="1335">
                  <a:moveTo>
                    <a:pt x="1030" y="668"/>
                  </a:moveTo>
                  <a:cubicBezTo>
                    <a:pt x="803" y="837"/>
                    <a:pt x="623" y="1067"/>
                    <a:pt x="516" y="1335"/>
                  </a:cubicBezTo>
                  <a:cubicBezTo>
                    <a:pt x="408" y="1067"/>
                    <a:pt x="228" y="837"/>
                    <a:pt x="0" y="668"/>
                  </a:cubicBezTo>
                  <a:cubicBezTo>
                    <a:pt x="228" y="499"/>
                    <a:pt x="408" y="268"/>
                    <a:pt x="516" y="0"/>
                  </a:cubicBezTo>
                  <a:cubicBezTo>
                    <a:pt x="623" y="268"/>
                    <a:pt x="803" y="499"/>
                    <a:pt x="1030" y="668"/>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359">
              <a:extLst>
                <a:ext uri="{FF2B5EF4-FFF2-40B4-BE49-F238E27FC236}">
                  <a16:creationId xmlns:a16="http://schemas.microsoft.com/office/drawing/2014/main" id="{62AB328E-D5AC-1CC4-3245-92FC33A1DFE6}"/>
                </a:ext>
              </a:extLst>
            </p:cNvPr>
            <p:cNvSpPr>
              <a:spLocks/>
            </p:cNvSpPr>
            <p:nvPr/>
          </p:nvSpPr>
          <p:spPr bwMode="auto">
            <a:xfrm>
              <a:off x="2419953" y="4145674"/>
              <a:ext cx="103188" cy="133350"/>
            </a:xfrm>
            <a:custGeom>
              <a:avLst/>
              <a:gdLst>
                <a:gd name="T0" fmla="*/ 501 w 501"/>
                <a:gd name="T1" fmla="*/ 325 h 649"/>
                <a:gd name="T2" fmla="*/ 251 w 501"/>
                <a:gd name="T3" fmla="*/ 649 h 649"/>
                <a:gd name="T4" fmla="*/ 0 w 501"/>
                <a:gd name="T5" fmla="*/ 325 h 649"/>
                <a:gd name="T6" fmla="*/ 251 w 501"/>
                <a:gd name="T7" fmla="*/ 0 h 649"/>
                <a:gd name="T8" fmla="*/ 501 w 501"/>
                <a:gd name="T9" fmla="*/ 325 h 649"/>
              </a:gdLst>
              <a:ahLst/>
              <a:cxnLst>
                <a:cxn ang="0">
                  <a:pos x="T0" y="T1"/>
                </a:cxn>
                <a:cxn ang="0">
                  <a:pos x="T2" y="T3"/>
                </a:cxn>
                <a:cxn ang="0">
                  <a:pos x="T4" y="T5"/>
                </a:cxn>
                <a:cxn ang="0">
                  <a:pos x="T6" y="T7"/>
                </a:cxn>
                <a:cxn ang="0">
                  <a:pos x="T8" y="T9"/>
                </a:cxn>
              </a:cxnLst>
              <a:rect l="0" t="0" r="r" b="b"/>
              <a:pathLst>
                <a:path w="501" h="649">
                  <a:moveTo>
                    <a:pt x="501" y="325"/>
                  </a:moveTo>
                  <a:cubicBezTo>
                    <a:pt x="391" y="407"/>
                    <a:pt x="303" y="519"/>
                    <a:pt x="251" y="649"/>
                  </a:cubicBezTo>
                  <a:cubicBezTo>
                    <a:pt x="199" y="519"/>
                    <a:pt x="111" y="407"/>
                    <a:pt x="0" y="325"/>
                  </a:cubicBezTo>
                  <a:cubicBezTo>
                    <a:pt x="111" y="242"/>
                    <a:pt x="199" y="130"/>
                    <a:pt x="251" y="0"/>
                  </a:cubicBezTo>
                  <a:cubicBezTo>
                    <a:pt x="303" y="130"/>
                    <a:pt x="391" y="242"/>
                    <a:pt x="501" y="325"/>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9" name="Oval 360">
              <a:extLst>
                <a:ext uri="{FF2B5EF4-FFF2-40B4-BE49-F238E27FC236}">
                  <a16:creationId xmlns:a16="http://schemas.microsoft.com/office/drawing/2014/main" id="{3E510C38-4123-CF01-8409-F641C58BD29E}"/>
                </a:ext>
              </a:extLst>
            </p:cNvPr>
            <p:cNvSpPr>
              <a:spLocks noChangeArrowheads="1"/>
            </p:cNvSpPr>
            <p:nvPr/>
          </p:nvSpPr>
          <p:spPr bwMode="auto">
            <a:xfrm>
              <a:off x="2213578" y="3928187"/>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0" name="Freeform 361">
              <a:extLst>
                <a:ext uri="{FF2B5EF4-FFF2-40B4-BE49-F238E27FC236}">
                  <a16:creationId xmlns:a16="http://schemas.microsoft.com/office/drawing/2014/main" id="{BE7901EC-70EF-BB8F-B3A5-56C7F29ADAC6}"/>
                </a:ext>
              </a:extLst>
            </p:cNvPr>
            <p:cNvSpPr>
              <a:spLocks/>
            </p:cNvSpPr>
            <p:nvPr/>
          </p:nvSpPr>
          <p:spPr bwMode="auto">
            <a:xfrm>
              <a:off x="6752241" y="4098049"/>
              <a:ext cx="211138" cy="274638"/>
            </a:xfrm>
            <a:custGeom>
              <a:avLst/>
              <a:gdLst>
                <a:gd name="T0" fmla="*/ 0 w 1030"/>
                <a:gd name="T1" fmla="*/ 667 h 1335"/>
                <a:gd name="T2" fmla="*/ 514 w 1030"/>
                <a:gd name="T3" fmla="*/ 0 h 1335"/>
                <a:gd name="T4" fmla="*/ 1030 w 1030"/>
                <a:gd name="T5" fmla="*/ 667 h 1335"/>
                <a:gd name="T6" fmla="*/ 514 w 1030"/>
                <a:gd name="T7" fmla="*/ 1335 h 1335"/>
                <a:gd name="T8" fmla="*/ 0 w 1030"/>
                <a:gd name="T9" fmla="*/ 667 h 1335"/>
              </a:gdLst>
              <a:ahLst/>
              <a:cxnLst>
                <a:cxn ang="0">
                  <a:pos x="T0" y="T1"/>
                </a:cxn>
                <a:cxn ang="0">
                  <a:pos x="T2" y="T3"/>
                </a:cxn>
                <a:cxn ang="0">
                  <a:pos x="T4" y="T5"/>
                </a:cxn>
                <a:cxn ang="0">
                  <a:pos x="T6" y="T7"/>
                </a:cxn>
                <a:cxn ang="0">
                  <a:pos x="T8" y="T9"/>
                </a:cxn>
              </a:cxnLst>
              <a:rect l="0" t="0" r="r" b="b"/>
              <a:pathLst>
                <a:path w="1030" h="1335">
                  <a:moveTo>
                    <a:pt x="0" y="667"/>
                  </a:moveTo>
                  <a:cubicBezTo>
                    <a:pt x="227" y="498"/>
                    <a:pt x="407" y="268"/>
                    <a:pt x="514" y="0"/>
                  </a:cubicBezTo>
                  <a:cubicBezTo>
                    <a:pt x="622" y="268"/>
                    <a:pt x="802" y="498"/>
                    <a:pt x="1030" y="667"/>
                  </a:cubicBezTo>
                  <a:cubicBezTo>
                    <a:pt x="802" y="837"/>
                    <a:pt x="622" y="1067"/>
                    <a:pt x="514" y="1335"/>
                  </a:cubicBezTo>
                  <a:cubicBezTo>
                    <a:pt x="407" y="1067"/>
                    <a:pt x="227" y="837"/>
                    <a:pt x="0" y="667"/>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1" name="Freeform 362">
              <a:extLst>
                <a:ext uri="{FF2B5EF4-FFF2-40B4-BE49-F238E27FC236}">
                  <a16:creationId xmlns:a16="http://schemas.microsoft.com/office/drawing/2014/main" id="{5030D1D1-EF8A-D579-AEE5-EDEE4CE0B78D}"/>
                </a:ext>
              </a:extLst>
            </p:cNvPr>
            <p:cNvSpPr>
              <a:spLocks/>
            </p:cNvSpPr>
            <p:nvPr/>
          </p:nvSpPr>
          <p:spPr bwMode="auto">
            <a:xfrm>
              <a:off x="6801453" y="3758324"/>
              <a:ext cx="103188" cy="133350"/>
            </a:xfrm>
            <a:custGeom>
              <a:avLst/>
              <a:gdLst>
                <a:gd name="T0" fmla="*/ 0 w 501"/>
                <a:gd name="T1" fmla="*/ 324 h 648"/>
                <a:gd name="T2" fmla="*/ 250 w 501"/>
                <a:gd name="T3" fmla="*/ 0 h 648"/>
                <a:gd name="T4" fmla="*/ 501 w 501"/>
                <a:gd name="T5" fmla="*/ 324 h 648"/>
                <a:gd name="T6" fmla="*/ 250 w 501"/>
                <a:gd name="T7" fmla="*/ 648 h 648"/>
                <a:gd name="T8" fmla="*/ 0 w 501"/>
                <a:gd name="T9" fmla="*/ 324 h 648"/>
              </a:gdLst>
              <a:ahLst/>
              <a:cxnLst>
                <a:cxn ang="0">
                  <a:pos x="T0" y="T1"/>
                </a:cxn>
                <a:cxn ang="0">
                  <a:pos x="T2" y="T3"/>
                </a:cxn>
                <a:cxn ang="0">
                  <a:pos x="T4" y="T5"/>
                </a:cxn>
                <a:cxn ang="0">
                  <a:pos x="T6" y="T7"/>
                </a:cxn>
                <a:cxn ang="0">
                  <a:pos x="T8" y="T9"/>
                </a:cxn>
              </a:cxnLst>
              <a:rect l="0" t="0" r="r" b="b"/>
              <a:pathLst>
                <a:path w="501" h="648">
                  <a:moveTo>
                    <a:pt x="0" y="324"/>
                  </a:moveTo>
                  <a:cubicBezTo>
                    <a:pt x="111" y="242"/>
                    <a:pt x="198" y="130"/>
                    <a:pt x="250" y="0"/>
                  </a:cubicBezTo>
                  <a:cubicBezTo>
                    <a:pt x="302" y="130"/>
                    <a:pt x="390" y="242"/>
                    <a:pt x="501" y="324"/>
                  </a:cubicBezTo>
                  <a:cubicBezTo>
                    <a:pt x="390" y="406"/>
                    <a:pt x="302" y="518"/>
                    <a:pt x="250" y="648"/>
                  </a:cubicBezTo>
                  <a:cubicBezTo>
                    <a:pt x="198" y="518"/>
                    <a:pt x="111" y="406"/>
                    <a:pt x="0" y="324"/>
                  </a:cubicBezTo>
                  <a:close/>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2" name="Oval 363">
              <a:extLst>
                <a:ext uri="{FF2B5EF4-FFF2-40B4-BE49-F238E27FC236}">
                  <a16:creationId xmlns:a16="http://schemas.microsoft.com/office/drawing/2014/main" id="{E30E6F8D-F039-8C85-D290-DDD292D4B5F7}"/>
                </a:ext>
              </a:extLst>
            </p:cNvPr>
            <p:cNvSpPr>
              <a:spLocks noChangeArrowheads="1"/>
            </p:cNvSpPr>
            <p:nvPr/>
          </p:nvSpPr>
          <p:spPr bwMode="auto">
            <a:xfrm>
              <a:off x="7068153" y="4063124"/>
              <a:ext cx="42863" cy="44450"/>
            </a:xfrm>
            <a:prstGeom prst="ellipse">
              <a:avLst/>
            </a:pr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7F41F59F-0620-5F0F-24E3-3DA1E00D7AAE}"/>
              </a:ext>
            </a:extLst>
          </p:cNvPr>
          <p:cNvPicPr>
            <a:picLocks noChangeAspect="1"/>
          </p:cNvPicPr>
          <p:nvPr/>
        </p:nvPicPr>
        <p:blipFill>
          <a:blip r:embed="rId7"/>
          <a:stretch>
            <a:fillRect/>
          </a:stretch>
        </p:blipFill>
        <p:spPr>
          <a:xfrm>
            <a:off x="2888019" y="4432801"/>
            <a:ext cx="7882811" cy="3078747"/>
          </a:xfrm>
          <a:prstGeom prst="rect">
            <a:avLst/>
          </a:prstGeom>
        </p:spPr>
      </p:pic>
    </p:spTree>
    <p:extLst>
      <p:ext uri="{BB962C8B-B14F-4D97-AF65-F5344CB8AC3E}">
        <p14:creationId xmlns:p14="http://schemas.microsoft.com/office/powerpoint/2010/main" val="326762632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2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56000">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14:bounceEnd="56000">
                                          <p:cBhvr additive="base">
                                            <p:cTn id="11" dur="750" fill="hold"/>
                                            <p:tgtEl>
                                              <p:spTgt spid="3254"/>
                                            </p:tgtEl>
                                            <p:attrNameLst>
                                              <p:attrName>ppt_x</p:attrName>
                                            </p:attrNameLst>
                                          </p:cBhvr>
                                          <p:tavLst>
                                            <p:tav tm="0">
                                              <p:val>
                                                <p:strVal val="#ppt_x"/>
                                              </p:val>
                                            </p:tav>
                                            <p:tav tm="100000">
                                              <p:val>
                                                <p:strVal val="#ppt_x"/>
                                              </p:val>
                                            </p:tav>
                                          </p:tavLst>
                                        </p:anim>
                                        <p:anim calcmode="lin" valueType="num" p14:bounceEnd="56000">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54"/>
                                            </p:tgtEl>
                                            <p:attrNameLst>
                                              <p:attrName>style.visibility</p:attrName>
                                            </p:attrNameLst>
                                          </p:cBhvr>
                                          <p:to>
                                            <p:strVal val="visible"/>
                                          </p:to>
                                        </p:set>
                                        <p:anim calcmode="lin" valueType="num">
                                          <p:cBhvr additive="base">
                                            <p:cTn id="11" dur="750" fill="hold"/>
                                            <p:tgtEl>
                                              <p:spTgt spid="3254"/>
                                            </p:tgtEl>
                                            <p:attrNameLst>
                                              <p:attrName>ppt_x</p:attrName>
                                            </p:attrNameLst>
                                          </p:cBhvr>
                                          <p:tavLst>
                                            <p:tav tm="0">
                                              <p:val>
                                                <p:strVal val="#ppt_x"/>
                                              </p:val>
                                            </p:tav>
                                            <p:tav tm="100000">
                                              <p:val>
                                                <p:strVal val="#ppt_x"/>
                                              </p:val>
                                            </p:tav>
                                          </p:tavLst>
                                        </p:anim>
                                        <p:anim calcmode="lin" valueType="num">
                                          <p:cBhvr additive="base">
                                            <p:cTn id="12" dur="750" fill="hold"/>
                                            <p:tgtEl>
                                              <p:spTgt spid="32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3F7A20-5038-5436-6677-7DB5BE2DE529}"/>
              </a:ext>
            </a:extLst>
          </p:cNvPr>
          <p:cNvGrpSpPr/>
          <p:nvPr/>
        </p:nvGrpSpPr>
        <p:grpSpPr>
          <a:xfrm>
            <a:off x="320796" y="-369267"/>
            <a:ext cx="11871204" cy="2028695"/>
            <a:chOff x="120771" y="4707558"/>
            <a:chExt cx="11871204" cy="2028695"/>
          </a:xfrm>
        </p:grpSpPr>
        <p:sp>
          <p:nvSpPr>
            <p:cNvPr id="3" name="Rectangle: Rounded Corners 8">
              <a:extLst>
                <a:ext uri="{FF2B5EF4-FFF2-40B4-BE49-F238E27FC236}">
                  <a16:creationId xmlns:a16="http://schemas.microsoft.com/office/drawing/2014/main" id="{2894B1E6-45CD-6B16-0D70-73B985D132A0}"/>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TextBox 3">
              <a:extLst>
                <a:ext uri="{FF2B5EF4-FFF2-40B4-BE49-F238E27FC236}">
                  <a16:creationId xmlns:a16="http://schemas.microsoft.com/office/drawing/2014/main" id="{478E3095-D4A5-59EE-DE56-92B6009F9B21}"/>
                </a:ext>
              </a:extLst>
            </p:cNvPr>
            <p:cNvSpPr txBox="1"/>
            <p:nvPr/>
          </p:nvSpPr>
          <p:spPr>
            <a:xfrm>
              <a:off x="1928347" y="5338251"/>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Giới thiệu với bạn về các thành viên trong gia đình em.</a:t>
              </a:r>
            </a:p>
          </p:txBody>
        </p:sp>
        <p:grpSp>
          <p:nvGrpSpPr>
            <p:cNvPr id="5" name="Group 4">
              <a:extLst>
                <a:ext uri="{FF2B5EF4-FFF2-40B4-BE49-F238E27FC236}">
                  <a16:creationId xmlns:a16="http://schemas.microsoft.com/office/drawing/2014/main" id="{7349E46B-ABF9-67DF-B9F8-66A01F902A3A}"/>
                </a:ext>
              </a:extLst>
            </p:cNvPr>
            <p:cNvGrpSpPr/>
            <p:nvPr/>
          </p:nvGrpSpPr>
          <p:grpSpPr>
            <a:xfrm>
              <a:off x="120771" y="4707558"/>
              <a:ext cx="1774704" cy="2028695"/>
              <a:chOff x="3109913" y="390528"/>
              <a:chExt cx="5130880" cy="6275385"/>
            </a:xfrm>
          </p:grpSpPr>
          <p:sp>
            <p:nvSpPr>
              <p:cNvPr id="6" name="Oval 10">
                <a:extLst>
                  <a:ext uri="{FF2B5EF4-FFF2-40B4-BE49-F238E27FC236}">
                    <a16:creationId xmlns:a16="http://schemas.microsoft.com/office/drawing/2014/main" id="{7D9D7D31-4AB0-889C-655E-31C570774959}"/>
                  </a:ext>
                </a:extLst>
              </p:cNvPr>
              <p:cNvSpPr>
                <a:spLocks noChangeArrowheads="1"/>
              </p:cNvSpPr>
              <p:nvPr/>
            </p:nvSpPr>
            <p:spPr bwMode="auto">
              <a:xfrm>
                <a:off x="3109913" y="390528"/>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 name="Oval 11">
                <a:extLst>
                  <a:ext uri="{FF2B5EF4-FFF2-40B4-BE49-F238E27FC236}">
                    <a16:creationId xmlns:a16="http://schemas.microsoft.com/office/drawing/2014/main" id="{288EA086-6A79-696F-2F26-36307DDCCAE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 name="Freeform 12">
                <a:extLst>
                  <a:ext uri="{FF2B5EF4-FFF2-40B4-BE49-F238E27FC236}">
                    <a16:creationId xmlns:a16="http://schemas.microsoft.com/office/drawing/2014/main" id="{3423F1DA-CDD6-AB10-0EF9-692516C7650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 name="Freeform 13">
                <a:extLst>
                  <a:ext uri="{FF2B5EF4-FFF2-40B4-BE49-F238E27FC236}">
                    <a16:creationId xmlns:a16="http://schemas.microsoft.com/office/drawing/2014/main" id="{A6B916A8-A15B-0536-A18D-2F0156D6A4B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Freeform 14">
                <a:extLst>
                  <a:ext uri="{FF2B5EF4-FFF2-40B4-BE49-F238E27FC236}">
                    <a16:creationId xmlns:a16="http://schemas.microsoft.com/office/drawing/2014/main" id="{2270D77E-ACBF-D75E-FB7B-DBDD84331EA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15">
                <a:extLst>
                  <a:ext uri="{FF2B5EF4-FFF2-40B4-BE49-F238E27FC236}">
                    <a16:creationId xmlns:a16="http://schemas.microsoft.com/office/drawing/2014/main" id="{C3FB1564-EA8B-2BD7-0B32-2130B35BD3E2}"/>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 name="Freeform 16">
                <a:extLst>
                  <a:ext uri="{FF2B5EF4-FFF2-40B4-BE49-F238E27FC236}">
                    <a16:creationId xmlns:a16="http://schemas.microsoft.com/office/drawing/2014/main" id="{0E794213-0CD1-B8F3-4F82-D240CEF6E7B3}"/>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 name="Freeform 17">
                <a:extLst>
                  <a:ext uri="{FF2B5EF4-FFF2-40B4-BE49-F238E27FC236}">
                    <a16:creationId xmlns:a16="http://schemas.microsoft.com/office/drawing/2014/main" id="{F2ACAD42-5205-2AAA-0510-3D9B31C07C1B}"/>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Freeform 18">
                <a:extLst>
                  <a:ext uri="{FF2B5EF4-FFF2-40B4-BE49-F238E27FC236}">
                    <a16:creationId xmlns:a16="http://schemas.microsoft.com/office/drawing/2014/main" id="{690763BF-D5B5-07E1-B240-55E19CEAC526}"/>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 name="Freeform 19">
                <a:extLst>
                  <a:ext uri="{FF2B5EF4-FFF2-40B4-BE49-F238E27FC236}">
                    <a16:creationId xmlns:a16="http://schemas.microsoft.com/office/drawing/2014/main" id="{7AA80EBA-C47F-16C9-7F89-950EE7585F8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Freeform 20">
                <a:extLst>
                  <a:ext uri="{FF2B5EF4-FFF2-40B4-BE49-F238E27FC236}">
                    <a16:creationId xmlns:a16="http://schemas.microsoft.com/office/drawing/2014/main" id="{10B647B2-1494-2869-3D8D-5F64BAF2CA0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21">
                <a:extLst>
                  <a:ext uri="{FF2B5EF4-FFF2-40B4-BE49-F238E27FC236}">
                    <a16:creationId xmlns:a16="http://schemas.microsoft.com/office/drawing/2014/main" id="{63726474-3C83-A704-2A7B-6F17E79E247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22">
                <a:extLst>
                  <a:ext uri="{FF2B5EF4-FFF2-40B4-BE49-F238E27FC236}">
                    <a16:creationId xmlns:a16="http://schemas.microsoft.com/office/drawing/2014/main" id="{B4809267-58B7-F885-98E6-6313B6A309C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23">
                <a:extLst>
                  <a:ext uri="{FF2B5EF4-FFF2-40B4-BE49-F238E27FC236}">
                    <a16:creationId xmlns:a16="http://schemas.microsoft.com/office/drawing/2014/main" id="{9EAF4786-C319-76F9-C95D-B1EF5F733D0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24">
                <a:extLst>
                  <a:ext uri="{FF2B5EF4-FFF2-40B4-BE49-F238E27FC236}">
                    <a16:creationId xmlns:a16="http://schemas.microsoft.com/office/drawing/2014/main" id="{99AD98A3-B198-FFF2-B417-EB957C4290EA}"/>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25">
                <a:extLst>
                  <a:ext uri="{FF2B5EF4-FFF2-40B4-BE49-F238E27FC236}">
                    <a16:creationId xmlns:a16="http://schemas.microsoft.com/office/drawing/2014/main" id="{6892B4E1-9A93-0CA3-D07C-00B2B82D4BE1}"/>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26">
                <a:extLst>
                  <a:ext uri="{FF2B5EF4-FFF2-40B4-BE49-F238E27FC236}">
                    <a16:creationId xmlns:a16="http://schemas.microsoft.com/office/drawing/2014/main" id="{F5D4BBFD-2D84-6107-BCD3-2226E840D0E1}"/>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27">
                <a:extLst>
                  <a:ext uri="{FF2B5EF4-FFF2-40B4-BE49-F238E27FC236}">
                    <a16:creationId xmlns:a16="http://schemas.microsoft.com/office/drawing/2014/main" id="{C8D67AA3-1939-5008-C9E5-3704CD190774}"/>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28">
                <a:extLst>
                  <a:ext uri="{FF2B5EF4-FFF2-40B4-BE49-F238E27FC236}">
                    <a16:creationId xmlns:a16="http://schemas.microsoft.com/office/drawing/2014/main" id="{8897A8E0-AFB1-F795-7AD5-DECD49D3A532}"/>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9">
                <a:extLst>
                  <a:ext uri="{FF2B5EF4-FFF2-40B4-BE49-F238E27FC236}">
                    <a16:creationId xmlns:a16="http://schemas.microsoft.com/office/drawing/2014/main" id="{E849F310-3990-C0DA-FD55-8B5138852831}"/>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30">
                <a:extLst>
                  <a:ext uri="{FF2B5EF4-FFF2-40B4-BE49-F238E27FC236}">
                    <a16:creationId xmlns:a16="http://schemas.microsoft.com/office/drawing/2014/main" id="{2E90666B-B726-8BD2-B455-AE34987DCDDA}"/>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31">
                <a:extLst>
                  <a:ext uri="{FF2B5EF4-FFF2-40B4-BE49-F238E27FC236}">
                    <a16:creationId xmlns:a16="http://schemas.microsoft.com/office/drawing/2014/main" id="{65A75BD4-3AA4-E8E4-8672-68E75F5D2BE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32">
                <a:extLst>
                  <a:ext uri="{FF2B5EF4-FFF2-40B4-BE49-F238E27FC236}">
                    <a16:creationId xmlns:a16="http://schemas.microsoft.com/office/drawing/2014/main" id="{2DC7A572-28C5-E53C-F3CC-26B69AE34CD6}"/>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33">
                <a:extLst>
                  <a:ext uri="{FF2B5EF4-FFF2-40B4-BE49-F238E27FC236}">
                    <a16:creationId xmlns:a16="http://schemas.microsoft.com/office/drawing/2014/main" id="{3AF2B3F0-63D4-D012-D55A-7E5A57E0C574}"/>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34">
                <a:extLst>
                  <a:ext uri="{FF2B5EF4-FFF2-40B4-BE49-F238E27FC236}">
                    <a16:creationId xmlns:a16="http://schemas.microsoft.com/office/drawing/2014/main" id="{BAFCC786-8241-DBB1-93C7-75A4C8C7E58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35">
                <a:extLst>
                  <a:ext uri="{FF2B5EF4-FFF2-40B4-BE49-F238E27FC236}">
                    <a16:creationId xmlns:a16="http://schemas.microsoft.com/office/drawing/2014/main" id="{839519C1-91C7-3A29-3DF1-ACAC0971B0F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7" name="Freeform 36">
                <a:extLst>
                  <a:ext uri="{FF2B5EF4-FFF2-40B4-BE49-F238E27FC236}">
                    <a16:creationId xmlns:a16="http://schemas.microsoft.com/office/drawing/2014/main" id="{14AF48E8-89AA-BEDC-89C1-9DF104C4C199}"/>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8" name="Freeform 37">
                <a:extLst>
                  <a:ext uri="{FF2B5EF4-FFF2-40B4-BE49-F238E27FC236}">
                    <a16:creationId xmlns:a16="http://schemas.microsoft.com/office/drawing/2014/main" id="{3EEA2614-8A99-8A35-75E6-CE188706840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9" name="Freeform 38">
                <a:extLst>
                  <a:ext uri="{FF2B5EF4-FFF2-40B4-BE49-F238E27FC236}">
                    <a16:creationId xmlns:a16="http://schemas.microsoft.com/office/drawing/2014/main" id="{9939DE74-7443-E758-B399-DE9B842C0BEF}"/>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0" name="Freeform 39">
                <a:extLst>
                  <a:ext uri="{FF2B5EF4-FFF2-40B4-BE49-F238E27FC236}">
                    <a16:creationId xmlns:a16="http://schemas.microsoft.com/office/drawing/2014/main" id="{90A84E41-1CC8-7E32-864B-8913ECF2D226}"/>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1" name="Freeform 40">
                <a:extLst>
                  <a:ext uri="{FF2B5EF4-FFF2-40B4-BE49-F238E27FC236}">
                    <a16:creationId xmlns:a16="http://schemas.microsoft.com/office/drawing/2014/main" id="{0D8AAEBC-B0D3-BBBB-2D36-608F4D1946E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2" name="Freeform 41">
                <a:extLst>
                  <a:ext uri="{FF2B5EF4-FFF2-40B4-BE49-F238E27FC236}">
                    <a16:creationId xmlns:a16="http://schemas.microsoft.com/office/drawing/2014/main" id="{9C962C90-B3CE-B513-43BB-4B2369CC7F32}"/>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3" name="Freeform 42">
                <a:extLst>
                  <a:ext uri="{FF2B5EF4-FFF2-40B4-BE49-F238E27FC236}">
                    <a16:creationId xmlns:a16="http://schemas.microsoft.com/office/drawing/2014/main" id="{ECA9E902-23DD-2D4B-61C3-98E22DE366A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4" name="Freeform 43">
                <a:extLst>
                  <a:ext uri="{FF2B5EF4-FFF2-40B4-BE49-F238E27FC236}">
                    <a16:creationId xmlns:a16="http://schemas.microsoft.com/office/drawing/2014/main" id="{24444A74-BDD8-A9FF-AEE7-362CBEBA8DB5}"/>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5" name="Freeform 44">
                <a:extLst>
                  <a:ext uri="{FF2B5EF4-FFF2-40B4-BE49-F238E27FC236}">
                    <a16:creationId xmlns:a16="http://schemas.microsoft.com/office/drawing/2014/main" id="{CC096CA5-AA80-E6A7-9632-DE5878DBB2F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6" name="Freeform 45">
                <a:extLst>
                  <a:ext uri="{FF2B5EF4-FFF2-40B4-BE49-F238E27FC236}">
                    <a16:creationId xmlns:a16="http://schemas.microsoft.com/office/drawing/2014/main" id="{FCD55D95-5CA5-BAB9-B84E-A218C8ED329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7" name="Freeform 46">
                <a:extLst>
                  <a:ext uri="{FF2B5EF4-FFF2-40B4-BE49-F238E27FC236}">
                    <a16:creationId xmlns:a16="http://schemas.microsoft.com/office/drawing/2014/main" id="{FE5094D2-0730-4477-B688-6038013C9494}"/>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8" name="Freeform 47">
                <a:extLst>
                  <a:ext uri="{FF2B5EF4-FFF2-40B4-BE49-F238E27FC236}">
                    <a16:creationId xmlns:a16="http://schemas.microsoft.com/office/drawing/2014/main" id="{083B0E67-5B89-F9A3-6C84-BF7F1238ACD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9" name="Freeform 48">
                <a:extLst>
                  <a:ext uri="{FF2B5EF4-FFF2-40B4-BE49-F238E27FC236}">
                    <a16:creationId xmlns:a16="http://schemas.microsoft.com/office/drawing/2014/main" id="{DB4DACC8-07C6-3D77-59FA-117900C05C8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0" name="Freeform 49">
                <a:extLst>
                  <a:ext uri="{FF2B5EF4-FFF2-40B4-BE49-F238E27FC236}">
                    <a16:creationId xmlns:a16="http://schemas.microsoft.com/office/drawing/2014/main" id="{30B4B100-B3D1-73A3-E85B-3C3F543EA493}"/>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1" name="Oval 50">
                <a:extLst>
                  <a:ext uri="{FF2B5EF4-FFF2-40B4-BE49-F238E27FC236}">
                    <a16:creationId xmlns:a16="http://schemas.microsoft.com/office/drawing/2014/main" id="{0BFA1B58-045C-AEA9-8CE1-8B2C942B8E6D}"/>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2" name="Oval 51">
                <a:extLst>
                  <a:ext uri="{FF2B5EF4-FFF2-40B4-BE49-F238E27FC236}">
                    <a16:creationId xmlns:a16="http://schemas.microsoft.com/office/drawing/2014/main" id="{DA55AA04-395C-5684-1BD3-089AFA8DC53E}"/>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3" name="Freeform 52">
                <a:extLst>
                  <a:ext uri="{FF2B5EF4-FFF2-40B4-BE49-F238E27FC236}">
                    <a16:creationId xmlns:a16="http://schemas.microsoft.com/office/drawing/2014/main" id="{463F3FC9-44D8-6713-10BE-6403FC81D9E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4" name="Freeform 53">
                <a:extLst>
                  <a:ext uri="{FF2B5EF4-FFF2-40B4-BE49-F238E27FC236}">
                    <a16:creationId xmlns:a16="http://schemas.microsoft.com/office/drawing/2014/main" id="{44781775-FC54-5271-F45D-3A3F5BDE1AA3}"/>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5" name="Freeform 54">
                <a:extLst>
                  <a:ext uri="{FF2B5EF4-FFF2-40B4-BE49-F238E27FC236}">
                    <a16:creationId xmlns:a16="http://schemas.microsoft.com/office/drawing/2014/main" id="{3687710B-2C9D-673E-C888-30FE6D5BB2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6" name="Freeform 55">
                <a:extLst>
                  <a:ext uri="{FF2B5EF4-FFF2-40B4-BE49-F238E27FC236}">
                    <a16:creationId xmlns:a16="http://schemas.microsoft.com/office/drawing/2014/main" id="{5C8A6F7F-AA2C-DD63-48F4-A0BAF0CEAB3D}"/>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7" name="Freeform 56">
                <a:extLst>
                  <a:ext uri="{FF2B5EF4-FFF2-40B4-BE49-F238E27FC236}">
                    <a16:creationId xmlns:a16="http://schemas.microsoft.com/office/drawing/2014/main" id="{6547966A-9B02-A27C-1593-B5A74899CA16}"/>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8" name="Freeform 57">
                <a:extLst>
                  <a:ext uri="{FF2B5EF4-FFF2-40B4-BE49-F238E27FC236}">
                    <a16:creationId xmlns:a16="http://schemas.microsoft.com/office/drawing/2014/main" id="{4F4DF271-C753-7D89-7AC0-DDE15AAFBC1A}"/>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4" name="Freeform 58">
                <a:extLst>
                  <a:ext uri="{FF2B5EF4-FFF2-40B4-BE49-F238E27FC236}">
                    <a16:creationId xmlns:a16="http://schemas.microsoft.com/office/drawing/2014/main" id="{A1E13C67-C326-483B-2032-2DEF089C7CD3}"/>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5" name="Freeform 59">
                <a:extLst>
                  <a:ext uri="{FF2B5EF4-FFF2-40B4-BE49-F238E27FC236}">
                    <a16:creationId xmlns:a16="http://schemas.microsoft.com/office/drawing/2014/main" id="{3EFCFA07-8AC7-11F5-5D45-65724401E7B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0">
                <a:extLst>
                  <a:ext uri="{FF2B5EF4-FFF2-40B4-BE49-F238E27FC236}">
                    <a16:creationId xmlns:a16="http://schemas.microsoft.com/office/drawing/2014/main" id="{71C0E754-6363-0174-8AAF-4DC9B1CA0AAD}"/>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1">
                <a:extLst>
                  <a:ext uri="{FF2B5EF4-FFF2-40B4-BE49-F238E27FC236}">
                    <a16:creationId xmlns:a16="http://schemas.microsoft.com/office/drawing/2014/main" id="{1BF084A7-0C89-FC02-14FC-F506C5371E1D}"/>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
                <a:extLst>
                  <a:ext uri="{FF2B5EF4-FFF2-40B4-BE49-F238E27FC236}">
                    <a16:creationId xmlns:a16="http://schemas.microsoft.com/office/drawing/2014/main" id="{E9050E69-AE81-1B4F-53B1-8A7F00AF84FB}"/>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3">
                <a:extLst>
                  <a:ext uri="{FF2B5EF4-FFF2-40B4-BE49-F238E27FC236}">
                    <a16:creationId xmlns:a16="http://schemas.microsoft.com/office/drawing/2014/main" id="{D0EC4BD5-DA31-8DB7-2710-62F75548B399}"/>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4">
                <a:extLst>
                  <a:ext uri="{FF2B5EF4-FFF2-40B4-BE49-F238E27FC236}">
                    <a16:creationId xmlns:a16="http://schemas.microsoft.com/office/drawing/2014/main" id="{87CC16B2-4CC8-C409-993E-AA7F0D8A3AE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5">
                <a:extLst>
                  <a:ext uri="{FF2B5EF4-FFF2-40B4-BE49-F238E27FC236}">
                    <a16:creationId xmlns:a16="http://schemas.microsoft.com/office/drawing/2014/main" id="{37DCD3E7-9C9D-DFA2-C8C3-10AF3AF9BD7A}"/>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6">
                <a:extLst>
                  <a:ext uri="{FF2B5EF4-FFF2-40B4-BE49-F238E27FC236}">
                    <a16:creationId xmlns:a16="http://schemas.microsoft.com/office/drawing/2014/main" id="{93510B19-429B-863C-C774-58AE92F9B640}"/>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7">
                <a:extLst>
                  <a:ext uri="{FF2B5EF4-FFF2-40B4-BE49-F238E27FC236}">
                    <a16:creationId xmlns:a16="http://schemas.microsoft.com/office/drawing/2014/main" id="{8CC98922-F5FA-F681-4F3E-088DCF9396A4}"/>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8">
                <a:extLst>
                  <a:ext uri="{FF2B5EF4-FFF2-40B4-BE49-F238E27FC236}">
                    <a16:creationId xmlns:a16="http://schemas.microsoft.com/office/drawing/2014/main" id="{299EFA4F-0C9C-7700-BC8B-5381B25FB7A8}"/>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9">
                <a:extLst>
                  <a:ext uri="{FF2B5EF4-FFF2-40B4-BE49-F238E27FC236}">
                    <a16:creationId xmlns:a16="http://schemas.microsoft.com/office/drawing/2014/main" id="{E092AB9F-AA20-2262-C596-ABCC8E75EC42}"/>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70">
                <a:extLst>
                  <a:ext uri="{FF2B5EF4-FFF2-40B4-BE49-F238E27FC236}">
                    <a16:creationId xmlns:a16="http://schemas.microsoft.com/office/drawing/2014/main" id="{DBDE56B7-1009-1ACC-D724-404B8C4A5DD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71">
                <a:extLst>
                  <a:ext uri="{FF2B5EF4-FFF2-40B4-BE49-F238E27FC236}">
                    <a16:creationId xmlns:a16="http://schemas.microsoft.com/office/drawing/2014/main" id="{B39BE427-4D81-21EC-002D-D4DC8E28382A}"/>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72">
                <a:extLst>
                  <a:ext uri="{FF2B5EF4-FFF2-40B4-BE49-F238E27FC236}">
                    <a16:creationId xmlns:a16="http://schemas.microsoft.com/office/drawing/2014/main" id="{56288803-EDA2-6D27-9A30-7C1293EACED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73">
                <a:extLst>
                  <a:ext uri="{FF2B5EF4-FFF2-40B4-BE49-F238E27FC236}">
                    <a16:creationId xmlns:a16="http://schemas.microsoft.com/office/drawing/2014/main" id="{1AFBE4D7-A001-6DCE-B9C3-692EB485CA3E}"/>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74">
                <a:extLst>
                  <a:ext uri="{FF2B5EF4-FFF2-40B4-BE49-F238E27FC236}">
                    <a16:creationId xmlns:a16="http://schemas.microsoft.com/office/drawing/2014/main" id="{02BC9999-1E36-53AC-BF1B-0775FE910CD4}"/>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75">
                <a:extLst>
                  <a:ext uri="{FF2B5EF4-FFF2-40B4-BE49-F238E27FC236}">
                    <a16:creationId xmlns:a16="http://schemas.microsoft.com/office/drawing/2014/main" id="{DD1BF1F4-C756-235D-01AB-ECE0C33D741C}"/>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76">
                <a:extLst>
                  <a:ext uri="{FF2B5EF4-FFF2-40B4-BE49-F238E27FC236}">
                    <a16:creationId xmlns:a16="http://schemas.microsoft.com/office/drawing/2014/main" id="{F1FB5DE0-7339-C04F-A640-AB2C8224C25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77">
                <a:extLst>
                  <a:ext uri="{FF2B5EF4-FFF2-40B4-BE49-F238E27FC236}">
                    <a16:creationId xmlns:a16="http://schemas.microsoft.com/office/drawing/2014/main" id="{E625FF80-30C4-EF4C-FD0E-F91EBF2834FC}"/>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78">
                <a:extLst>
                  <a:ext uri="{FF2B5EF4-FFF2-40B4-BE49-F238E27FC236}">
                    <a16:creationId xmlns:a16="http://schemas.microsoft.com/office/drawing/2014/main" id="{5275E8E7-BAC2-A5D6-C2B3-BDB5D3387B0F}"/>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79">
                <a:extLst>
                  <a:ext uri="{FF2B5EF4-FFF2-40B4-BE49-F238E27FC236}">
                    <a16:creationId xmlns:a16="http://schemas.microsoft.com/office/drawing/2014/main" id="{5B2C1160-B14F-DDC9-E068-1528A301C2C4}"/>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80">
                <a:extLst>
                  <a:ext uri="{FF2B5EF4-FFF2-40B4-BE49-F238E27FC236}">
                    <a16:creationId xmlns:a16="http://schemas.microsoft.com/office/drawing/2014/main" id="{3E8462E5-C358-89CF-889D-8B064737AFE1}"/>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81">
                <a:extLst>
                  <a:ext uri="{FF2B5EF4-FFF2-40B4-BE49-F238E27FC236}">
                    <a16:creationId xmlns:a16="http://schemas.microsoft.com/office/drawing/2014/main" id="{ADE1BE1C-BFA1-45D3-E0FC-B29C6C0AE7E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82">
                <a:extLst>
                  <a:ext uri="{FF2B5EF4-FFF2-40B4-BE49-F238E27FC236}">
                    <a16:creationId xmlns:a16="http://schemas.microsoft.com/office/drawing/2014/main" id="{6F1BADC3-9C63-993E-CBDA-B13247FCDB41}"/>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83">
                <a:extLst>
                  <a:ext uri="{FF2B5EF4-FFF2-40B4-BE49-F238E27FC236}">
                    <a16:creationId xmlns:a16="http://schemas.microsoft.com/office/drawing/2014/main" id="{A77EE17E-A6E5-A1A0-42BD-6790F9AB023D}"/>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84">
                <a:extLst>
                  <a:ext uri="{FF2B5EF4-FFF2-40B4-BE49-F238E27FC236}">
                    <a16:creationId xmlns:a16="http://schemas.microsoft.com/office/drawing/2014/main" id="{E09E6102-2BBE-E260-A90B-5E616E69A84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6" name="Freeform 85">
                <a:extLst>
                  <a:ext uri="{FF2B5EF4-FFF2-40B4-BE49-F238E27FC236}">
                    <a16:creationId xmlns:a16="http://schemas.microsoft.com/office/drawing/2014/main" id="{2D23B174-87B9-122F-D8A9-4F1A2814ABAD}"/>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7" name="Freeform 86">
                <a:extLst>
                  <a:ext uri="{FF2B5EF4-FFF2-40B4-BE49-F238E27FC236}">
                    <a16:creationId xmlns:a16="http://schemas.microsoft.com/office/drawing/2014/main" id="{D6DA043B-3BAE-8236-5636-59EA5FF4823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8" name="Freeform 87">
                <a:extLst>
                  <a:ext uri="{FF2B5EF4-FFF2-40B4-BE49-F238E27FC236}">
                    <a16:creationId xmlns:a16="http://schemas.microsoft.com/office/drawing/2014/main" id="{391DF3FA-7583-84AE-C479-F3FBDEDF07E6}"/>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9" name="Freeform 88">
                <a:extLst>
                  <a:ext uri="{FF2B5EF4-FFF2-40B4-BE49-F238E27FC236}">
                    <a16:creationId xmlns:a16="http://schemas.microsoft.com/office/drawing/2014/main" id="{3C555967-C2FD-DA01-4EE5-D64E653656A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0" name="Freeform 89">
                <a:extLst>
                  <a:ext uri="{FF2B5EF4-FFF2-40B4-BE49-F238E27FC236}">
                    <a16:creationId xmlns:a16="http://schemas.microsoft.com/office/drawing/2014/main" id="{51E7818C-5FBC-B6F6-445A-E58B9CA2075B}"/>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1" name="Freeform 90">
                <a:extLst>
                  <a:ext uri="{FF2B5EF4-FFF2-40B4-BE49-F238E27FC236}">
                    <a16:creationId xmlns:a16="http://schemas.microsoft.com/office/drawing/2014/main" id="{44FC633F-6E9D-837F-29AC-75918F644938}"/>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2" name="Freeform 91">
                <a:extLst>
                  <a:ext uri="{FF2B5EF4-FFF2-40B4-BE49-F238E27FC236}">
                    <a16:creationId xmlns:a16="http://schemas.microsoft.com/office/drawing/2014/main" id="{813B41C3-D39F-EEDD-20BC-70964437CA5B}"/>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3" name="Freeform 92">
                <a:extLst>
                  <a:ext uri="{FF2B5EF4-FFF2-40B4-BE49-F238E27FC236}">
                    <a16:creationId xmlns:a16="http://schemas.microsoft.com/office/drawing/2014/main" id="{0633BA8B-651D-2C6E-11A3-2CF25877407C}"/>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4" name="Freeform 93">
                <a:extLst>
                  <a:ext uri="{FF2B5EF4-FFF2-40B4-BE49-F238E27FC236}">
                    <a16:creationId xmlns:a16="http://schemas.microsoft.com/office/drawing/2014/main" id="{CD99AC5F-006C-2B13-58C7-A4BE0175F34F}"/>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5" name="Freeform 94">
                <a:extLst>
                  <a:ext uri="{FF2B5EF4-FFF2-40B4-BE49-F238E27FC236}">
                    <a16:creationId xmlns:a16="http://schemas.microsoft.com/office/drawing/2014/main" id="{2D4501CE-9ADB-1F89-949A-089B79C7E6CF}"/>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6" name="Freeform 95">
                <a:extLst>
                  <a:ext uri="{FF2B5EF4-FFF2-40B4-BE49-F238E27FC236}">
                    <a16:creationId xmlns:a16="http://schemas.microsoft.com/office/drawing/2014/main" id="{F1F068A5-9DC6-FDB5-1849-EF9683304A54}"/>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7" name="Freeform 96">
                <a:extLst>
                  <a:ext uri="{FF2B5EF4-FFF2-40B4-BE49-F238E27FC236}">
                    <a16:creationId xmlns:a16="http://schemas.microsoft.com/office/drawing/2014/main" id="{FE1B6BCD-9925-B6B9-E072-BA8023F9BF23}"/>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8" name="Freeform 97">
                <a:extLst>
                  <a:ext uri="{FF2B5EF4-FFF2-40B4-BE49-F238E27FC236}">
                    <a16:creationId xmlns:a16="http://schemas.microsoft.com/office/drawing/2014/main" id="{224519BC-A886-07C2-03F9-5E6DA752ACA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9" name="Freeform 98">
                <a:extLst>
                  <a:ext uri="{FF2B5EF4-FFF2-40B4-BE49-F238E27FC236}">
                    <a16:creationId xmlns:a16="http://schemas.microsoft.com/office/drawing/2014/main" id="{6130CB38-B39A-445F-BD3A-260C11A529C5}"/>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0" name="Freeform 99">
                <a:extLst>
                  <a:ext uri="{FF2B5EF4-FFF2-40B4-BE49-F238E27FC236}">
                    <a16:creationId xmlns:a16="http://schemas.microsoft.com/office/drawing/2014/main" id="{9D64C9B3-7825-298D-5380-323440FA02C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1" name="Freeform 100">
                <a:extLst>
                  <a:ext uri="{FF2B5EF4-FFF2-40B4-BE49-F238E27FC236}">
                    <a16:creationId xmlns:a16="http://schemas.microsoft.com/office/drawing/2014/main" id="{F90C5AE1-8F56-78FA-532B-9677849D24F8}"/>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2" name="Freeform 101">
                <a:extLst>
                  <a:ext uri="{FF2B5EF4-FFF2-40B4-BE49-F238E27FC236}">
                    <a16:creationId xmlns:a16="http://schemas.microsoft.com/office/drawing/2014/main" id="{E19E0637-0F20-5001-296B-BDCDD70D928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3" name="Freeform 102">
                <a:extLst>
                  <a:ext uri="{FF2B5EF4-FFF2-40B4-BE49-F238E27FC236}">
                    <a16:creationId xmlns:a16="http://schemas.microsoft.com/office/drawing/2014/main" id="{CE2E6D5C-C275-D4FD-21FA-50776E8B49F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4" name="Freeform 103">
                <a:extLst>
                  <a:ext uri="{FF2B5EF4-FFF2-40B4-BE49-F238E27FC236}">
                    <a16:creationId xmlns:a16="http://schemas.microsoft.com/office/drawing/2014/main" id="{7FF6A82D-AFD7-0BDE-77DA-B08E5B67D0F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5" name="Freeform 104">
                <a:extLst>
                  <a:ext uri="{FF2B5EF4-FFF2-40B4-BE49-F238E27FC236}">
                    <a16:creationId xmlns:a16="http://schemas.microsoft.com/office/drawing/2014/main" id="{F4F5AF4B-889A-E9A3-5EA0-079D15ED8508}"/>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6" name="Freeform 105">
                <a:extLst>
                  <a:ext uri="{FF2B5EF4-FFF2-40B4-BE49-F238E27FC236}">
                    <a16:creationId xmlns:a16="http://schemas.microsoft.com/office/drawing/2014/main" id="{EEF0CDF8-9B88-E002-1791-88CC8C3C2C1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7" name="Freeform 106">
                <a:extLst>
                  <a:ext uri="{FF2B5EF4-FFF2-40B4-BE49-F238E27FC236}">
                    <a16:creationId xmlns:a16="http://schemas.microsoft.com/office/drawing/2014/main" id="{6614F212-D7D9-FB73-0A5B-9E4425241F1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8" name="Freeform 107">
                <a:extLst>
                  <a:ext uri="{FF2B5EF4-FFF2-40B4-BE49-F238E27FC236}">
                    <a16:creationId xmlns:a16="http://schemas.microsoft.com/office/drawing/2014/main" id="{C6136F12-EE0D-A4A5-D09F-16EC68B1571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9" name="Freeform 108">
                <a:extLst>
                  <a:ext uri="{FF2B5EF4-FFF2-40B4-BE49-F238E27FC236}">
                    <a16:creationId xmlns:a16="http://schemas.microsoft.com/office/drawing/2014/main" id="{C4B7D445-F839-6F92-F16B-BB4F2D3D2ED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0" name="Freeform 109">
                <a:extLst>
                  <a:ext uri="{FF2B5EF4-FFF2-40B4-BE49-F238E27FC236}">
                    <a16:creationId xmlns:a16="http://schemas.microsoft.com/office/drawing/2014/main" id="{FFAA7148-3530-5253-BD9B-8AD24BDDD8F7}"/>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1" name="Freeform 110">
                <a:extLst>
                  <a:ext uri="{FF2B5EF4-FFF2-40B4-BE49-F238E27FC236}">
                    <a16:creationId xmlns:a16="http://schemas.microsoft.com/office/drawing/2014/main" id="{1CC56681-D3BF-0961-41AB-95A66D10720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2" name="Freeform 111">
                <a:extLst>
                  <a:ext uri="{FF2B5EF4-FFF2-40B4-BE49-F238E27FC236}">
                    <a16:creationId xmlns:a16="http://schemas.microsoft.com/office/drawing/2014/main" id="{FED5C525-BB8D-F549-CB34-13A50353C9E6}"/>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3" name="Freeform 112">
                <a:extLst>
                  <a:ext uri="{FF2B5EF4-FFF2-40B4-BE49-F238E27FC236}">
                    <a16:creationId xmlns:a16="http://schemas.microsoft.com/office/drawing/2014/main" id="{BD2004FB-E207-F69D-EC0D-21C1C983D2C8}"/>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4" name="Freeform 113">
                <a:extLst>
                  <a:ext uri="{FF2B5EF4-FFF2-40B4-BE49-F238E27FC236}">
                    <a16:creationId xmlns:a16="http://schemas.microsoft.com/office/drawing/2014/main" id="{7B2FDDA1-63EB-8A4D-FB5D-96AD325C061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5" name="Freeform 114">
                <a:extLst>
                  <a:ext uri="{FF2B5EF4-FFF2-40B4-BE49-F238E27FC236}">
                    <a16:creationId xmlns:a16="http://schemas.microsoft.com/office/drawing/2014/main" id="{4BC3AAE4-F5D6-A9EA-5764-72F447153FD2}"/>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6" name="Freeform 115">
                <a:extLst>
                  <a:ext uri="{FF2B5EF4-FFF2-40B4-BE49-F238E27FC236}">
                    <a16:creationId xmlns:a16="http://schemas.microsoft.com/office/drawing/2014/main" id="{5BD2934C-D7DC-20AF-7DF8-F02AB4AED7A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7" name="Freeform 116">
                <a:extLst>
                  <a:ext uri="{FF2B5EF4-FFF2-40B4-BE49-F238E27FC236}">
                    <a16:creationId xmlns:a16="http://schemas.microsoft.com/office/drawing/2014/main" id="{B5DD3E3C-256B-F1DA-FCF4-EE4D29699AA3}"/>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8" name="Freeform 117">
                <a:extLst>
                  <a:ext uri="{FF2B5EF4-FFF2-40B4-BE49-F238E27FC236}">
                    <a16:creationId xmlns:a16="http://schemas.microsoft.com/office/drawing/2014/main" id="{F81A7EBC-C74F-E8AF-07F8-ED01AB67BBA8}"/>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9" name="Freeform 118">
                <a:extLst>
                  <a:ext uri="{FF2B5EF4-FFF2-40B4-BE49-F238E27FC236}">
                    <a16:creationId xmlns:a16="http://schemas.microsoft.com/office/drawing/2014/main" id="{E53F4886-595F-4BB7-8EAF-01E7D55A2504}"/>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0" name="Freeform 119">
                <a:extLst>
                  <a:ext uri="{FF2B5EF4-FFF2-40B4-BE49-F238E27FC236}">
                    <a16:creationId xmlns:a16="http://schemas.microsoft.com/office/drawing/2014/main" id="{2941FF86-A5BD-4674-D64C-B83C871DD95B}"/>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1" name="Freeform 120">
                <a:extLst>
                  <a:ext uri="{FF2B5EF4-FFF2-40B4-BE49-F238E27FC236}">
                    <a16:creationId xmlns:a16="http://schemas.microsoft.com/office/drawing/2014/main" id="{406422F2-6F29-6296-4C9E-A486F6ED7EF7}"/>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2" name="Freeform 121">
                <a:extLst>
                  <a:ext uri="{FF2B5EF4-FFF2-40B4-BE49-F238E27FC236}">
                    <a16:creationId xmlns:a16="http://schemas.microsoft.com/office/drawing/2014/main" id="{6F61A5D1-0A26-908E-8533-9BBE4E33357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3" name="Freeform 122">
                <a:extLst>
                  <a:ext uri="{FF2B5EF4-FFF2-40B4-BE49-F238E27FC236}">
                    <a16:creationId xmlns:a16="http://schemas.microsoft.com/office/drawing/2014/main" id="{0016DAE6-E90F-887C-26CD-31F850163128}"/>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4" name="Freeform 123">
                <a:extLst>
                  <a:ext uri="{FF2B5EF4-FFF2-40B4-BE49-F238E27FC236}">
                    <a16:creationId xmlns:a16="http://schemas.microsoft.com/office/drawing/2014/main" id="{17EA4F5D-1238-216D-8029-39125C2E576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5" name="Freeform 124">
                <a:extLst>
                  <a:ext uri="{FF2B5EF4-FFF2-40B4-BE49-F238E27FC236}">
                    <a16:creationId xmlns:a16="http://schemas.microsoft.com/office/drawing/2014/main" id="{02B8CC1E-4F2C-9319-34A5-4F8B77EE8E07}"/>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6" name="Freeform 125">
                <a:extLst>
                  <a:ext uri="{FF2B5EF4-FFF2-40B4-BE49-F238E27FC236}">
                    <a16:creationId xmlns:a16="http://schemas.microsoft.com/office/drawing/2014/main" id="{46319A00-5681-316B-F279-D752BE716D43}"/>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7" name="Freeform 126">
                <a:extLst>
                  <a:ext uri="{FF2B5EF4-FFF2-40B4-BE49-F238E27FC236}">
                    <a16:creationId xmlns:a16="http://schemas.microsoft.com/office/drawing/2014/main" id="{03AFE08D-611A-8C77-2FFF-A54EC456217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8" name="Freeform 127">
                <a:extLst>
                  <a:ext uri="{FF2B5EF4-FFF2-40B4-BE49-F238E27FC236}">
                    <a16:creationId xmlns:a16="http://schemas.microsoft.com/office/drawing/2014/main" id="{28766C19-73CC-9067-C8D7-79F4DAA7615C}"/>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9" name="Freeform 128">
                <a:extLst>
                  <a:ext uri="{FF2B5EF4-FFF2-40B4-BE49-F238E27FC236}">
                    <a16:creationId xmlns:a16="http://schemas.microsoft.com/office/drawing/2014/main" id="{D6772517-BCEB-B0BA-4AD8-8D8F79C1C34F}"/>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0" name="Freeform 129">
                <a:extLst>
                  <a:ext uri="{FF2B5EF4-FFF2-40B4-BE49-F238E27FC236}">
                    <a16:creationId xmlns:a16="http://schemas.microsoft.com/office/drawing/2014/main" id="{55E4A09C-BB2D-10B2-161F-21B3DE80C1E1}"/>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1" name="Freeform 130">
                <a:extLst>
                  <a:ext uri="{FF2B5EF4-FFF2-40B4-BE49-F238E27FC236}">
                    <a16:creationId xmlns:a16="http://schemas.microsoft.com/office/drawing/2014/main" id="{0CA549BC-F521-1F32-93C1-038DADE16E3A}"/>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2" name="Freeform 131">
                <a:extLst>
                  <a:ext uri="{FF2B5EF4-FFF2-40B4-BE49-F238E27FC236}">
                    <a16:creationId xmlns:a16="http://schemas.microsoft.com/office/drawing/2014/main" id="{9451D5AE-14B0-ADF9-27FF-4FC39ADA62F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3" name="Freeform 132">
                <a:extLst>
                  <a:ext uri="{FF2B5EF4-FFF2-40B4-BE49-F238E27FC236}">
                    <a16:creationId xmlns:a16="http://schemas.microsoft.com/office/drawing/2014/main" id="{D6099EDD-42AA-AE6F-65FB-AC0669CA07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4" name="Freeform 133">
                <a:extLst>
                  <a:ext uri="{FF2B5EF4-FFF2-40B4-BE49-F238E27FC236}">
                    <a16:creationId xmlns:a16="http://schemas.microsoft.com/office/drawing/2014/main" id="{33883D86-16B3-C1D6-99C4-885DB85E6AFC}"/>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5" name="Freeform 134">
                <a:extLst>
                  <a:ext uri="{FF2B5EF4-FFF2-40B4-BE49-F238E27FC236}">
                    <a16:creationId xmlns:a16="http://schemas.microsoft.com/office/drawing/2014/main" id="{CE8E2FF4-54D5-183A-B560-F8AA74E3C4FA}"/>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6" name="Freeform 135">
                <a:extLst>
                  <a:ext uri="{FF2B5EF4-FFF2-40B4-BE49-F238E27FC236}">
                    <a16:creationId xmlns:a16="http://schemas.microsoft.com/office/drawing/2014/main" id="{95AE6254-B5B3-CE7B-C601-336C443D61C8}"/>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1907" name="Rectangle: Rounded Corners 8">
            <a:extLst>
              <a:ext uri="{FF2B5EF4-FFF2-40B4-BE49-F238E27FC236}">
                <a16:creationId xmlns:a16="http://schemas.microsoft.com/office/drawing/2014/main" id="{85D5D6F6-DE47-DCE1-A170-793D730ACF4F}"/>
              </a:ext>
            </a:extLst>
          </p:cNvPr>
          <p:cNvSpPr/>
          <p:nvPr/>
        </p:nvSpPr>
        <p:spPr>
          <a:xfrm>
            <a:off x="1952625" y="1638299"/>
            <a:ext cx="9429750" cy="1047751"/>
          </a:xfrm>
          <a:custGeom>
            <a:avLst/>
            <a:gdLst>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047751" fill="none" extrusionOk="0">
                <a:moveTo>
                  <a:pt x="0" y="104879"/>
                </a:moveTo>
                <a:cubicBezTo>
                  <a:pt x="2343" y="59514"/>
                  <a:pt x="244498" y="-28070"/>
                  <a:pt x="404056" y="0"/>
                </a:cubicBezTo>
                <a:cubicBezTo>
                  <a:pt x="3392087" y="46008"/>
                  <a:pt x="6994332" y="-193132"/>
                  <a:pt x="9025691" y="0"/>
                </a:cubicBezTo>
                <a:cubicBezTo>
                  <a:pt x="9163037" y="-3336"/>
                  <a:pt x="9476783" y="32238"/>
                  <a:pt x="9429750" y="104879"/>
                </a:cubicBezTo>
                <a:cubicBezTo>
                  <a:pt x="9547328" y="442739"/>
                  <a:pt x="9646186" y="616008"/>
                  <a:pt x="9429750" y="942870"/>
                </a:cubicBezTo>
                <a:cubicBezTo>
                  <a:pt x="9378333" y="1013022"/>
                  <a:pt x="9300701" y="1047164"/>
                  <a:pt x="9025691" y="1047751"/>
                </a:cubicBezTo>
                <a:cubicBezTo>
                  <a:pt x="6957261" y="1028219"/>
                  <a:pt x="4226472" y="1000653"/>
                  <a:pt x="404056" y="1047751"/>
                </a:cubicBezTo>
                <a:cubicBezTo>
                  <a:pt x="165626" y="1023103"/>
                  <a:pt x="1355" y="1018594"/>
                  <a:pt x="0" y="942870"/>
                </a:cubicBezTo>
                <a:cubicBezTo>
                  <a:pt x="-304450" y="544266"/>
                  <a:pt x="20459" y="381968"/>
                  <a:pt x="0" y="104879"/>
                </a:cubicBezTo>
                <a:close/>
              </a:path>
              <a:path w="9429750" h="1047751" stroke="0" extrusionOk="0">
                <a:moveTo>
                  <a:pt x="0" y="104879"/>
                </a:moveTo>
                <a:cubicBezTo>
                  <a:pt x="-21520" y="44551"/>
                  <a:pt x="205880" y="-3365"/>
                  <a:pt x="404056" y="0"/>
                </a:cubicBezTo>
                <a:cubicBezTo>
                  <a:pt x="3170335" y="-134500"/>
                  <a:pt x="4734242" y="74637"/>
                  <a:pt x="9025691" y="0"/>
                </a:cubicBezTo>
                <a:cubicBezTo>
                  <a:pt x="9150169" y="-2771"/>
                  <a:pt x="9436747" y="58416"/>
                  <a:pt x="9429750" y="104879"/>
                </a:cubicBezTo>
                <a:cubicBezTo>
                  <a:pt x="9468408" y="342808"/>
                  <a:pt x="9739503" y="655030"/>
                  <a:pt x="9429750" y="942870"/>
                </a:cubicBezTo>
                <a:cubicBezTo>
                  <a:pt x="9445962" y="1016798"/>
                  <a:pt x="9210999" y="1041239"/>
                  <a:pt x="9025691" y="1047751"/>
                </a:cubicBezTo>
                <a:cubicBezTo>
                  <a:pt x="6664014" y="1068112"/>
                  <a:pt x="2369885" y="907937"/>
                  <a:pt x="404056" y="1047751"/>
                </a:cubicBezTo>
                <a:cubicBezTo>
                  <a:pt x="178546" y="1032982"/>
                  <a:pt x="-3367" y="994706"/>
                  <a:pt x="0" y="942870"/>
                </a:cubicBezTo>
                <a:cubicBezTo>
                  <a:pt x="-212910" y="643901"/>
                  <a:pt x="-326601" y="439611"/>
                  <a:pt x="0" y="104879"/>
                </a:cubicBezTo>
                <a:close/>
              </a:path>
              <a:path w="9429750" h="1047751" fill="none" stroke="0" extrusionOk="0">
                <a:moveTo>
                  <a:pt x="0" y="104879"/>
                </a:moveTo>
                <a:cubicBezTo>
                  <a:pt x="-10881" y="34630"/>
                  <a:pt x="227946" y="-2466"/>
                  <a:pt x="404056" y="0"/>
                </a:cubicBezTo>
                <a:cubicBezTo>
                  <a:pt x="3209928" y="-54404"/>
                  <a:pt x="6943089" y="157359"/>
                  <a:pt x="9025691" y="0"/>
                </a:cubicBezTo>
                <a:cubicBezTo>
                  <a:pt x="9209569" y="4247"/>
                  <a:pt x="9469506" y="48369"/>
                  <a:pt x="9429750" y="104879"/>
                </a:cubicBezTo>
                <a:cubicBezTo>
                  <a:pt x="9391315" y="516432"/>
                  <a:pt x="9681831" y="626030"/>
                  <a:pt x="9429750" y="942870"/>
                </a:cubicBezTo>
                <a:cubicBezTo>
                  <a:pt x="9400436" y="1016735"/>
                  <a:pt x="9254015" y="1039629"/>
                  <a:pt x="9025691" y="1047751"/>
                </a:cubicBezTo>
                <a:cubicBezTo>
                  <a:pt x="6575246" y="1011832"/>
                  <a:pt x="4706196" y="1245601"/>
                  <a:pt x="404056" y="1047751"/>
                </a:cubicBezTo>
                <a:cubicBezTo>
                  <a:pt x="157846" y="1035060"/>
                  <a:pt x="13113" y="1008615"/>
                  <a:pt x="0" y="942870"/>
                </a:cubicBezTo>
                <a:cubicBezTo>
                  <a:pt x="-236420" y="654651"/>
                  <a:pt x="176079" y="418551"/>
                  <a:pt x="0" y="104879"/>
                </a:cubicBezTo>
                <a:close/>
              </a:path>
              <a:path w="9429750" h="1047751" fill="none" stroke="0" extrusionOk="0">
                <a:moveTo>
                  <a:pt x="0" y="104879"/>
                </a:moveTo>
                <a:cubicBezTo>
                  <a:pt x="-621" y="28752"/>
                  <a:pt x="234133" y="9547"/>
                  <a:pt x="404056" y="0"/>
                </a:cubicBezTo>
                <a:cubicBezTo>
                  <a:pt x="3094524" y="351963"/>
                  <a:pt x="7061503" y="-123313"/>
                  <a:pt x="9025691" y="0"/>
                </a:cubicBezTo>
                <a:cubicBezTo>
                  <a:pt x="9154444" y="-1599"/>
                  <a:pt x="9468177" y="43985"/>
                  <a:pt x="9429750" y="104879"/>
                </a:cubicBezTo>
                <a:cubicBezTo>
                  <a:pt x="9510479" y="485945"/>
                  <a:pt x="9662485" y="619021"/>
                  <a:pt x="9429750" y="942870"/>
                </a:cubicBezTo>
                <a:cubicBezTo>
                  <a:pt x="9373960" y="1021502"/>
                  <a:pt x="9290891" y="1045640"/>
                  <a:pt x="9025691" y="1047751"/>
                </a:cubicBezTo>
                <a:cubicBezTo>
                  <a:pt x="6766987" y="774208"/>
                  <a:pt x="4688499" y="674036"/>
                  <a:pt x="404056" y="1047751"/>
                </a:cubicBezTo>
                <a:cubicBezTo>
                  <a:pt x="165354" y="1026815"/>
                  <a:pt x="4002" y="1011367"/>
                  <a:pt x="0" y="942870"/>
                </a:cubicBezTo>
                <a:cubicBezTo>
                  <a:pt x="-330428" y="618288"/>
                  <a:pt x="61062" y="387471"/>
                  <a:pt x="0" y="104879"/>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Gia </a:t>
            </a:r>
            <a:r>
              <a:rPr lang="en-US" sz="4000" b="1" dirty="0" err="1">
                <a:solidFill>
                  <a:srgbClr val="FF0000"/>
                </a:solidFill>
                <a:latin typeface="Calibri" panose="020F0502020204030204" pitchFamily="34" charset="0"/>
                <a:cs typeface="Calibri" panose="020F0502020204030204" pitchFamily="34" charset="0"/>
              </a:rPr>
              <a:t>đình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908" name="Rectangle: Rounded Corners 8">
            <a:extLst>
              <a:ext uri="{FF2B5EF4-FFF2-40B4-BE49-F238E27FC236}">
                <a16:creationId xmlns:a16="http://schemas.microsoft.com/office/drawing/2014/main" id="{7826EDB1-E576-5BF5-45A5-0A39891192D3}"/>
              </a:ext>
            </a:extLst>
          </p:cNvPr>
          <p:cNvSpPr/>
          <p:nvPr/>
        </p:nvSpPr>
        <p:spPr>
          <a:xfrm>
            <a:off x="2047875" y="3209924"/>
            <a:ext cx="9429750" cy="1333501"/>
          </a:xfrm>
          <a:custGeom>
            <a:avLst/>
            <a:gdLst>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333501" fill="none" extrusionOk="0">
                <a:moveTo>
                  <a:pt x="0" y="133483"/>
                </a:moveTo>
                <a:cubicBezTo>
                  <a:pt x="1978" y="69430"/>
                  <a:pt x="218275" y="-10498"/>
                  <a:pt x="404056" y="0"/>
                </a:cubicBezTo>
                <a:cubicBezTo>
                  <a:pt x="3391514" y="57858"/>
                  <a:pt x="6993627" y="-193961"/>
                  <a:pt x="9025691" y="0"/>
                </a:cubicBezTo>
                <a:cubicBezTo>
                  <a:pt x="9155885" y="-5187"/>
                  <a:pt x="9478735" y="41833"/>
                  <a:pt x="9429750" y="133483"/>
                </a:cubicBezTo>
                <a:cubicBezTo>
                  <a:pt x="9526568" y="577721"/>
                  <a:pt x="9649194" y="783956"/>
                  <a:pt x="9429750" y="1200017"/>
                </a:cubicBezTo>
                <a:cubicBezTo>
                  <a:pt x="9372450" y="1295016"/>
                  <a:pt x="9297534" y="1332948"/>
                  <a:pt x="9025691" y="1333501"/>
                </a:cubicBezTo>
                <a:cubicBezTo>
                  <a:pt x="6857694" y="1297255"/>
                  <a:pt x="4246800" y="1285898"/>
                  <a:pt x="404056" y="1333501"/>
                </a:cubicBezTo>
                <a:cubicBezTo>
                  <a:pt x="164704" y="1298005"/>
                  <a:pt x="1447" y="1298753"/>
                  <a:pt x="0" y="1200017"/>
                </a:cubicBezTo>
                <a:cubicBezTo>
                  <a:pt x="-292105" y="731104"/>
                  <a:pt x="66956" y="466303"/>
                  <a:pt x="0" y="133483"/>
                </a:cubicBezTo>
                <a:close/>
              </a:path>
              <a:path w="9429750" h="1333501" stroke="0" extrusionOk="0">
                <a:moveTo>
                  <a:pt x="0" y="133483"/>
                </a:moveTo>
                <a:cubicBezTo>
                  <a:pt x="-42055" y="72666"/>
                  <a:pt x="210781" y="-14261"/>
                  <a:pt x="404056" y="0"/>
                </a:cubicBezTo>
                <a:cubicBezTo>
                  <a:pt x="3166197" y="-121147"/>
                  <a:pt x="4704222" y="131944"/>
                  <a:pt x="9025691" y="0"/>
                </a:cubicBezTo>
                <a:cubicBezTo>
                  <a:pt x="9146561" y="-3928"/>
                  <a:pt x="9435420" y="80429"/>
                  <a:pt x="9429750" y="133483"/>
                </a:cubicBezTo>
                <a:cubicBezTo>
                  <a:pt x="9505638" y="444132"/>
                  <a:pt x="9760643" y="865561"/>
                  <a:pt x="9429750" y="1200017"/>
                </a:cubicBezTo>
                <a:cubicBezTo>
                  <a:pt x="9435463" y="1288292"/>
                  <a:pt x="9212359" y="1327031"/>
                  <a:pt x="9025691" y="1333501"/>
                </a:cubicBezTo>
                <a:cubicBezTo>
                  <a:pt x="6664014" y="1353862"/>
                  <a:pt x="2369885" y="1193687"/>
                  <a:pt x="404056" y="1333501"/>
                </a:cubicBezTo>
                <a:cubicBezTo>
                  <a:pt x="180844" y="1311535"/>
                  <a:pt x="-3702" y="1266017"/>
                  <a:pt x="0" y="1200017"/>
                </a:cubicBezTo>
                <a:cubicBezTo>
                  <a:pt x="-203327" y="800519"/>
                  <a:pt x="-327849" y="559974"/>
                  <a:pt x="0" y="133483"/>
                </a:cubicBezTo>
                <a:close/>
              </a:path>
              <a:path w="9429750" h="1333501" fill="none" stroke="0" extrusionOk="0">
                <a:moveTo>
                  <a:pt x="0" y="133483"/>
                </a:moveTo>
                <a:cubicBezTo>
                  <a:pt x="-11423" y="45967"/>
                  <a:pt x="230425" y="-3013"/>
                  <a:pt x="404056" y="0"/>
                </a:cubicBezTo>
                <a:cubicBezTo>
                  <a:pt x="3208865" y="-29302"/>
                  <a:pt x="6977863" y="91247"/>
                  <a:pt x="9025691" y="0"/>
                </a:cubicBezTo>
                <a:cubicBezTo>
                  <a:pt x="9212892" y="5848"/>
                  <a:pt x="9473377" y="60357"/>
                  <a:pt x="9429750" y="133483"/>
                </a:cubicBezTo>
                <a:cubicBezTo>
                  <a:pt x="9393207" y="651950"/>
                  <a:pt x="9639664" y="761940"/>
                  <a:pt x="9429750" y="1200017"/>
                </a:cubicBezTo>
                <a:cubicBezTo>
                  <a:pt x="9401505" y="1293772"/>
                  <a:pt x="9255507" y="1322779"/>
                  <a:pt x="9025691" y="1333501"/>
                </a:cubicBezTo>
                <a:cubicBezTo>
                  <a:pt x="6451185" y="1359490"/>
                  <a:pt x="4749899" y="1287187"/>
                  <a:pt x="404056" y="1333501"/>
                </a:cubicBezTo>
                <a:cubicBezTo>
                  <a:pt x="158856" y="1318476"/>
                  <a:pt x="5891" y="1279017"/>
                  <a:pt x="0" y="1200017"/>
                </a:cubicBezTo>
                <a:cubicBezTo>
                  <a:pt x="-214268" y="840397"/>
                  <a:pt x="202163" y="503020"/>
                  <a:pt x="0" y="133483"/>
                </a:cubicBezTo>
                <a:close/>
              </a:path>
              <a:path w="9429750" h="1333501" fill="none" stroke="0" extrusionOk="0">
                <a:moveTo>
                  <a:pt x="0" y="133483"/>
                </a:moveTo>
                <a:cubicBezTo>
                  <a:pt x="-773" y="40707"/>
                  <a:pt x="237211" y="10372"/>
                  <a:pt x="404056" y="0"/>
                </a:cubicBezTo>
                <a:cubicBezTo>
                  <a:pt x="3097542" y="356973"/>
                  <a:pt x="7058014" y="-123076"/>
                  <a:pt x="9025691" y="0"/>
                </a:cubicBezTo>
                <a:cubicBezTo>
                  <a:pt x="9160970" y="-2632"/>
                  <a:pt x="9468517" y="55637"/>
                  <a:pt x="9429750" y="133483"/>
                </a:cubicBezTo>
                <a:cubicBezTo>
                  <a:pt x="9508531" y="625317"/>
                  <a:pt x="9664875" y="784884"/>
                  <a:pt x="9429750" y="1200017"/>
                </a:cubicBezTo>
                <a:cubicBezTo>
                  <a:pt x="9372721" y="1299328"/>
                  <a:pt x="9291379" y="1331832"/>
                  <a:pt x="9025691" y="1333501"/>
                </a:cubicBezTo>
                <a:cubicBezTo>
                  <a:pt x="6772355" y="1155325"/>
                  <a:pt x="4685221" y="971199"/>
                  <a:pt x="404056" y="1333501"/>
                </a:cubicBezTo>
                <a:cubicBezTo>
                  <a:pt x="163662" y="1303961"/>
                  <a:pt x="16187" y="1288140"/>
                  <a:pt x="0" y="1200017"/>
                </a:cubicBezTo>
                <a:cubicBezTo>
                  <a:pt x="-328914" y="777783"/>
                  <a:pt x="65887" y="492890"/>
                  <a:pt x="0" y="133483"/>
                </a:cubicBezTo>
                <a:close/>
              </a:path>
            </a:pathLst>
          </a:custGeom>
          <a:solidFill>
            <a:srgbClr val="FFFF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libri" panose="020F0502020204030204" pitchFamily="34" charset="0"/>
                <a:cs typeface="Calibri" panose="020F0502020204030204" pitchFamily="34" charset="0"/>
              </a:rPr>
              <a:t>Mọi người trong gia đình em thường làm gì vào thời gian nghỉ ngơi?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25" name="TextBox 1824">
            <a:extLst>
              <a:ext uri="{FF2B5EF4-FFF2-40B4-BE49-F238E27FC236}">
                <a16:creationId xmlns:a16="http://schemas.microsoft.com/office/drawing/2014/main" id="{FDD788DD-E03F-8BF5-D2E4-CE1B32FA7FA5}"/>
              </a:ext>
            </a:extLst>
          </p:cNvPr>
          <p:cNvSpPr txBox="1"/>
          <p:nvPr/>
        </p:nvSpPr>
        <p:spPr>
          <a:xfrm>
            <a:off x="4484670" y="6349697"/>
            <a:ext cx="6113122" cy="369332"/>
          </a:xfrm>
          <a:prstGeom prst="rect">
            <a:avLst/>
          </a:prstGeom>
          <a:noFill/>
        </p:spPr>
        <p:txBody>
          <a:bodyPr wrap="square">
            <a:spAutoFit/>
          </a:bodyPr>
          <a:lstStyle/>
          <a:p>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Tree>
    <p:extLst>
      <p:ext uri="{BB962C8B-B14F-4D97-AF65-F5344CB8AC3E}">
        <p14:creationId xmlns:p14="http://schemas.microsoft.com/office/powerpoint/2010/main" val="1589201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1907"/>
                                        </p:tgtEl>
                                        <p:attrNameLst>
                                          <p:attrName>style.visibility</p:attrName>
                                        </p:attrNameLst>
                                      </p:cBhvr>
                                      <p:to>
                                        <p:strVal val="visible"/>
                                      </p:to>
                                    </p:set>
                                    <p:anim calcmode="lin" valueType="num">
                                      <p:cBhvr>
                                        <p:cTn id="12" dur="750" fill="hold"/>
                                        <p:tgtEl>
                                          <p:spTgt spid="1907"/>
                                        </p:tgtEl>
                                        <p:attrNameLst>
                                          <p:attrName>ppt_w</p:attrName>
                                        </p:attrNameLst>
                                      </p:cBhvr>
                                      <p:tavLst>
                                        <p:tav tm="0">
                                          <p:val>
                                            <p:fltVal val="0"/>
                                          </p:val>
                                        </p:tav>
                                        <p:tav tm="100000">
                                          <p:val>
                                            <p:strVal val="#ppt_w"/>
                                          </p:val>
                                        </p:tav>
                                      </p:tavLst>
                                    </p:anim>
                                    <p:anim calcmode="lin" valueType="num">
                                      <p:cBhvr>
                                        <p:cTn id="13" dur="750" fill="hold"/>
                                        <p:tgtEl>
                                          <p:spTgt spid="1907"/>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iterate type="wd">
                                    <p:tmPct val="10000"/>
                                  </p:iterate>
                                  <p:childTnLst>
                                    <p:set>
                                      <p:cBhvr>
                                        <p:cTn id="17" dur="1" fill="hold">
                                          <p:stCondLst>
                                            <p:cond delay="0"/>
                                          </p:stCondLst>
                                        </p:cTn>
                                        <p:tgtEl>
                                          <p:spTgt spid="1908"/>
                                        </p:tgtEl>
                                        <p:attrNameLst>
                                          <p:attrName>style.visibility</p:attrName>
                                        </p:attrNameLst>
                                      </p:cBhvr>
                                      <p:to>
                                        <p:strVal val="visible"/>
                                      </p:to>
                                    </p:set>
                                    <p:anim calcmode="lin" valueType="num">
                                      <p:cBhvr>
                                        <p:cTn id="18" dur="750" fill="hold"/>
                                        <p:tgtEl>
                                          <p:spTgt spid="1908"/>
                                        </p:tgtEl>
                                        <p:attrNameLst>
                                          <p:attrName>ppt_w</p:attrName>
                                        </p:attrNameLst>
                                      </p:cBhvr>
                                      <p:tavLst>
                                        <p:tav tm="0">
                                          <p:val>
                                            <p:fltVal val="0"/>
                                          </p:val>
                                        </p:tav>
                                        <p:tav tm="100000">
                                          <p:val>
                                            <p:strVal val="#ppt_w"/>
                                          </p:val>
                                        </p:tav>
                                      </p:tavLst>
                                    </p:anim>
                                    <p:anim calcmode="lin" valueType="num">
                                      <p:cBhvr>
                                        <p:cTn id="19" dur="750" fill="hold"/>
                                        <p:tgtEl>
                                          <p:spTgt spid="19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0" animBg="1"/>
      <p:bldP spid="190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230</Words>
  <Application>Microsoft Office PowerPoint</Application>
  <PresentationFormat>Màn hình rộng</PresentationFormat>
  <Paragraphs>29</Paragraphs>
  <Slides>13</Slides>
  <Notes>6</Notes>
  <HiddenSlides>0</HiddenSlides>
  <MMClips>0</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13</vt:i4>
      </vt:variant>
    </vt:vector>
  </HeadingPairs>
  <TitlesOfParts>
    <vt:vector size="29" baseType="lpstr">
      <vt:lpstr>等线</vt:lpstr>
      <vt:lpstr>Arial</vt:lpstr>
      <vt:lpstr>Calibri</vt:lpstr>
      <vt:lpstr>Fredoka One</vt:lpstr>
      <vt:lpstr>Itim</vt:lpstr>
      <vt:lpstr>Lato</vt:lpstr>
      <vt:lpstr>Livvic</vt:lpstr>
      <vt:lpstr>Patrick Hand</vt:lpstr>
      <vt:lpstr>Roboto</vt:lpstr>
      <vt:lpstr>Roboto Condensed Light</vt:lpstr>
      <vt:lpstr>Times New Roman</vt:lpstr>
      <vt:lpstr>思源黑体 Medium</vt:lpstr>
      <vt:lpstr>1_Office Theme</vt:lpstr>
      <vt:lpstr>Office 主题​​</vt:lpstr>
      <vt:lpstr>World Bee Day by Slidesgo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 Bùi</cp:lastModifiedBy>
  <cp:revision>25</cp:revision>
  <dcterms:created xsi:type="dcterms:W3CDTF">2023-05-14T03:40:20Z</dcterms:created>
  <dcterms:modified xsi:type="dcterms:W3CDTF">2024-06-18T22:54:34Z</dcterms:modified>
</cp:coreProperties>
</file>