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3" r:id="rId2"/>
    <p:sldId id="293" r:id="rId3"/>
    <p:sldId id="294" r:id="rId4"/>
    <p:sldId id="275" r:id="rId5"/>
    <p:sldId id="295" r:id="rId6"/>
    <p:sldId id="296" r:id="rId7"/>
    <p:sldId id="297" r:id="rId8"/>
    <p:sldId id="277" r:id="rId9"/>
    <p:sldId id="298" r:id="rId10"/>
    <p:sldId id="299" r:id="rId11"/>
    <p:sldId id="278" r:id="rId12"/>
    <p:sldId id="279" r:id="rId13"/>
    <p:sldId id="280" r:id="rId14"/>
    <p:sldId id="285" r:id="rId15"/>
    <p:sldId id="290" r:id="rId16"/>
    <p:sldId id="286" r:id="rId17"/>
    <p:sldId id="289" r:id="rId18"/>
    <p:sldId id="287" r:id="rId19"/>
    <p:sldId id="291" r:id="rId20"/>
    <p:sldId id="265" r:id="rId21"/>
    <p:sldId id="257" r:id="rId22"/>
    <p:sldId id="268" r:id="rId23"/>
    <p:sldId id="269" r:id="rId24"/>
    <p:sldId id="270" r:id="rId25"/>
    <p:sldId id="271" r:id="rId26"/>
    <p:sldId id="272" r:id="rId27"/>
    <p:sldId id="258" r:id="rId28"/>
    <p:sldId id="259" r:id="rId29"/>
    <p:sldId id="260" r:id="rId30"/>
    <p:sldId id="26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FD8E4-42D0-4AD8-B69C-B133BA4ADD0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052E2-58E9-4E81-A057-16302DF0F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7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217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829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671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6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E355B-2C1D-40E0-89EC-B1F2867D8B58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2.mp3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45.emf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6.wav"/><Relationship Id="rId7" Type="http://schemas.openxmlformats.org/officeDocument/2006/relationships/audio" Target="../media/audio6.wav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39.png"/><Relationship Id="rId20" Type="http://schemas.openxmlformats.org/officeDocument/2006/relationships/audio" Target="../media/audio5.wav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43.png"/><Relationship Id="rId5" Type="http://schemas.openxmlformats.org/officeDocument/2006/relationships/audio" Target="../media/audio4.wav"/><Relationship Id="rId15" Type="http://schemas.openxmlformats.org/officeDocument/2006/relationships/image" Target="../media/image47.png"/><Relationship Id="rId10" Type="http://schemas.openxmlformats.org/officeDocument/2006/relationships/image" Target="../media/image42.emf"/><Relationship Id="rId19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audio" Target="../media/audio7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45.emf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6.wav"/><Relationship Id="rId7" Type="http://schemas.openxmlformats.org/officeDocument/2006/relationships/audio" Target="../media/audio6.wav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audio" Target="../media/media3.mp3"/><Relationship Id="rId16" Type="http://schemas.openxmlformats.org/officeDocument/2006/relationships/image" Target="../media/image39.png"/><Relationship Id="rId20" Type="http://schemas.openxmlformats.org/officeDocument/2006/relationships/audio" Target="../media/audio5.wav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43.png"/><Relationship Id="rId5" Type="http://schemas.openxmlformats.org/officeDocument/2006/relationships/audio" Target="../media/audio4.wav"/><Relationship Id="rId15" Type="http://schemas.openxmlformats.org/officeDocument/2006/relationships/image" Target="../media/image47.png"/><Relationship Id="rId10" Type="http://schemas.openxmlformats.org/officeDocument/2006/relationships/image" Target="../media/image42.emf"/><Relationship Id="rId19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audio" Target="../media/audio7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45.emf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6.wav"/><Relationship Id="rId7" Type="http://schemas.openxmlformats.org/officeDocument/2006/relationships/audio" Target="../media/audio6.wav"/><Relationship Id="rId12" Type="http://schemas.openxmlformats.org/officeDocument/2006/relationships/image" Target="../media/image44.png"/><Relationship Id="rId17" Type="http://schemas.openxmlformats.org/officeDocument/2006/relationships/image" Target="../media/image50.png"/><Relationship Id="rId2" Type="http://schemas.openxmlformats.org/officeDocument/2006/relationships/audio" Target="../media/media3.mp3"/><Relationship Id="rId16" Type="http://schemas.openxmlformats.org/officeDocument/2006/relationships/image" Target="../media/image39.png"/><Relationship Id="rId20" Type="http://schemas.openxmlformats.org/officeDocument/2006/relationships/audio" Target="../media/audio5.wav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43.png"/><Relationship Id="rId5" Type="http://schemas.openxmlformats.org/officeDocument/2006/relationships/audio" Target="../media/audio4.wav"/><Relationship Id="rId15" Type="http://schemas.openxmlformats.org/officeDocument/2006/relationships/image" Target="../media/image47.png"/><Relationship Id="rId10" Type="http://schemas.openxmlformats.org/officeDocument/2006/relationships/image" Target="../media/image42.emf"/><Relationship Id="rId19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audio" Target="../media/audio7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45.emf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6.wav"/><Relationship Id="rId7" Type="http://schemas.openxmlformats.org/officeDocument/2006/relationships/audio" Target="../media/audio6.wav"/><Relationship Id="rId12" Type="http://schemas.openxmlformats.org/officeDocument/2006/relationships/image" Target="../media/image44.png"/><Relationship Id="rId17" Type="http://schemas.openxmlformats.org/officeDocument/2006/relationships/image" Target="../media/image51.png"/><Relationship Id="rId2" Type="http://schemas.openxmlformats.org/officeDocument/2006/relationships/audio" Target="../media/media3.mp3"/><Relationship Id="rId16" Type="http://schemas.openxmlformats.org/officeDocument/2006/relationships/image" Target="../media/image39.png"/><Relationship Id="rId20" Type="http://schemas.openxmlformats.org/officeDocument/2006/relationships/audio" Target="../media/audio5.wav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43.png"/><Relationship Id="rId5" Type="http://schemas.openxmlformats.org/officeDocument/2006/relationships/audio" Target="../media/audio4.wav"/><Relationship Id="rId15" Type="http://schemas.openxmlformats.org/officeDocument/2006/relationships/image" Target="../media/image47.png"/><Relationship Id="rId10" Type="http://schemas.openxmlformats.org/officeDocument/2006/relationships/image" Target="../media/image42.emf"/><Relationship Id="rId19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audio" Target="../media/audio7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1368" y="3746735"/>
            <a:ext cx="9152280" cy="22532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1367" y="4388180"/>
            <a:ext cx="9141267" cy="1611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" y="2990958"/>
            <a:ext cx="607783" cy="71766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74991" y="1230759"/>
            <a:ext cx="5888850" cy="2331405"/>
          </a:xfrm>
          <a:prstGeom prst="rect">
            <a:avLst/>
          </a:prstGeom>
          <a:noFill/>
        </p:spPr>
        <p:txBody>
          <a:bodyPr wrap="none" lIns="68577" tIns="34289" rIns="68577" bIns="3428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300" b="1" dirty="0">
                <a:ln/>
                <a:solidFill>
                  <a:srgbClr val="FF0000"/>
                </a:solidFill>
                <a:latin typeface="Pontano Sans"/>
                <a:cs typeface="Times New Roman" pitchFamily="18" charset="0"/>
              </a:rPr>
              <a:t>CHÀO MỪNG QUÝ THẦY CÔ</a:t>
            </a:r>
          </a:p>
          <a:p>
            <a:pPr algn="ctr"/>
            <a:r>
              <a:rPr lang="en-US" sz="3300" b="1" dirty="0">
                <a:ln/>
                <a:solidFill>
                  <a:srgbClr val="FF0000"/>
                </a:solidFill>
                <a:latin typeface="Pontano Sans"/>
                <a:cs typeface="Times New Roman" pitchFamily="18" charset="0"/>
              </a:rPr>
              <a:t>VỀ DỰ GIỜ THĂM LỚP</a:t>
            </a:r>
            <a:r>
              <a:rPr lang="en-US" sz="3300" b="1" dirty="0">
                <a:ln/>
                <a:solidFill>
                  <a:srgbClr val="FF0000"/>
                </a:solidFill>
                <a:latin typeface="Pontano Sans"/>
              </a:rPr>
              <a:t> </a:t>
            </a:r>
          </a:p>
          <a:p>
            <a:pPr algn="ctr"/>
            <a:endParaRPr lang="en-US" sz="2700" b="1" dirty="0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en-US" sz="2700" b="1" dirty="0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Giáo</a:t>
            </a:r>
            <a:r>
              <a:rPr lang="en-US" sz="2700" b="1" dirty="0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viên</a:t>
            </a:r>
            <a:r>
              <a:rPr lang="en-US" sz="2700" b="1" dirty="0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Nguyễn</a:t>
            </a:r>
            <a:r>
              <a:rPr lang="en-US" sz="2700" b="1" dirty="0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Thị</a:t>
            </a:r>
            <a:r>
              <a:rPr lang="en-US" sz="2700" b="1" dirty="0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 Kim </a:t>
            </a:r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Ngân</a:t>
            </a:r>
            <a:endParaRPr lang="en-US" sz="2700" b="1" dirty="0">
              <a:ln/>
              <a:solidFill>
                <a:srgbClr val="FF0000"/>
              </a:solidFill>
              <a:latin typeface="Pontano Sans"/>
              <a:cs typeface="Times New Roman" panose="02020603050405020304" pitchFamily="18" charset="0"/>
            </a:endParaRPr>
          </a:p>
        </p:txBody>
      </p:sp>
      <p:pic>
        <p:nvPicPr>
          <p:cNvPr id="24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37" y="2915964"/>
            <a:ext cx="607783" cy="717666"/>
          </a:xfrm>
          <a:prstGeom prst="rect">
            <a:avLst/>
          </a:prstGeom>
        </p:spPr>
      </p:pic>
      <p:pic>
        <p:nvPicPr>
          <p:cNvPr id="11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721" y="3859842"/>
            <a:ext cx="2657386" cy="18034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1193" y="930679"/>
            <a:ext cx="2398887" cy="19852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>
            <a:off x="115405" y="1297996"/>
            <a:ext cx="1394407" cy="10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3.7037E-6 L -4.791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7.40741E-7 L 1.04167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3.7037E-7 L -3.125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45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450"/>
                            </p:stCondLst>
                            <p:childTnLst>
                              <p:par>
                                <p:cTn id="5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067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5" y="-6928"/>
            <a:ext cx="9180945" cy="671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82" y="0"/>
            <a:ext cx="9088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9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067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5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067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1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400"/>
            <a:ext cx="91440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2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0" y="328612"/>
            <a:ext cx="110490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991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3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915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11" y="853603"/>
            <a:ext cx="2564680" cy="43656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E17BEB-AAF4-4442-AFFF-D45A0080F795}"/>
              </a:ext>
            </a:extLst>
          </p:cNvPr>
          <p:cNvSpPr/>
          <p:nvPr/>
        </p:nvSpPr>
        <p:spPr>
          <a:xfrm>
            <a:off x="2070543" y="2171146"/>
            <a:ext cx="4202782" cy="1213165"/>
          </a:xfrm>
          <a:prstGeom prst="rect">
            <a:avLst/>
          </a:prstGeom>
          <a:noFill/>
        </p:spPr>
        <p:txBody>
          <a:bodyPr wrap="none" lIns="92724" tIns="46361" rIns="92724" bIns="4636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5269">
              <a:defRPr/>
            </a:pPr>
            <a:r>
              <a:rPr lang="en-US" sz="7275" b="1" dirty="0" err="1">
                <a:ln/>
                <a:solidFill>
                  <a:srgbClr val="FF0000"/>
                </a:solidFill>
                <a:latin typeface="+mj-lt"/>
                <a:ea typeface="微软雅黑"/>
              </a:rPr>
              <a:t>Khởi</a:t>
            </a:r>
            <a:r>
              <a:rPr lang="en-US" sz="7275" b="1" dirty="0">
                <a:ln/>
                <a:solidFill>
                  <a:srgbClr val="FF0000"/>
                </a:solidFill>
                <a:latin typeface="+mj-lt"/>
                <a:ea typeface="微软雅黑"/>
              </a:rPr>
              <a:t> </a:t>
            </a:r>
            <a:r>
              <a:rPr lang="en-US" sz="7275" b="1" dirty="0" err="1">
                <a:ln/>
                <a:solidFill>
                  <a:srgbClr val="FF0000"/>
                </a:solidFill>
                <a:latin typeface="+mj-lt"/>
                <a:ea typeface="微软雅黑"/>
              </a:rPr>
              <a:t>động</a:t>
            </a:r>
            <a:endParaRPr lang="en-US" sz="7275" b="1" dirty="0">
              <a:ln/>
              <a:solidFill>
                <a:srgbClr val="FF0000"/>
              </a:solidFill>
              <a:latin typeface="+mj-lt"/>
              <a:ea typeface="微软雅黑"/>
            </a:endParaRP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0DFDC2A8-5B45-4CDD-A69E-6E939BA1B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36" y="4373203"/>
            <a:ext cx="4806628" cy="1514954"/>
          </a:xfrm>
          <a:prstGeom prst="rect">
            <a:avLst/>
          </a:prstGeom>
        </p:spPr>
      </p:pic>
      <p:pic>
        <p:nvPicPr>
          <p:cNvPr id="6" name="Bkgr tên lửa">
            <a:extLst>
              <a:ext uri="{FF2B5EF4-FFF2-40B4-BE49-F238E27FC236}">
                <a16:creationId xmlns:a16="http://schemas.microsoft.com/office/drawing/2014/main" id="{90B154A8-CC85-426D-AF0B-16A8B0860F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99" y="2171146"/>
            <a:ext cx="1257854" cy="125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7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3082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447800" y="0"/>
            <a:ext cx="19812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81400" y="0"/>
            <a:ext cx="55626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24000"/>
            <a:ext cx="287707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371600"/>
            <a:ext cx="320702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1902" y="1295400"/>
            <a:ext cx="274209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miley Face 11"/>
          <p:cNvSpPr/>
          <p:nvPr/>
        </p:nvSpPr>
        <p:spPr>
          <a:xfrm>
            <a:off x="838200" y="5943600"/>
            <a:ext cx="1143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3657600" y="5943600"/>
            <a:ext cx="1143000" cy="914400"/>
          </a:xfrm>
          <a:prstGeom prst="smileyFace">
            <a:avLst>
              <a:gd name="adj" fmla="val -46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7010400" y="5943600"/>
            <a:ext cx="1143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50292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0" y="51054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7000" y="5105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3" grpId="0" animBg="1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752599"/>
            <a:ext cx="3124200" cy="445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3082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1447800" y="0"/>
            <a:ext cx="19812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81400" y="0"/>
            <a:ext cx="55626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199" y="1524000"/>
            <a:ext cx="3352801" cy="424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miley Face 6"/>
          <p:cNvSpPr/>
          <p:nvPr/>
        </p:nvSpPr>
        <p:spPr>
          <a:xfrm>
            <a:off x="2895600" y="1524000"/>
            <a:ext cx="1143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8001000" y="1600200"/>
            <a:ext cx="1143000" cy="914400"/>
          </a:xfrm>
          <a:prstGeom prst="smileyFace">
            <a:avLst>
              <a:gd name="adj" fmla="val -46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6096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6096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1" y="857250"/>
            <a:ext cx="9158288" cy="514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5429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6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2889451" y="1294693"/>
            <a:ext cx="3379387" cy="6232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>
              <a:defRPr/>
            </a:pPr>
            <a:r>
              <a:rPr lang="en-US" sz="405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Arial-Rounded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614654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6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2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4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9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234532" y="1614481"/>
            <a:ext cx="740587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>
              <a:defRPr/>
            </a:pPr>
            <a:r>
              <a:rPr lang="en-US" sz="135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ea typeface="Arial-Rounded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88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57252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2" y="1041890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38572" y="781394"/>
              <a:ext cx="1484131" cy="595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lnSpc>
                  <a:spcPct val="121000"/>
                </a:lnSpc>
                <a:defRPr/>
              </a:pPr>
              <a:r>
                <a:rPr lang="en-US" sz="2400" dirty="0" err="1">
                  <a:solidFill>
                    <a:srgbClr val="ED5565"/>
                  </a:solidFill>
                  <a:latin typeface="#9Slide02 Tieu de dai"/>
                  <a:ea typeface="Arial-Rounded"/>
                </a:rPr>
                <a:t>Câu</a:t>
              </a:r>
              <a:r>
                <a:rPr lang="en-US" sz="2400" dirty="0">
                  <a:solidFill>
                    <a:srgbClr val="ED5565"/>
                  </a:solidFill>
                  <a:latin typeface="#9Slide02 Tieu de dai"/>
                  <a:ea typeface="Arial-Rounded"/>
                </a:rPr>
                <a:t> 1.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133205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5" y="2231499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9"/>
            <a:ext cx="365522" cy="3655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5434010" y="3989998"/>
            <a:ext cx="3506748" cy="1750401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2934359" y="5770873"/>
              <a:ext cx="3474516" cy="6597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B.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Trang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phục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</a:p>
            <a:p>
              <a:pPr algn="ctr" defTabSz="685783">
                <a:defRPr/>
              </a:pP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mùa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đông</a:t>
              </a:r>
              <a:endPara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962437" y="3989999"/>
            <a:ext cx="3257550" cy="1750401"/>
            <a:chOff x="7391400" y="5298831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431424" y="5593093"/>
              <a:ext cx="3969387" cy="5530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A.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Trang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phục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đi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học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ngày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nắng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nóng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endPara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43349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Khi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mỗi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Slide,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cô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/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nhấp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chuột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trái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1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lần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hoặc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/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phím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mũi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tên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thì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câu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hỏi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và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đáp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án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sẽ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tự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xuất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761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>
                <a:solidFill>
                  <a:prstClr val="black"/>
                </a:solidFill>
                <a:latin typeface="#9Slide02 Noi dung dai"/>
                <a:ea typeface="Arial-Rounded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480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nhấp chuột trái 2 lần.</a:t>
            </a: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200401" y="1188032"/>
            <a:ext cx="5257800" cy="195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5675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57252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2" y="1041890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38573" y="781394"/>
              <a:ext cx="1484131" cy="540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lnSpc>
                  <a:spcPct val="121000"/>
                </a:lnSpc>
                <a:defRPr/>
              </a:pPr>
              <a:r>
                <a:rPr lang="en-US" sz="2400" dirty="0" err="1">
                  <a:solidFill>
                    <a:srgbClr val="ED5565"/>
                  </a:solidFill>
                  <a:latin typeface="#9Slide02 Tieu de dai"/>
                  <a:ea typeface="Arial-Rounded"/>
                </a:rPr>
                <a:t>Câu</a:t>
              </a:r>
              <a:r>
                <a:rPr lang="en-US" sz="2400" dirty="0">
                  <a:solidFill>
                    <a:srgbClr val="ED5565"/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smtClean="0">
                  <a:solidFill>
                    <a:srgbClr val="ED5565"/>
                  </a:solidFill>
                  <a:latin typeface="#9Slide02 Tieu de dai"/>
                  <a:ea typeface="Arial-Rounded"/>
                </a:rPr>
                <a:t>2. </a:t>
              </a:r>
              <a:endParaRPr lang="en-US" sz="2400" dirty="0">
                <a:solidFill>
                  <a:srgbClr val="ED5565"/>
                </a:solidFill>
                <a:latin typeface="#9Slide02 Tieu de dai"/>
                <a:ea typeface="Arial-Rounded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133205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5" y="2231499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9"/>
            <a:ext cx="365522" cy="3655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588465" y="3874886"/>
            <a:ext cx="3506748" cy="1750401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50127" y="5658411"/>
              <a:ext cx="2447270" cy="3456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A.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mùa</a:t>
              </a: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hè</a:t>
              </a:r>
              <a:endParaRPr lang="en-US" sz="30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5257800" y="3888602"/>
            <a:ext cx="3581400" cy="1750401"/>
            <a:chOff x="7391400" y="5298831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767558" y="5593093"/>
              <a:ext cx="3633252" cy="3456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B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.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mùa</a:t>
              </a: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đông</a:t>
              </a:r>
              <a:endParaRPr lang="en-US" sz="30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43349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Khi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mỗi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Slide,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cô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/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nhấp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chuột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trái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1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lần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hoặc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/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phím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mũi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tên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thì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câu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hỏi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và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đáp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án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sẽ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tự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xuất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761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>
                <a:solidFill>
                  <a:prstClr val="black"/>
                </a:solidFill>
                <a:latin typeface="#9Slide02 Noi dung dai"/>
                <a:ea typeface="Arial-Rounded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480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nhấp chuột trái 2 lần.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92030" y="1198315"/>
            <a:ext cx="5594769" cy="206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5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57252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2" y="1041890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38573" y="781394"/>
              <a:ext cx="1484131" cy="540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lnSpc>
                  <a:spcPct val="121000"/>
                </a:lnSpc>
                <a:defRPr/>
              </a:pPr>
              <a:r>
                <a:rPr lang="en-US" sz="2400" dirty="0" err="1">
                  <a:solidFill>
                    <a:srgbClr val="ED5565"/>
                  </a:solidFill>
                  <a:latin typeface="#9Slide02 Tieu de dai"/>
                  <a:ea typeface="Arial-Rounded"/>
                </a:rPr>
                <a:t>Câu</a:t>
              </a:r>
              <a:r>
                <a:rPr lang="en-US" sz="2400" dirty="0">
                  <a:solidFill>
                    <a:srgbClr val="ED5565"/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smtClean="0">
                  <a:solidFill>
                    <a:srgbClr val="ED5565"/>
                  </a:solidFill>
                  <a:latin typeface="#9Slide02 Tieu de dai"/>
                  <a:ea typeface="Arial-Rounded"/>
                </a:rPr>
                <a:t>3. </a:t>
              </a:r>
              <a:endParaRPr lang="en-US" sz="2400" dirty="0">
                <a:solidFill>
                  <a:srgbClr val="ED5565"/>
                </a:solidFill>
                <a:latin typeface="#9Slide02 Tieu de dai"/>
                <a:ea typeface="Arial-Rounded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133205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5" y="2231499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9"/>
            <a:ext cx="365522" cy="3655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5434010" y="3989998"/>
            <a:ext cx="3506748" cy="1750401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318478" y="5649524"/>
              <a:ext cx="2923654" cy="3456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B. </a:t>
              </a:r>
              <a:r>
                <a:rPr lang="en-US" sz="3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i</a:t>
              </a: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ngủ</a:t>
              </a:r>
              <a:endParaRPr lang="en-US" sz="30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962768" y="3989998"/>
            <a:ext cx="3257550" cy="1750401"/>
            <a:chOff x="7391400" y="5298831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431424" y="5593093"/>
              <a:ext cx="3969387" cy="276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A.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Chơi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thể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thao</a:t>
              </a:r>
              <a:endPara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43349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Khi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mỗi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Slide,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cô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/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nhấp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chuột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trái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1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lần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hoặc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/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phím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mũi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tên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thì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câu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hỏi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và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đáp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án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sẽ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tự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xuất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761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>
                <a:solidFill>
                  <a:prstClr val="black"/>
                </a:solidFill>
                <a:latin typeface="#9Slide02 Noi dung dai"/>
                <a:ea typeface="Arial-Rounded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480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nhấp chuột trái 2 lần.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89387" y="1173295"/>
            <a:ext cx="5427237" cy="213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43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57252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2" y="1041890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38573" y="781394"/>
              <a:ext cx="1484131" cy="540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lnSpc>
                  <a:spcPct val="121000"/>
                </a:lnSpc>
                <a:defRPr/>
              </a:pPr>
              <a:r>
                <a:rPr lang="en-US" sz="2400" dirty="0" err="1">
                  <a:solidFill>
                    <a:srgbClr val="ED5565"/>
                  </a:solidFill>
                  <a:latin typeface="#9Slide02 Tieu de dai"/>
                  <a:ea typeface="Arial-Rounded"/>
                </a:rPr>
                <a:t>Câu</a:t>
              </a:r>
              <a:r>
                <a:rPr lang="en-US" sz="2400" dirty="0">
                  <a:solidFill>
                    <a:srgbClr val="ED5565"/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smtClean="0">
                  <a:solidFill>
                    <a:srgbClr val="ED5565"/>
                  </a:solidFill>
                  <a:latin typeface="#9Slide02 Tieu de dai"/>
                  <a:ea typeface="Arial-Rounded"/>
                </a:rPr>
                <a:t>4. </a:t>
              </a:r>
              <a:endParaRPr lang="en-US" sz="2400" dirty="0">
                <a:solidFill>
                  <a:srgbClr val="ED5565"/>
                </a:solidFill>
                <a:latin typeface="#9Slide02 Tieu de dai"/>
                <a:ea typeface="Arial-Rounded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133205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5" y="2231499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9"/>
            <a:ext cx="365522" cy="3655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645183" y="3934537"/>
            <a:ext cx="3506748" cy="1750401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26277" y="5770873"/>
              <a:ext cx="2090683" cy="3456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B.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Đi</a:t>
              </a: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ngủ</a:t>
              </a: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endParaRPr lang="en-US" sz="30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5383170" y="3948392"/>
            <a:ext cx="3303630" cy="1827840"/>
            <a:chOff x="7391400" y="5214316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14316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431424" y="5593093"/>
              <a:ext cx="3969387" cy="3456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B.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Mùa</a:t>
              </a: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đông</a:t>
              </a:r>
              <a:endParaRPr lang="en-US" sz="30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43349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Khi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mỗi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Slide,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cô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/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nhấp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chuột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trái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1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lần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hoặc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/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phím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mũi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tên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thì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câu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hỏi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và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đáp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án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sẽ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tự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xuất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761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>
                <a:solidFill>
                  <a:prstClr val="black"/>
                </a:solidFill>
                <a:latin typeface="#9Slide02 Noi dung dai"/>
                <a:ea typeface="Arial-Rounded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480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nhấp chuột trái 2 lần.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233835" y="1219201"/>
            <a:ext cx="5224365" cy="215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1473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3712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447800" y="0"/>
            <a:ext cx="19812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81400" y="0"/>
            <a:ext cx="5562600" cy="1219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71600"/>
            <a:ext cx="420573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1371600"/>
            <a:ext cx="2971800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962399"/>
            <a:ext cx="3581400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0" y="3886200"/>
            <a:ext cx="46863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3712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447800" y="0"/>
            <a:ext cx="19812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81400" y="0"/>
            <a:ext cx="5562600" cy="1219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524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9624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1600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40386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33600"/>
            <a:ext cx="3276600" cy="172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9466" y="2061865"/>
            <a:ext cx="2315267" cy="16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95800"/>
            <a:ext cx="2790194" cy="213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4572000"/>
            <a:ext cx="3650998" cy="195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" cy="180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3429000" y="0"/>
            <a:ext cx="3886200" cy="1295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2895600"/>
            <a:ext cx="7162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Sử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dụng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trang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phục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phù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hợp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hoạt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hằng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ngày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HD Lựa chọn trang phục phù hợp với thời tiết các mùa-Cô Trang Đài MNAD (1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382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8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09600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620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47800" y="167640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Củng cố</a:t>
            </a: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849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349"/>
            <a:ext cx="9216010" cy="5143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140" y="1474948"/>
            <a:ext cx="8682374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03">
              <a:defRPr/>
            </a:pPr>
            <a:r>
              <a:rPr lang="en-US" sz="3599" b="1" dirty="0" err="1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Thứ</a:t>
            </a:r>
            <a:r>
              <a:rPr lang="en-US" sz="3599" b="1" dirty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Ba </a:t>
            </a:r>
            <a:r>
              <a:rPr lang="en-US" sz="3599" b="1" dirty="0" err="1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ngày</a:t>
            </a:r>
            <a:r>
              <a:rPr lang="en-US" sz="3599" b="1" dirty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11 </a:t>
            </a:r>
            <a:r>
              <a:rPr lang="en-US" sz="3599" b="1" dirty="0" err="1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tháng</a:t>
            </a:r>
            <a:r>
              <a:rPr lang="en-US" sz="3599" b="1" dirty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599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1 </a:t>
            </a:r>
            <a:r>
              <a:rPr lang="en-US" sz="3599" b="1" dirty="0" err="1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năm</a:t>
            </a:r>
            <a:r>
              <a:rPr lang="en-US" sz="3599" b="1" dirty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599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2024</a:t>
            </a:r>
            <a:endParaRPr lang="en-US" sz="3599" b="1" dirty="0">
              <a:solidFill>
                <a:prstClr val="white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0565" y="2191393"/>
            <a:ext cx="4905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0"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trải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nghiệm</a:t>
            </a:r>
            <a:endParaRPr lang="en-US" sz="3600" b="1" dirty="0">
              <a:solidFill>
                <a:prstClr val="white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519" y="2739454"/>
            <a:ext cx="8310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0">
              <a:lnSpc>
                <a:spcPct val="150000"/>
              </a:lnSpc>
              <a:defRPr/>
            </a:pPr>
            <a:r>
              <a:rPr lang="en-US" sz="30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u="sng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14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:</a:t>
            </a:r>
            <a:r>
              <a:rPr lang="vi-VN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phục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hằng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ngày</a:t>
            </a:r>
            <a:endParaRPr lang="en-US" sz="3600" b="1" dirty="0">
              <a:solidFill>
                <a:prstClr val="white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2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8991600" cy="6629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1800" y="152400"/>
            <a:ext cx="3200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067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4343400" cy="533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62000"/>
            <a:ext cx="4191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1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00"/>
            <a:ext cx="9144001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9254"/>
            <a:ext cx="914400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0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431</Words>
  <Application>Microsoft Office PowerPoint</Application>
  <PresentationFormat>On-screen Show (4:3)</PresentationFormat>
  <Paragraphs>60</Paragraphs>
  <Slides>30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微软雅黑</vt:lpstr>
      <vt:lpstr>宋体</vt:lpstr>
      <vt:lpstr>#9Slide02 Noi dung dai</vt:lpstr>
      <vt:lpstr>#9Slide02 Tieu de dai</vt:lpstr>
      <vt:lpstr>Arial</vt:lpstr>
      <vt:lpstr>Arial-Rounded</vt:lpstr>
      <vt:lpstr>Calibri</vt:lpstr>
      <vt:lpstr>等线</vt:lpstr>
      <vt:lpstr>HP001 4 hàng</vt:lpstr>
      <vt:lpstr>iCiel Cadena</vt:lpstr>
      <vt:lpstr>Pontano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Admin</cp:lastModifiedBy>
  <cp:revision>24</cp:revision>
  <dcterms:created xsi:type="dcterms:W3CDTF">2020-08-29T16:20:41Z</dcterms:created>
  <dcterms:modified xsi:type="dcterms:W3CDTF">2024-01-09T15:33:22Z</dcterms:modified>
</cp:coreProperties>
</file>