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B624A-0D15-426F-A162-228A7664F0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57B422-64D1-4448-8819-58ADE24CA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E70728-DE39-472E-A40A-6B45C1621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05BCB-C863-4321-BD52-71FAE5625E1E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1E5252-9269-497F-B5B3-F28E97C0F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E8F06C-8B3D-4050-BA65-6041B1C15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4C8E2-33D2-4B73-B94B-F4A231696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1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20AED-78FD-438D-96EA-0B37565A8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BA4E18-7496-4D0D-9A26-DD12CF553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CEB693-44E7-4F6B-95AC-00934E96A2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68145B-C0B8-45C9-AC72-8E342FA729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0CAE3F-3329-4B55-996C-90DA8AB968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926AD6-68C2-4612-A39D-6765C3DC6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05BCB-C863-4321-BD52-71FAE5625E1E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1CA427-BF5D-4055-B05D-E732BE680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474F08-A09C-4516-B644-6141F3EBA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4C8E2-33D2-4B73-B94B-F4A231696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157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2CCC6-89B0-4363-B51F-EB8EDBA6F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F6855F-0E14-43D5-A103-2434F4227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05BCB-C863-4321-BD52-71FAE5625E1E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1B6316-883A-4B45-A289-B69BFDB70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0F835B-5C08-497C-BBC8-6BBB035DD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4C8E2-33D2-4B73-B94B-F4A231696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3028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84A263-BD79-4C87-994C-E64033394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05BCB-C863-4321-BD52-71FAE5625E1E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94CCF5-26C7-4FC6-95B0-503BF14E1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B28646-757F-4197-8A1B-34C01C96D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4C8E2-33D2-4B73-B94B-F4A231696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8072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1D049-45E8-4495-8B26-D180EF202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A12ED-E70D-4118-92E9-B592DC278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D2B89A-B146-424F-A2B1-4096E59ACA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5B5D7E-CF02-442C-81A7-2C970B0EA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05BCB-C863-4321-BD52-71FAE5625E1E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896AA4-AB02-4D00-9CAF-409C614D6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7D4E6-1AF9-42CB-B14F-F1587C0E0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4C8E2-33D2-4B73-B94B-F4A231696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5191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40C5F-0A66-4E77-87B4-719B9D339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1BB599-6782-41EC-BE93-BC9E0D94C0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65F9E8-72C2-47A2-9E8C-900DC4270E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2FC0B9-0F2F-40C3-852D-1DD20A551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05BCB-C863-4321-BD52-71FAE5625E1E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212586-B14F-4A03-A7E6-8982D2664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234E14-1211-44B2-94BB-18B8D192C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4C8E2-33D2-4B73-B94B-F4A231696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9665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FEB07-B93D-4AC6-A418-DA397790E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30B892-2CC9-4BD1-A85B-881D27079A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35677B-C6F0-44A3-9975-72B93E0BD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05BCB-C863-4321-BD52-71FAE5625E1E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96AD42-0FFE-4546-AF81-7373F5F4F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F5230-6DFF-421A-9457-9E22818B9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4C8E2-33D2-4B73-B94B-F4A231696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7272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F2107D-FCFB-42C8-A2F4-7FB1F92414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975DAB-AC4E-42C2-920E-13E3159675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C65D08-AAA7-4813-8DDC-091DA26A4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05BCB-C863-4321-BD52-71FAE5625E1E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2A8B7F-8584-4693-921A-FBAE129EB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6D1104-39D0-4D3D-BD5E-687E43EFC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4C8E2-33D2-4B73-B94B-F4A231696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603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CE509-6FD0-4F7E-BE54-5ECC7A34E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64E2D9-E052-41B4-AEA5-A8A662290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6C95DF-5F08-446A-A701-67C87DDBE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05BCB-C863-4321-BD52-71FAE5625E1E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5CD64-0254-4AC4-B229-058743927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DE286E-DA19-4D79-9582-D3C845EB8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4C8E2-33D2-4B73-B94B-F4A231696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680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CE509-6FD0-4F7E-BE54-5ECC7A34E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64E2D9-E052-41B4-AEA5-A8A662290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6C95DF-5F08-446A-A701-67C87DDBE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05BCB-C863-4321-BD52-71FAE5625E1E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5CD64-0254-4AC4-B229-058743927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DE286E-DA19-4D79-9582-D3C845EB8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4C8E2-33D2-4B73-B94B-F4A231696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30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CE509-6FD0-4F7E-BE54-5ECC7A34E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64E2D9-E052-41B4-AEA5-A8A662290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6C95DF-5F08-446A-A701-67C87DDBE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05BCB-C863-4321-BD52-71FAE5625E1E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5CD64-0254-4AC4-B229-058743927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DE286E-DA19-4D79-9582-D3C845EB8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4C8E2-33D2-4B73-B94B-F4A231696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77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CE509-6FD0-4F7E-BE54-5ECC7A34E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64E2D9-E052-41B4-AEA5-A8A662290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6C95DF-5F08-446A-A701-67C87DDBE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05BCB-C863-4321-BD52-71FAE5625E1E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5CD64-0254-4AC4-B229-058743927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DE286E-DA19-4D79-9582-D3C845EB8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4C8E2-33D2-4B73-B94B-F4A231696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676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CE509-6FD0-4F7E-BE54-5ECC7A34E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64E2D9-E052-41B4-AEA5-A8A662290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6C95DF-5F08-446A-A701-67C87DDBE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05BCB-C863-4321-BD52-71FAE5625E1E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5CD64-0254-4AC4-B229-058743927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DE286E-DA19-4D79-9582-D3C845EB8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4C8E2-33D2-4B73-B94B-F4A231696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248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CE509-6FD0-4F7E-BE54-5ECC7A34E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64E2D9-E052-41B4-AEA5-A8A662290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6C95DF-5F08-446A-A701-67C87DDBE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05BCB-C863-4321-BD52-71FAE5625E1E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5CD64-0254-4AC4-B229-058743927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DE286E-DA19-4D79-9582-D3C845EB8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4C8E2-33D2-4B73-B94B-F4A231696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91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50A10-C1A9-4188-86D4-B2C415B06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A864B0-52F3-4F01-B09F-2F4E6A2C58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A8AD3-3E58-49BC-BEAE-75FEA6FD9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05BCB-C863-4321-BD52-71FAE5625E1E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4DC25B-D8D9-4E6C-8DE7-E325107A5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BA3FE8-6576-4FE7-8A1B-8DDE85896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4C8E2-33D2-4B73-B94B-F4A231696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7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03239-4631-4291-9B26-8F613016D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98FF5-254C-4A0F-B6F9-90B58E8447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1E3CF7-A0B6-4FF9-9E45-CA6F5F3DEF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5B158C-1392-477B-AFF7-FE9EED928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05BCB-C863-4321-BD52-71FAE5625E1E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2C647E-D199-49C4-AD77-14E987CEB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3E1452-4380-4337-B393-EB3F3352A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4C8E2-33D2-4B73-B94B-F4A231696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061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1BD77F-378F-4759-9DEB-6674A6319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C2DD47-6069-44B6-961E-36281077A6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CA1029-9941-40EE-9ACD-0835B03620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05BCB-C863-4321-BD52-71FAE5625E1E}" type="datetimeFigureOut">
              <a:rPr lang="en-US" smtClean="0"/>
              <a:t>7/10/2021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409E77-E07E-488B-8959-8F244FDA4A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3E6F78-7D96-466A-81FC-C01F515F16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4C8E2-33D2-4B73-B94B-F4A231696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192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4" r:id="rId3"/>
    <p:sldLayoutId id="2147483663" r:id="rId4"/>
    <p:sldLayoutId id="2147483662" r:id="rId5"/>
    <p:sldLayoutId id="2147483661" r:id="rId6"/>
    <p:sldLayoutId id="2147483660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  <p:sldLayoutId id="2147483659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57E3E69-D948-4CF1-B887-1C0D275222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5982" y="970672"/>
            <a:ext cx="5840035" cy="121048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842BC93-F464-450C-8A38-F3DBD8A4FB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1032" y="2585996"/>
            <a:ext cx="2717840" cy="71679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1EFA51-69C6-47B8-9333-A8B0661F526E}"/>
              </a:ext>
            </a:extLst>
          </p:cNvPr>
          <p:cNvSpPr txBox="1"/>
          <p:nvPr/>
        </p:nvSpPr>
        <p:spPr>
          <a:xfrm>
            <a:off x="7890601" y="2312143"/>
            <a:ext cx="11254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  <a:latin typeface=".VnBodoniH" panose="020B7200000000000000" pitchFamily="34" charset="0"/>
              </a:rPr>
              <a:t>&gt;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398D862-2DA2-4713-BEDC-FE4F246464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06050" y="2690226"/>
            <a:ext cx="1885950" cy="2771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864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B664C60-CC07-406A-ADCA-C6C15C38F6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772" y="213945"/>
            <a:ext cx="2210312" cy="91146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6506EBF-62DC-4F42-9A14-621EBB14E7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4287" y="1424896"/>
            <a:ext cx="9940352" cy="4421688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D0EA1C97-F9C1-4D66-9D12-2CB3F5CFF26A}"/>
              </a:ext>
            </a:extLst>
          </p:cNvPr>
          <p:cNvSpPr/>
          <p:nvPr/>
        </p:nvSpPr>
        <p:spPr>
          <a:xfrm>
            <a:off x="4939558" y="2859465"/>
            <a:ext cx="2869809" cy="7737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535FE07-B36F-4AF4-B87B-064A8ED2631D}"/>
              </a:ext>
            </a:extLst>
          </p:cNvPr>
          <p:cNvSpPr/>
          <p:nvPr/>
        </p:nvSpPr>
        <p:spPr>
          <a:xfrm>
            <a:off x="5158152" y="4860190"/>
            <a:ext cx="2869809" cy="7737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0F4687B-D151-4DDA-B125-4F8A3B86C6BD}"/>
              </a:ext>
            </a:extLst>
          </p:cNvPr>
          <p:cNvSpPr txBox="1"/>
          <p:nvPr/>
        </p:nvSpPr>
        <p:spPr>
          <a:xfrm>
            <a:off x="5406681" y="2640038"/>
            <a:ext cx="6049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FA45A36-2577-4D5A-8AC8-B3365DFA66D5}"/>
              </a:ext>
            </a:extLst>
          </p:cNvPr>
          <p:cNvSpPr txBox="1"/>
          <p:nvPr/>
        </p:nvSpPr>
        <p:spPr>
          <a:xfrm>
            <a:off x="7068742" y="2575313"/>
            <a:ext cx="6049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44A4089-A935-415E-B0C0-FE7B60FCB5FA}"/>
              </a:ext>
            </a:extLst>
          </p:cNvPr>
          <p:cNvSpPr txBox="1"/>
          <p:nvPr/>
        </p:nvSpPr>
        <p:spPr>
          <a:xfrm>
            <a:off x="5406682" y="4603169"/>
            <a:ext cx="6049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962C85E-6769-494A-841A-9EB0F8C9A1A7}"/>
              </a:ext>
            </a:extLst>
          </p:cNvPr>
          <p:cNvSpPr txBox="1"/>
          <p:nvPr/>
        </p:nvSpPr>
        <p:spPr>
          <a:xfrm>
            <a:off x="7039789" y="4662276"/>
            <a:ext cx="6049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6BB0F4B-63A5-471D-822A-796697D2FE7F}"/>
              </a:ext>
            </a:extLst>
          </p:cNvPr>
          <p:cNvSpPr txBox="1"/>
          <p:nvPr/>
        </p:nvSpPr>
        <p:spPr>
          <a:xfrm>
            <a:off x="6290601" y="2516927"/>
            <a:ext cx="604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.VnBodoniH" panose="020B7200000000000000" pitchFamily="34" charset="0"/>
              </a:rPr>
              <a:t>&gt;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C50BFDC-22E9-4AD6-9BAF-B1B1311C0A51}"/>
              </a:ext>
            </a:extLst>
          </p:cNvPr>
          <p:cNvSpPr txBox="1"/>
          <p:nvPr/>
        </p:nvSpPr>
        <p:spPr>
          <a:xfrm>
            <a:off x="6374463" y="4496972"/>
            <a:ext cx="604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.VnBodoniH" panose="020B7200000000000000" pitchFamily="34" charset="0"/>
              </a:rPr>
              <a:t>&gt;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32529DD-5D9D-49BB-B8CC-4DB573F386B3}"/>
              </a:ext>
            </a:extLst>
          </p:cNvPr>
          <p:cNvSpPr txBox="1"/>
          <p:nvPr/>
        </p:nvSpPr>
        <p:spPr>
          <a:xfrm>
            <a:off x="5280072" y="3050965"/>
            <a:ext cx="32308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A167027-575F-4974-922A-6F522CCC42A5}"/>
              </a:ext>
            </a:extLst>
          </p:cNvPr>
          <p:cNvSpPr txBox="1"/>
          <p:nvPr/>
        </p:nvSpPr>
        <p:spPr>
          <a:xfrm>
            <a:off x="5280072" y="5195038"/>
            <a:ext cx="32308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7471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8" grpId="0"/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C2A5DE5-4436-42D4-BF75-931600185F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482" y="419540"/>
            <a:ext cx="2219601" cy="115604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37353AB-7545-475D-84D6-0DEAD4CD6E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1574" y="1743143"/>
            <a:ext cx="2612636" cy="84734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183B7F7-D86A-4822-B11D-26825197A3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1317" y="1560773"/>
            <a:ext cx="919822" cy="105779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AF62CC5-FDC9-477E-B923-C99E3517FA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1573" y="3576491"/>
            <a:ext cx="7888251" cy="2683632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AB8F335-4D96-413E-B190-43F60BA7F7B5}"/>
              </a:ext>
            </a:extLst>
          </p:cNvPr>
          <p:cNvCxnSpPr/>
          <p:nvPr/>
        </p:nvCxnSpPr>
        <p:spPr>
          <a:xfrm>
            <a:off x="4586068" y="4754880"/>
            <a:ext cx="801858" cy="844062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F15239B-FF66-4097-AA17-712FD3EA44E6}"/>
              </a:ext>
            </a:extLst>
          </p:cNvPr>
          <p:cNvCxnSpPr>
            <a:cxnSpLocks/>
          </p:cNvCxnSpPr>
          <p:nvPr/>
        </p:nvCxnSpPr>
        <p:spPr>
          <a:xfrm>
            <a:off x="7003367" y="4754880"/>
            <a:ext cx="452510" cy="844062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0095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6876C84-D250-4B14-963E-1A9F1F6F48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3029" y="743657"/>
            <a:ext cx="3518534" cy="201405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1FD8E31-100E-4369-83B7-4FEB4F561E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2572" y="2837770"/>
            <a:ext cx="1770742" cy="66402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6910939-C8CA-43C5-99FF-43FDFC3AB6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56914" y="1134523"/>
            <a:ext cx="2806101" cy="201405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FAE708F-836A-4A93-8ED7-D664EBAF09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7887" y="3224212"/>
            <a:ext cx="276225" cy="40957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431E03B-FB36-4DC6-81C6-5829D77F9EA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97481" y="3966286"/>
            <a:ext cx="6659433" cy="2540749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DD13227E-41E2-4921-BC78-94B7A7FFDDB5}"/>
              </a:ext>
            </a:extLst>
          </p:cNvPr>
          <p:cNvSpPr/>
          <p:nvPr/>
        </p:nvSpPr>
        <p:spPr>
          <a:xfrm>
            <a:off x="6966586" y="2739004"/>
            <a:ext cx="357232" cy="40957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00AC978-C3C2-4E55-AA13-E1FCD4EA38D6}"/>
              </a:ext>
            </a:extLst>
          </p:cNvPr>
          <p:cNvSpPr/>
          <p:nvPr/>
        </p:nvSpPr>
        <p:spPr>
          <a:xfrm>
            <a:off x="7996142" y="2747848"/>
            <a:ext cx="357232" cy="40957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38433FD-67D5-4CEE-BE54-146311BA8847}"/>
              </a:ext>
            </a:extLst>
          </p:cNvPr>
          <p:cNvSpPr/>
          <p:nvPr/>
        </p:nvSpPr>
        <p:spPr>
          <a:xfrm>
            <a:off x="3445010" y="5864223"/>
            <a:ext cx="357232" cy="40957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8F462DD-9DEE-4B0F-981B-A4EC812328F6}"/>
              </a:ext>
            </a:extLst>
          </p:cNvPr>
          <p:cNvSpPr/>
          <p:nvPr/>
        </p:nvSpPr>
        <p:spPr>
          <a:xfrm>
            <a:off x="4609743" y="5909555"/>
            <a:ext cx="357232" cy="40957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231082B-3034-49FF-8D63-85F503CD6376}"/>
              </a:ext>
            </a:extLst>
          </p:cNvPr>
          <p:cNvSpPr/>
          <p:nvPr/>
        </p:nvSpPr>
        <p:spPr>
          <a:xfrm>
            <a:off x="7225026" y="5866832"/>
            <a:ext cx="357232" cy="40957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349F6F7-1064-49D7-B7E0-1F9C4D40193D}"/>
              </a:ext>
            </a:extLst>
          </p:cNvPr>
          <p:cNvSpPr/>
          <p:nvPr/>
        </p:nvSpPr>
        <p:spPr>
          <a:xfrm>
            <a:off x="8381046" y="5866833"/>
            <a:ext cx="357232" cy="40957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1A043312-1AF3-4664-AD2D-09124625EA0B}"/>
              </a:ext>
            </a:extLst>
          </p:cNvPr>
          <p:cNvSpPr/>
          <p:nvPr/>
        </p:nvSpPr>
        <p:spPr>
          <a:xfrm>
            <a:off x="7434188" y="2743326"/>
            <a:ext cx="508000" cy="435429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&gt;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787A2E70-56E1-4258-AA16-13D5D775098D}"/>
              </a:ext>
            </a:extLst>
          </p:cNvPr>
          <p:cNvSpPr/>
          <p:nvPr/>
        </p:nvSpPr>
        <p:spPr>
          <a:xfrm>
            <a:off x="7772802" y="5854672"/>
            <a:ext cx="508000" cy="435429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&gt;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1CC4E34-01C9-43AB-A8A5-392B9DE8B33C}"/>
              </a:ext>
            </a:extLst>
          </p:cNvPr>
          <p:cNvSpPr/>
          <p:nvPr/>
        </p:nvSpPr>
        <p:spPr>
          <a:xfrm>
            <a:off x="3956349" y="5883701"/>
            <a:ext cx="508000" cy="435429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328093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9F846AF-EBCA-480E-BE28-A965843D7F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54630" y="551235"/>
            <a:ext cx="8113484" cy="6329076"/>
          </a:xfr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6C56E32D-7365-4EFA-B345-7E472D3427D5}"/>
              </a:ext>
            </a:extLst>
          </p:cNvPr>
          <p:cNvSpPr/>
          <p:nvPr/>
        </p:nvSpPr>
        <p:spPr>
          <a:xfrm>
            <a:off x="4515673" y="4689231"/>
            <a:ext cx="590843" cy="61897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B416F11-6171-4392-8E04-028DED874B7E}"/>
              </a:ext>
            </a:extLst>
          </p:cNvPr>
          <p:cNvSpPr/>
          <p:nvPr/>
        </p:nvSpPr>
        <p:spPr>
          <a:xfrm>
            <a:off x="4515673" y="4045634"/>
            <a:ext cx="593188" cy="61897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9C6D802-9A45-48AF-B4BC-F375F92210B8}"/>
              </a:ext>
            </a:extLst>
          </p:cNvPr>
          <p:cNvSpPr/>
          <p:nvPr/>
        </p:nvSpPr>
        <p:spPr>
          <a:xfrm>
            <a:off x="5120529" y="4060875"/>
            <a:ext cx="590843" cy="61897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46BA1F4-1329-417C-83D4-5AFA82B196FF}"/>
              </a:ext>
            </a:extLst>
          </p:cNvPr>
          <p:cNvSpPr/>
          <p:nvPr/>
        </p:nvSpPr>
        <p:spPr>
          <a:xfrm>
            <a:off x="5767753" y="4070253"/>
            <a:ext cx="590843" cy="61897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36F4F85-DE4D-4971-840C-58FCA277E346}"/>
              </a:ext>
            </a:extLst>
          </p:cNvPr>
          <p:cNvSpPr/>
          <p:nvPr/>
        </p:nvSpPr>
        <p:spPr>
          <a:xfrm>
            <a:off x="6398455" y="4060875"/>
            <a:ext cx="590843" cy="61897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E92CE28-67C3-4D7B-A71B-30364A04777C}"/>
              </a:ext>
            </a:extLst>
          </p:cNvPr>
          <p:cNvSpPr/>
          <p:nvPr/>
        </p:nvSpPr>
        <p:spPr>
          <a:xfrm>
            <a:off x="6393766" y="3429000"/>
            <a:ext cx="590843" cy="61897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D100AFC-B572-41C2-A06F-1F707BC08298}"/>
              </a:ext>
            </a:extLst>
          </p:cNvPr>
          <p:cNvSpPr/>
          <p:nvPr/>
        </p:nvSpPr>
        <p:spPr>
          <a:xfrm>
            <a:off x="7029157" y="3441897"/>
            <a:ext cx="590843" cy="61897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A3474F9-C7A6-4BF6-9881-91DA5BBA84D2}"/>
              </a:ext>
            </a:extLst>
          </p:cNvPr>
          <p:cNvSpPr/>
          <p:nvPr/>
        </p:nvSpPr>
        <p:spPr>
          <a:xfrm>
            <a:off x="7022123" y="2797126"/>
            <a:ext cx="590843" cy="61897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2CE35D4-EC6B-4D15-AF33-374CF7D3D4C3}"/>
              </a:ext>
            </a:extLst>
          </p:cNvPr>
          <p:cNvSpPr/>
          <p:nvPr/>
        </p:nvSpPr>
        <p:spPr>
          <a:xfrm>
            <a:off x="7601243" y="2797126"/>
            <a:ext cx="590843" cy="61897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C9CBC21-2458-4AF7-89FA-23D3E024120B}"/>
              </a:ext>
            </a:extLst>
          </p:cNvPr>
          <p:cNvSpPr/>
          <p:nvPr/>
        </p:nvSpPr>
        <p:spPr>
          <a:xfrm>
            <a:off x="7631723" y="2201594"/>
            <a:ext cx="590843" cy="61897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187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49419354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26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.VnBodoniH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</cp:revision>
  <dcterms:created xsi:type="dcterms:W3CDTF">2021-10-03T16:03:39Z</dcterms:created>
  <dcterms:modified xsi:type="dcterms:W3CDTF">2021-10-07T06:28:29Z</dcterms:modified>
</cp:coreProperties>
</file>