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6"/>
  </p:notesMasterIdLst>
  <p:sldIdLst>
    <p:sldId id="256" r:id="rId2"/>
    <p:sldId id="354" r:id="rId3"/>
    <p:sldId id="325" r:id="rId4"/>
    <p:sldId id="356" r:id="rId5"/>
    <p:sldId id="317" r:id="rId6"/>
    <p:sldId id="357" r:id="rId7"/>
    <p:sldId id="319" r:id="rId8"/>
    <p:sldId id="358" r:id="rId9"/>
    <p:sldId id="318" r:id="rId10"/>
    <p:sldId id="320" r:id="rId11"/>
    <p:sldId id="385" r:id="rId12"/>
    <p:sldId id="386" r:id="rId13"/>
    <p:sldId id="387" r:id="rId14"/>
    <p:sldId id="361" r:id="rId15"/>
    <p:sldId id="359" r:id="rId16"/>
    <p:sldId id="360" r:id="rId17"/>
    <p:sldId id="363" r:id="rId18"/>
    <p:sldId id="364" r:id="rId19"/>
    <p:sldId id="365" r:id="rId20"/>
    <p:sldId id="366" r:id="rId21"/>
    <p:sldId id="368" r:id="rId22"/>
    <p:sldId id="369" r:id="rId23"/>
    <p:sldId id="370" r:id="rId24"/>
    <p:sldId id="327" r:id="rId25"/>
    <p:sldId id="326" r:id="rId26"/>
    <p:sldId id="345" r:id="rId27"/>
    <p:sldId id="371" r:id="rId28"/>
    <p:sldId id="372" r:id="rId29"/>
    <p:sldId id="373" r:id="rId30"/>
    <p:sldId id="374" r:id="rId31"/>
    <p:sldId id="375" r:id="rId32"/>
    <p:sldId id="377" r:id="rId33"/>
    <p:sldId id="378" r:id="rId34"/>
    <p:sldId id="329" r:id="rId35"/>
  </p:sldIdLst>
  <p:sldSz cx="9144000" cy="5143500" type="screen16x9"/>
  <p:notesSz cx="6858000" cy="9144000"/>
  <p:embeddedFontLst>
    <p:embeddedFont>
      <p:font typeface="Barlow Condensed" panose="00000506000000000000" pitchFamily="2"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Montserrat Light" panose="00000400000000000000" pitchFamily="2" charset="0"/>
      <p:regular r:id="rId45"/>
      <p:bold r:id="rId46"/>
      <p:italic r:id="rId47"/>
      <p:boldItalic r:id="rId48"/>
    </p:embeddedFont>
    <p:embeddedFont>
      <p:font typeface="Montserrat Medium" panose="000006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9D597E-EED0-43D1-8C9F-86AB5E1954F3}">
  <a:tblStyle styleId="{0E9D597E-EED0-43D1-8C9F-86AB5E1954F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39" autoAdjust="0"/>
  </p:normalViewPr>
  <p:slideViewPr>
    <p:cSldViewPr snapToGrid="0">
      <p:cViewPr varScale="1">
        <p:scale>
          <a:sx n="101" d="100"/>
          <a:sy n="101" d="100"/>
        </p:scale>
        <p:origin x="516" y="108"/>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307804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dẫn</a:t>
            </a:r>
            <a:r>
              <a:rPr lang="en-US" baseline="0" dirty="0"/>
              <a:t> </a:t>
            </a:r>
            <a:r>
              <a:rPr lang="en-US" baseline="0" dirty="0" err="1"/>
              <a:t>dắt</a:t>
            </a:r>
            <a:r>
              <a:rPr lang="en-US" baseline="0" dirty="0"/>
              <a:t> </a:t>
            </a:r>
            <a:r>
              <a:rPr lang="en-US" baseline="0" dirty="0" err="1"/>
              <a:t>vào</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học</a:t>
            </a:r>
            <a:r>
              <a:rPr lang="en-US" baseline="0" dirty="0"/>
              <a:t>. </a:t>
            </a:r>
            <a:r>
              <a:rPr lang="en-US" baseline="0" dirty="0" err="1"/>
              <a:t>Ak</a:t>
            </a:r>
            <a:r>
              <a:rPr lang="en-US" baseline="0" dirty="0"/>
              <a:t> </a:t>
            </a:r>
            <a:r>
              <a:rPr lang="en-US" baseline="0" dirty="0" err="1"/>
              <a:t>đã</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bạn</a:t>
            </a:r>
            <a:r>
              <a:rPr lang="en-US" baseline="0" dirty="0"/>
              <a:t> </a:t>
            </a:r>
            <a:r>
              <a:rPr lang="en-US" baseline="0" dirty="0" err="1"/>
              <a:t>thấy</a:t>
            </a:r>
            <a:r>
              <a:rPr lang="en-US" baseline="0" dirty="0"/>
              <a:t> </a:t>
            </a:r>
            <a:r>
              <a:rPr lang="en-US" baseline="0" dirty="0" err="1"/>
              <a:t>rồi</a:t>
            </a:r>
            <a:r>
              <a:rPr lang="en-US" baseline="0" dirty="0"/>
              <a:t>, </a:t>
            </a:r>
            <a:r>
              <a:rPr lang="en-US" baseline="0" dirty="0" err="1"/>
              <a:t>có</a:t>
            </a:r>
            <a:r>
              <a:rPr lang="en-US" baseline="0" dirty="0"/>
              <a:t> </a:t>
            </a:r>
            <a:r>
              <a:rPr lang="en-US" baseline="0" dirty="0" err="1"/>
              <a:t>bạn</a:t>
            </a:r>
            <a:r>
              <a:rPr lang="en-US" baseline="0" dirty="0"/>
              <a:t> </a:t>
            </a:r>
            <a:r>
              <a:rPr lang="en-US" baseline="0" dirty="0" err="1"/>
              <a:t>thì</a:t>
            </a:r>
            <a:r>
              <a:rPr lang="en-US" baseline="0" dirty="0"/>
              <a:t> </a:t>
            </a:r>
            <a:r>
              <a:rPr lang="en-US" baseline="0" dirty="0" err="1"/>
              <a:t>chưa</a:t>
            </a:r>
            <a:r>
              <a:rPr lang="en-US" baseline="0" dirty="0"/>
              <a:t> </a:t>
            </a:r>
            <a:r>
              <a:rPr lang="en-US" baseline="0" dirty="0" err="1"/>
              <a:t>thấy</a:t>
            </a:r>
            <a:r>
              <a:rPr lang="en-US" baseline="0" dirty="0"/>
              <a:t>. </a:t>
            </a:r>
            <a:r>
              <a:rPr lang="en-US" baseline="0" dirty="0" err="1"/>
              <a:t>Vậy</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trong</a:t>
            </a:r>
            <a:r>
              <a:rPr lang="en-US" baseline="0" dirty="0"/>
              <a:t> </a:t>
            </a:r>
            <a:r>
              <a:rPr lang="en-US" baseline="0" dirty="0" err="1"/>
              <a:t>bài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a:t>
            </a:r>
            <a:r>
              <a:rPr lang="en-US" baseline="0" dirty="0" err="1"/>
              <a:t>nhé</a:t>
            </a:r>
            <a:r>
              <a:rPr lang="en-US" baseline="0" dirty="0"/>
              <a:t>. </a:t>
            </a:r>
            <a:endParaRPr lang="en-US" dirty="0"/>
          </a:p>
        </p:txBody>
      </p:sp>
    </p:spTree>
    <p:extLst>
      <p:ext uri="{BB962C8B-B14F-4D97-AF65-F5344CB8AC3E}">
        <p14:creationId xmlns:p14="http://schemas.microsoft.com/office/powerpoint/2010/main" val="108077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77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944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Cho HS </a:t>
            </a:r>
            <a:r>
              <a:rPr lang="en-US" dirty="0" err="1"/>
              <a:t>nối</a:t>
            </a:r>
            <a:r>
              <a:rPr lang="en-US" baseline="0" dirty="0"/>
              <a:t> </a:t>
            </a:r>
            <a:r>
              <a:rPr lang="en-US" baseline="0" dirty="0" err="1"/>
              <a:t>với</a:t>
            </a:r>
            <a:r>
              <a:rPr lang="en-US" baseline="0" dirty="0"/>
              <a:t> </a:t>
            </a:r>
            <a:r>
              <a:rPr lang="en-US" baseline="0" dirty="0" err="1"/>
              <a:t>tên</a:t>
            </a:r>
            <a:r>
              <a:rPr lang="en-US" baseline="0" dirty="0"/>
              <a:t> </a:t>
            </a:r>
            <a:r>
              <a:rPr lang="en-US" baseline="0" dirty="0" err="1"/>
              <a:t>phù</a:t>
            </a:r>
            <a:r>
              <a:rPr lang="en-US" baseline="0" dirty="0"/>
              <a:t> </a:t>
            </a:r>
            <a:r>
              <a:rPr lang="en-US" baseline="0" dirty="0" err="1"/>
              <a:t>hợp</a:t>
            </a:r>
            <a:endParaRPr lang="en-US" baseline="0" dirty="0"/>
          </a:p>
          <a:p>
            <a:endParaRPr lang="en-US" dirty="0"/>
          </a:p>
        </p:txBody>
      </p:sp>
    </p:spTree>
    <p:extLst>
      <p:ext uri="{BB962C8B-B14F-4D97-AF65-F5344CB8AC3E}">
        <p14:creationId xmlns:p14="http://schemas.microsoft.com/office/powerpoint/2010/main" val="388054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err="1"/>
              <a:t>Hình</a:t>
            </a:r>
            <a:r>
              <a:rPr lang="en-US" sz="1100" dirty="0"/>
              <a:t>: </a:t>
            </a:r>
            <a:r>
              <a:rPr lang="en-US" sz="1100" dirty="0" err="1"/>
              <a:t>Tập</a:t>
            </a:r>
            <a:r>
              <a:rPr lang="en-US" sz="1100" dirty="0"/>
              <a:t> </a:t>
            </a:r>
            <a:r>
              <a:rPr lang="en-US" sz="1100" dirty="0" err="1"/>
              <a:t>luyện</a:t>
            </a:r>
            <a:endParaRPr lang="en-US" sz="1100" dirty="0"/>
          </a:p>
          <a:p>
            <a:r>
              <a:rPr lang="en-US" sz="1100" dirty="0" err="1"/>
              <a:t>Tuần</a:t>
            </a:r>
            <a:r>
              <a:rPr lang="en-US" sz="1100" dirty="0"/>
              <a:t> </a:t>
            </a:r>
            <a:r>
              <a:rPr lang="en-US" sz="1100" dirty="0" err="1"/>
              <a:t>tra</a:t>
            </a:r>
            <a:r>
              <a:rPr lang="en-US" sz="1100" dirty="0"/>
              <a:t> </a:t>
            </a:r>
          </a:p>
          <a:p>
            <a:r>
              <a:rPr lang="en-US" sz="1100" dirty="0" err="1"/>
              <a:t>Tăng</a:t>
            </a:r>
            <a:r>
              <a:rPr lang="en-US" sz="1100" dirty="0"/>
              <a:t> </a:t>
            </a:r>
            <a:r>
              <a:rPr lang="en-US" sz="1100" dirty="0" err="1"/>
              <a:t>gia</a:t>
            </a:r>
            <a:r>
              <a:rPr lang="en-US" sz="1100" dirty="0"/>
              <a:t> </a:t>
            </a:r>
            <a:r>
              <a:rPr lang="en-US" sz="1100" dirty="0" err="1"/>
              <a:t>sản</a:t>
            </a:r>
            <a:r>
              <a:rPr lang="en-US" sz="1100" dirty="0"/>
              <a:t> </a:t>
            </a:r>
            <a:r>
              <a:rPr lang="en-US" sz="1100" dirty="0" err="1"/>
              <a:t>xuất</a:t>
            </a:r>
            <a:endParaRPr lang="en-US" sz="1100" dirty="0"/>
          </a:p>
          <a:p>
            <a:r>
              <a:rPr lang="en-US" sz="1100" dirty="0" err="1"/>
              <a:t>Giúp</a:t>
            </a:r>
            <a:r>
              <a:rPr lang="en-US" sz="1100" dirty="0"/>
              <a:t> </a:t>
            </a:r>
            <a:r>
              <a:rPr lang="en-US" sz="1100" dirty="0" err="1"/>
              <a:t>đỡ</a:t>
            </a:r>
            <a:r>
              <a:rPr lang="en-US" sz="1100" dirty="0"/>
              <a:t> </a:t>
            </a:r>
            <a:r>
              <a:rPr lang="en-US" sz="1100" dirty="0" err="1"/>
              <a:t>người</a:t>
            </a:r>
            <a:r>
              <a:rPr lang="en-US" sz="1100" dirty="0"/>
              <a:t> </a:t>
            </a:r>
            <a:r>
              <a:rPr lang="en-US" sz="1100" dirty="0" err="1"/>
              <a:t>dân</a:t>
            </a:r>
            <a:r>
              <a:rPr lang="en-US" sz="1100" dirty="0"/>
              <a:t>…</a:t>
            </a:r>
          </a:p>
          <a:p>
            <a:endParaRPr lang="en-US" dirty="0"/>
          </a:p>
        </p:txBody>
      </p:sp>
    </p:spTree>
    <p:extLst>
      <p:ext uri="{BB962C8B-B14F-4D97-AF65-F5344CB8AC3E}">
        <p14:creationId xmlns:p14="http://schemas.microsoft.com/office/powerpoint/2010/main" val="62766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76d8fbed4e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76d8fbed4e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952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a:t>
            </a:r>
            <a:r>
              <a:rPr lang="en-US" baseline="0" dirty="0"/>
              <a:t> CHIA SẺ</a:t>
            </a:r>
            <a:endParaRPr lang="en-US" dirty="0"/>
          </a:p>
        </p:txBody>
      </p:sp>
    </p:spTree>
    <p:extLst>
      <p:ext uri="{BB962C8B-B14F-4D97-AF65-F5344CB8AC3E}">
        <p14:creationId xmlns:p14="http://schemas.microsoft.com/office/powerpoint/2010/main" val="3533101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orld Countries"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rot="1078811">
            <a:off x="-1569088" y="-3281663"/>
            <a:ext cx="11413260" cy="9358740"/>
            <a:chOff x="-315544" y="-4662462"/>
            <a:chExt cx="11412820" cy="9358379"/>
          </a:xfrm>
        </p:grpSpPr>
        <p:sp>
          <p:nvSpPr>
            <p:cNvPr id="10" name="Google Shape;10;p2"/>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p:nvPr/>
        </p:nvSpPr>
        <p:spPr>
          <a:xfrm>
            <a:off x="-66062" y="677925"/>
            <a:ext cx="9313166" cy="3787640"/>
          </a:xfrm>
          <a:custGeom>
            <a:avLst/>
            <a:gdLst/>
            <a:ahLst/>
            <a:cxnLst/>
            <a:rect l="l" t="t" r="r" b="b"/>
            <a:pathLst>
              <a:path w="285308" h="116034" extrusionOk="0">
                <a:moveTo>
                  <a:pt x="285308" y="0"/>
                </a:moveTo>
                <a:cubicBezTo>
                  <a:pt x="275351" y="3566"/>
                  <a:pt x="269816" y="14208"/>
                  <a:pt x="272626" y="24408"/>
                </a:cubicBezTo>
                <a:cubicBezTo>
                  <a:pt x="267091" y="26048"/>
                  <a:pt x="262169" y="29244"/>
                  <a:pt x="258432" y="33623"/>
                </a:cubicBezTo>
                <a:cubicBezTo>
                  <a:pt x="256896" y="32334"/>
                  <a:pt x="254988" y="31663"/>
                  <a:pt x="253060" y="31663"/>
                </a:cubicBezTo>
                <a:cubicBezTo>
                  <a:pt x="251873" y="31663"/>
                  <a:pt x="250679" y="31917"/>
                  <a:pt x="249559" y="32439"/>
                </a:cubicBezTo>
                <a:cubicBezTo>
                  <a:pt x="246634" y="33794"/>
                  <a:pt x="244751" y="36733"/>
                  <a:pt x="244766" y="39971"/>
                </a:cubicBezTo>
                <a:cubicBezTo>
                  <a:pt x="244766" y="40556"/>
                  <a:pt x="244823" y="41141"/>
                  <a:pt x="244937" y="41712"/>
                </a:cubicBezTo>
                <a:cubicBezTo>
                  <a:pt x="244452" y="41669"/>
                  <a:pt x="243967" y="41626"/>
                  <a:pt x="243453" y="41626"/>
                </a:cubicBezTo>
                <a:cubicBezTo>
                  <a:pt x="233553" y="41640"/>
                  <a:pt x="225108" y="48787"/>
                  <a:pt x="223453" y="58545"/>
                </a:cubicBezTo>
                <a:cubicBezTo>
                  <a:pt x="222754" y="58359"/>
                  <a:pt x="222027" y="58259"/>
                  <a:pt x="221299" y="58259"/>
                </a:cubicBezTo>
                <a:cubicBezTo>
                  <a:pt x="218403" y="58259"/>
                  <a:pt x="215707" y="59772"/>
                  <a:pt x="214209" y="62254"/>
                </a:cubicBezTo>
                <a:cubicBezTo>
                  <a:pt x="211113" y="54807"/>
                  <a:pt x="203895" y="49900"/>
                  <a:pt x="195821" y="49757"/>
                </a:cubicBezTo>
                <a:cubicBezTo>
                  <a:pt x="195700" y="49755"/>
                  <a:pt x="195580" y="49754"/>
                  <a:pt x="195460" y="49754"/>
                </a:cubicBezTo>
                <a:cubicBezTo>
                  <a:pt x="187527" y="49754"/>
                  <a:pt x="180307" y="54375"/>
                  <a:pt x="177005" y="61612"/>
                </a:cubicBezTo>
                <a:cubicBezTo>
                  <a:pt x="175326" y="59349"/>
                  <a:pt x="172830" y="58250"/>
                  <a:pt x="170347" y="58250"/>
                </a:cubicBezTo>
                <a:cubicBezTo>
                  <a:pt x="167429" y="58250"/>
                  <a:pt x="164530" y="59767"/>
                  <a:pt x="162996" y="62696"/>
                </a:cubicBezTo>
                <a:cubicBezTo>
                  <a:pt x="159302" y="57018"/>
                  <a:pt x="153011" y="53538"/>
                  <a:pt x="146235" y="53452"/>
                </a:cubicBezTo>
                <a:cubicBezTo>
                  <a:pt x="146149" y="53451"/>
                  <a:pt x="146063" y="53450"/>
                  <a:pt x="145977" y="53450"/>
                </a:cubicBezTo>
                <a:cubicBezTo>
                  <a:pt x="139297" y="53450"/>
                  <a:pt x="133033" y="56733"/>
                  <a:pt x="129244" y="62239"/>
                </a:cubicBezTo>
                <a:cubicBezTo>
                  <a:pt x="125707" y="49943"/>
                  <a:pt x="114965" y="41084"/>
                  <a:pt x="102226" y="39929"/>
                </a:cubicBezTo>
                <a:cubicBezTo>
                  <a:pt x="101286" y="39843"/>
                  <a:pt x="100349" y="39801"/>
                  <a:pt x="99418" y="39801"/>
                </a:cubicBezTo>
                <a:cubicBezTo>
                  <a:pt x="87716" y="39801"/>
                  <a:pt x="76900" y="46423"/>
                  <a:pt x="71641" y="57047"/>
                </a:cubicBezTo>
                <a:cubicBezTo>
                  <a:pt x="69073" y="50913"/>
                  <a:pt x="63666" y="46419"/>
                  <a:pt x="57161" y="45036"/>
                </a:cubicBezTo>
                <a:cubicBezTo>
                  <a:pt x="55752" y="44733"/>
                  <a:pt x="54329" y="44584"/>
                  <a:pt x="52917" y="44584"/>
                </a:cubicBezTo>
                <a:cubicBezTo>
                  <a:pt x="47810" y="44584"/>
                  <a:pt x="42829" y="46521"/>
                  <a:pt x="39030" y="50085"/>
                </a:cubicBezTo>
                <a:cubicBezTo>
                  <a:pt x="36049" y="44579"/>
                  <a:pt x="30713" y="40756"/>
                  <a:pt x="24536" y="39715"/>
                </a:cubicBezTo>
                <a:cubicBezTo>
                  <a:pt x="22668" y="27161"/>
                  <a:pt x="12611" y="17432"/>
                  <a:pt x="0" y="15963"/>
                </a:cubicBezTo>
                <a:lnTo>
                  <a:pt x="0" y="116034"/>
                </a:lnTo>
                <a:lnTo>
                  <a:pt x="285308" y="116034"/>
                </a:lnTo>
                <a:lnTo>
                  <a:pt x="285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75486" y="2552494"/>
            <a:ext cx="10543093" cy="2770854"/>
            <a:chOff x="242600" y="2141546"/>
            <a:chExt cx="7381568" cy="1939967"/>
          </a:xfrm>
        </p:grpSpPr>
        <p:sp>
          <p:nvSpPr>
            <p:cNvPr id="15" name="Google Shape;15;p2"/>
            <p:cNvSpPr/>
            <p:nvPr/>
          </p:nvSpPr>
          <p:spPr>
            <a:xfrm>
              <a:off x="242600" y="2169421"/>
              <a:ext cx="3225375" cy="1648150"/>
            </a:xfrm>
            <a:custGeom>
              <a:avLst/>
              <a:gdLst/>
              <a:ahLst/>
              <a:cxnLst/>
              <a:rect l="l" t="t" r="r" b="b"/>
              <a:pathLst>
                <a:path w="129015" h="65926" extrusionOk="0">
                  <a:moveTo>
                    <a:pt x="12123" y="0"/>
                  </a:moveTo>
                  <a:cubicBezTo>
                    <a:pt x="11696" y="0"/>
                    <a:pt x="11271" y="63"/>
                    <a:pt x="10852" y="208"/>
                  </a:cubicBezTo>
                  <a:cubicBezTo>
                    <a:pt x="9565" y="651"/>
                    <a:pt x="8652" y="1758"/>
                    <a:pt x="7780" y="2810"/>
                  </a:cubicBezTo>
                  <a:cubicBezTo>
                    <a:pt x="5371" y="5703"/>
                    <a:pt x="2769" y="8416"/>
                    <a:pt x="1" y="10962"/>
                  </a:cubicBezTo>
                  <a:lnTo>
                    <a:pt x="1" y="65926"/>
                  </a:lnTo>
                  <a:lnTo>
                    <a:pt x="127602" y="65926"/>
                  </a:lnTo>
                  <a:cubicBezTo>
                    <a:pt x="128308" y="63766"/>
                    <a:pt x="128710" y="61510"/>
                    <a:pt x="128793" y="59240"/>
                  </a:cubicBezTo>
                  <a:cubicBezTo>
                    <a:pt x="129014" y="52984"/>
                    <a:pt x="127367" y="46230"/>
                    <a:pt x="125208" y="40375"/>
                  </a:cubicBezTo>
                  <a:cubicBezTo>
                    <a:pt x="123478" y="35655"/>
                    <a:pt x="119284" y="31835"/>
                    <a:pt x="116280" y="27821"/>
                  </a:cubicBezTo>
                  <a:cubicBezTo>
                    <a:pt x="109207" y="18395"/>
                    <a:pt x="100737" y="10104"/>
                    <a:pt x="91131" y="3253"/>
                  </a:cubicBezTo>
                  <a:cubicBezTo>
                    <a:pt x="90185" y="2584"/>
                    <a:pt x="89135" y="1904"/>
                    <a:pt x="88003" y="1904"/>
                  </a:cubicBezTo>
                  <a:cubicBezTo>
                    <a:pt x="87893" y="1904"/>
                    <a:pt x="87782" y="1911"/>
                    <a:pt x="87671" y="1924"/>
                  </a:cubicBezTo>
                  <a:cubicBezTo>
                    <a:pt x="86674" y="2049"/>
                    <a:pt x="85844" y="2713"/>
                    <a:pt x="85082" y="3364"/>
                  </a:cubicBezTo>
                  <a:cubicBezTo>
                    <a:pt x="76653" y="10478"/>
                    <a:pt x="68722" y="18160"/>
                    <a:pt x="61345" y="26354"/>
                  </a:cubicBezTo>
                  <a:cubicBezTo>
                    <a:pt x="60456" y="27345"/>
                    <a:pt x="59364" y="28421"/>
                    <a:pt x="58079" y="28421"/>
                  </a:cubicBezTo>
                  <a:cubicBezTo>
                    <a:pt x="57983" y="28421"/>
                    <a:pt x="57886" y="28415"/>
                    <a:pt x="57788" y="28402"/>
                  </a:cubicBezTo>
                  <a:cubicBezTo>
                    <a:pt x="56334" y="28222"/>
                    <a:pt x="55476" y="26727"/>
                    <a:pt x="54258" y="25897"/>
                  </a:cubicBezTo>
                  <a:cubicBezTo>
                    <a:pt x="53592" y="25439"/>
                    <a:pt x="52793" y="25223"/>
                    <a:pt x="51987" y="25223"/>
                  </a:cubicBezTo>
                  <a:cubicBezTo>
                    <a:pt x="50550" y="25223"/>
                    <a:pt x="49092" y="25910"/>
                    <a:pt x="48320" y="27143"/>
                  </a:cubicBezTo>
                  <a:cubicBezTo>
                    <a:pt x="39074" y="17039"/>
                    <a:pt x="28334" y="8402"/>
                    <a:pt x="16472" y="1537"/>
                  </a:cubicBezTo>
                  <a:cubicBezTo>
                    <a:pt x="15127" y="773"/>
                    <a:pt x="13614" y="0"/>
                    <a:pt x="12123" y="0"/>
                  </a:cubicBezTo>
                  <a:close/>
                </a:path>
              </a:pathLst>
            </a:custGeom>
            <a:solidFill>
              <a:srgbClr val="5CA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054843" y="2141546"/>
              <a:ext cx="4569325" cy="1676025"/>
            </a:xfrm>
            <a:custGeom>
              <a:avLst/>
              <a:gdLst/>
              <a:ahLst/>
              <a:cxnLst/>
              <a:rect l="l" t="t" r="r" b="b"/>
              <a:pathLst>
                <a:path w="182773" h="67041" extrusionOk="0">
                  <a:moveTo>
                    <a:pt x="75789" y="0"/>
                  </a:moveTo>
                  <a:cubicBezTo>
                    <a:pt x="74286" y="0"/>
                    <a:pt x="72814" y="581"/>
                    <a:pt x="71476" y="1295"/>
                  </a:cubicBezTo>
                  <a:cubicBezTo>
                    <a:pt x="66784" y="3787"/>
                    <a:pt x="63157" y="7939"/>
                    <a:pt x="58507" y="10513"/>
                  </a:cubicBezTo>
                  <a:cubicBezTo>
                    <a:pt x="55697" y="12077"/>
                    <a:pt x="52583" y="13032"/>
                    <a:pt x="49510" y="13960"/>
                  </a:cubicBezTo>
                  <a:lnTo>
                    <a:pt x="10866" y="25711"/>
                  </a:lnTo>
                  <a:cubicBezTo>
                    <a:pt x="7973" y="26597"/>
                    <a:pt x="4900" y="27579"/>
                    <a:pt x="2976" y="29919"/>
                  </a:cubicBezTo>
                  <a:cubicBezTo>
                    <a:pt x="0" y="33490"/>
                    <a:pt x="775" y="38763"/>
                    <a:pt x="1717" y="43331"/>
                  </a:cubicBezTo>
                  <a:lnTo>
                    <a:pt x="5426" y="61324"/>
                  </a:lnTo>
                  <a:cubicBezTo>
                    <a:pt x="5814" y="63165"/>
                    <a:pt x="6215" y="65075"/>
                    <a:pt x="7364" y="66556"/>
                  </a:cubicBezTo>
                  <a:cubicBezTo>
                    <a:pt x="7488" y="66736"/>
                    <a:pt x="7641" y="66888"/>
                    <a:pt x="7779" y="67041"/>
                  </a:cubicBezTo>
                  <a:lnTo>
                    <a:pt x="182772" y="67041"/>
                  </a:lnTo>
                  <a:lnTo>
                    <a:pt x="182772" y="27496"/>
                  </a:lnTo>
                  <a:cubicBezTo>
                    <a:pt x="181624" y="26611"/>
                    <a:pt x="180502" y="25752"/>
                    <a:pt x="179409" y="24991"/>
                  </a:cubicBezTo>
                  <a:lnTo>
                    <a:pt x="151491" y="5738"/>
                  </a:lnTo>
                  <a:cubicBezTo>
                    <a:pt x="149159" y="4141"/>
                    <a:pt x="146513" y="2464"/>
                    <a:pt x="143792" y="2464"/>
                  </a:cubicBezTo>
                  <a:cubicBezTo>
                    <a:pt x="143283" y="2464"/>
                    <a:pt x="142772" y="2523"/>
                    <a:pt x="142259" y="2652"/>
                  </a:cubicBezTo>
                  <a:cubicBezTo>
                    <a:pt x="140419" y="3095"/>
                    <a:pt x="138924" y="4382"/>
                    <a:pt x="137512" y="5614"/>
                  </a:cubicBezTo>
                  <a:lnTo>
                    <a:pt x="118646" y="22098"/>
                  </a:lnTo>
                  <a:cubicBezTo>
                    <a:pt x="117871" y="20825"/>
                    <a:pt x="116889" y="19676"/>
                    <a:pt x="115740" y="18707"/>
                  </a:cubicBezTo>
                  <a:cubicBezTo>
                    <a:pt x="114992" y="18084"/>
                    <a:pt x="113941" y="17046"/>
                    <a:pt x="113096" y="16631"/>
                  </a:cubicBezTo>
                  <a:cubicBezTo>
                    <a:pt x="112820" y="16506"/>
                    <a:pt x="112527" y="16444"/>
                    <a:pt x="112238" y="16444"/>
                  </a:cubicBezTo>
                  <a:cubicBezTo>
                    <a:pt x="111729" y="16444"/>
                    <a:pt x="111228" y="16634"/>
                    <a:pt x="110840" y="17005"/>
                  </a:cubicBezTo>
                  <a:cubicBezTo>
                    <a:pt x="110549" y="17296"/>
                    <a:pt x="110342" y="17669"/>
                    <a:pt x="110023" y="17918"/>
                  </a:cubicBezTo>
                  <a:cubicBezTo>
                    <a:pt x="109702" y="18165"/>
                    <a:pt x="109312" y="18249"/>
                    <a:pt x="108903" y="18249"/>
                  </a:cubicBezTo>
                  <a:cubicBezTo>
                    <a:pt x="108486" y="18249"/>
                    <a:pt x="108048" y="18162"/>
                    <a:pt x="107643" y="18071"/>
                  </a:cubicBezTo>
                  <a:cubicBezTo>
                    <a:pt x="105317" y="17517"/>
                    <a:pt x="103449" y="16022"/>
                    <a:pt x="101442" y="14763"/>
                  </a:cubicBezTo>
                  <a:lnTo>
                    <a:pt x="94688" y="10527"/>
                  </a:lnTo>
                  <a:lnTo>
                    <a:pt x="81386" y="2195"/>
                  </a:lnTo>
                  <a:cubicBezTo>
                    <a:pt x="79739" y="1171"/>
                    <a:pt x="78009" y="119"/>
                    <a:pt x="76085" y="8"/>
                  </a:cubicBezTo>
                  <a:cubicBezTo>
                    <a:pt x="75986" y="3"/>
                    <a:pt x="75888" y="0"/>
                    <a:pt x="75789" y="0"/>
                  </a:cubicBezTo>
                  <a:close/>
                </a:path>
              </a:pathLst>
            </a:custGeom>
            <a:solidFill>
              <a:srgbClr val="5CA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85260" y="2656604"/>
              <a:ext cx="2707000" cy="843415"/>
            </a:xfrm>
            <a:custGeom>
              <a:avLst/>
              <a:gdLst/>
              <a:ahLst/>
              <a:cxnLst/>
              <a:rect l="l" t="t" r="r" b="b"/>
              <a:pathLst>
                <a:path w="108280" h="28189" extrusionOk="0">
                  <a:moveTo>
                    <a:pt x="50733" y="0"/>
                  </a:moveTo>
                  <a:cubicBezTo>
                    <a:pt x="27913" y="0"/>
                    <a:pt x="0" y="15386"/>
                    <a:pt x="0" y="15386"/>
                  </a:cubicBezTo>
                  <a:lnTo>
                    <a:pt x="0" y="28189"/>
                  </a:lnTo>
                  <a:lnTo>
                    <a:pt x="108279" y="28189"/>
                  </a:lnTo>
                  <a:cubicBezTo>
                    <a:pt x="106328" y="14597"/>
                    <a:pt x="78521" y="2458"/>
                    <a:pt x="55088" y="202"/>
                  </a:cubicBezTo>
                  <a:cubicBezTo>
                    <a:pt x="53664" y="65"/>
                    <a:pt x="52209" y="0"/>
                    <a:pt x="50733" y="0"/>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4673" y="2729225"/>
              <a:ext cx="6920600" cy="1352288"/>
            </a:xfrm>
            <a:custGeom>
              <a:avLst/>
              <a:gdLst/>
              <a:ahLst/>
              <a:cxnLst/>
              <a:rect l="l" t="t" r="r" b="b"/>
              <a:pathLst>
                <a:path w="276824" h="43728" extrusionOk="0">
                  <a:moveTo>
                    <a:pt x="115734" y="0"/>
                  </a:moveTo>
                  <a:cubicBezTo>
                    <a:pt x="112821" y="0"/>
                    <a:pt x="109899" y="223"/>
                    <a:pt x="106965" y="723"/>
                  </a:cubicBezTo>
                  <a:cubicBezTo>
                    <a:pt x="97221" y="2384"/>
                    <a:pt x="88280" y="7007"/>
                    <a:pt x="79048" y="10522"/>
                  </a:cubicBezTo>
                  <a:cubicBezTo>
                    <a:pt x="72712" y="12926"/>
                    <a:pt x="65895" y="14814"/>
                    <a:pt x="59189" y="14814"/>
                  </a:cubicBezTo>
                  <a:cubicBezTo>
                    <a:pt x="56124" y="14814"/>
                    <a:pt x="53081" y="14419"/>
                    <a:pt x="50120" y="13498"/>
                  </a:cubicBezTo>
                  <a:cubicBezTo>
                    <a:pt x="43393" y="11408"/>
                    <a:pt x="37677" y="6772"/>
                    <a:pt x="30922" y="4806"/>
                  </a:cubicBezTo>
                  <a:cubicBezTo>
                    <a:pt x="28193" y="4013"/>
                    <a:pt x="25415" y="3680"/>
                    <a:pt x="22618" y="3680"/>
                  </a:cubicBezTo>
                  <a:cubicBezTo>
                    <a:pt x="15312" y="3680"/>
                    <a:pt x="7870" y="5949"/>
                    <a:pt x="804" y="8211"/>
                  </a:cubicBezTo>
                  <a:cubicBezTo>
                    <a:pt x="541" y="8294"/>
                    <a:pt x="264" y="8391"/>
                    <a:pt x="1" y="8474"/>
                  </a:cubicBezTo>
                  <a:lnTo>
                    <a:pt x="1" y="43727"/>
                  </a:lnTo>
                  <a:lnTo>
                    <a:pt x="276823" y="43727"/>
                  </a:lnTo>
                  <a:lnTo>
                    <a:pt x="276823" y="24377"/>
                  </a:lnTo>
                  <a:cubicBezTo>
                    <a:pt x="269294" y="22177"/>
                    <a:pt x="262401" y="18398"/>
                    <a:pt x="255065" y="15658"/>
                  </a:cubicBezTo>
                  <a:cubicBezTo>
                    <a:pt x="245800" y="12205"/>
                    <a:pt x="236047" y="9792"/>
                    <a:pt x="226115" y="9792"/>
                  </a:cubicBezTo>
                  <a:cubicBezTo>
                    <a:pt x="225735" y="9792"/>
                    <a:pt x="225355" y="9796"/>
                    <a:pt x="224975" y="9803"/>
                  </a:cubicBezTo>
                  <a:cubicBezTo>
                    <a:pt x="212116" y="10052"/>
                    <a:pt x="199576" y="14398"/>
                    <a:pt x="186718" y="14509"/>
                  </a:cubicBezTo>
                  <a:cubicBezTo>
                    <a:pt x="186547" y="14510"/>
                    <a:pt x="186376" y="14511"/>
                    <a:pt x="186205" y="14511"/>
                  </a:cubicBezTo>
                  <a:cubicBezTo>
                    <a:pt x="162184" y="14511"/>
                    <a:pt x="139255" y="0"/>
                    <a:pt x="115734" y="0"/>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txBox="1">
            <a:spLocks noGrp="1"/>
          </p:cNvSpPr>
          <p:nvPr>
            <p:ph type="ctrTitle"/>
          </p:nvPr>
        </p:nvSpPr>
        <p:spPr>
          <a:xfrm>
            <a:off x="2505450" y="507100"/>
            <a:ext cx="4133100" cy="2240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64951"/>
              </a:buClr>
              <a:buSzPts val="8000"/>
              <a:buFont typeface="Barlow Condensed"/>
              <a:buNone/>
              <a:defRPr sz="6800" b="1">
                <a:solidFill>
                  <a:srgbClr val="364951"/>
                </a:solidFill>
                <a:latin typeface="Barlow Condensed"/>
                <a:ea typeface="Barlow Condensed"/>
                <a:cs typeface="Barlow Condensed"/>
                <a:sym typeface="Barlow Condensed"/>
              </a:defRPr>
            </a:lvl1pPr>
            <a:lvl2pPr lvl="1" algn="ctr">
              <a:spcBef>
                <a:spcPts val="0"/>
              </a:spcBef>
              <a:spcAft>
                <a:spcPts val="0"/>
              </a:spcAft>
              <a:buClr>
                <a:srgbClr val="364951"/>
              </a:buClr>
              <a:buSzPts val="3600"/>
              <a:buFont typeface="Barlow Condensed"/>
              <a:buNone/>
              <a:defRPr sz="3600" b="1">
                <a:solidFill>
                  <a:srgbClr val="364951"/>
                </a:solidFill>
                <a:latin typeface="Barlow Condensed"/>
                <a:ea typeface="Barlow Condensed"/>
                <a:cs typeface="Barlow Condensed"/>
                <a:sym typeface="Barlow Condensed"/>
              </a:defRPr>
            </a:lvl2pPr>
            <a:lvl3pPr lvl="2" algn="ctr">
              <a:spcBef>
                <a:spcPts val="0"/>
              </a:spcBef>
              <a:spcAft>
                <a:spcPts val="0"/>
              </a:spcAft>
              <a:buClr>
                <a:srgbClr val="364951"/>
              </a:buClr>
              <a:buSzPts val="3600"/>
              <a:buFont typeface="Barlow Condensed"/>
              <a:buNone/>
              <a:defRPr sz="3600" b="1">
                <a:solidFill>
                  <a:srgbClr val="364951"/>
                </a:solidFill>
                <a:latin typeface="Barlow Condensed"/>
                <a:ea typeface="Barlow Condensed"/>
                <a:cs typeface="Barlow Condensed"/>
                <a:sym typeface="Barlow Condensed"/>
              </a:defRPr>
            </a:lvl3pPr>
            <a:lvl4pPr lvl="3" algn="ctr">
              <a:spcBef>
                <a:spcPts val="0"/>
              </a:spcBef>
              <a:spcAft>
                <a:spcPts val="0"/>
              </a:spcAft>
              <a:buClr>
                <a:srgbClr val="364951"/>
              </a:buClr>
              <a:buSzPts val="3600"/>
              <a:buFont typeface="Barlow Condensed"/>
              <a:buNone/>
              <a:defRPr sz="3600" b="1">
                <a:solidFill>
                  <a:srgbClr val="364951"/>
                </a:solidFill>
                <a:latin typeface="Barlow Condensed"/>
                <a:ea typeface="Barlow Condensed"/>
                <a:cs typeface="Barlow Condensed"/>
                <a:sym typeface="Barlow Condensed"/>
              </a:defRPr>
            </a:lvl4pPr>
            <a:lvl5pPr lvl="4" algn="ctr">
              <a:spcBef>
                <a:spcPts val="0"/>
              </a:spcBef>
              <a:spcAft>
                <a:spcPts val="0"/>
              </a:spcAft>
              <a:buClr>
                <a:srgbClr val="364951"/>
              </a:buClr>
              <a:buSzPts val="3600"/>
              <a:buFont typeface="Barlow Condensed"/>
              <a:buNone/>
              <a:defRPr sz="3600" b="1">
                <a:solidFill>
                  <a:srgbClr val="364951"/>
                </a:solidFill>
                <a:latin typeface="Barlow Condensed"/>
                <a:ea typeface="Barlow Condensed"/>
                <a:cs typeface="Barlow Condensed"/>
                <a:sym typeface="Barlow Condensed"/>
              </a:defRPr>
            </a:lvl5pPr>
            <a:lvl6pPr lvl="5" algn="ctr">
              <a:spcBef>
                <a:spcPts val="0"/>
              </a:spcBef>
              <a:spcAft>
                <a:spcPts val="0"/>
              </a:spcAft>
              <a:buClr>
                <a:srgbClr val="364951"/>
              </a:buClr>
              <a:buSzPts val="3600"/>
              <a:buFont typeface="Barlow Condensed"/>
              <a:buNone/>
              <a:defRPr sz="3600" b="1">
                <a:solidFill>
                  <a:srgbClr val="364951"/>
                </a:solidFill>
                <a:latin typeface="Barlow Condensed"/>
                <a:ea typeface="Barlow Condensed"/>
                <a:cs typeface="Barlow Condensed"/>
                <a:sym typeface="Barlow Condensed"/>
              </a:defRPr>
            </a:lvl6pPr>
            <a:lvl7pPr lvl="6" algn="ctr">
              <a:spcBef>
                <a:spcPts val="0"/>
              </a:spcBef>
              <a:spcAft>
                <a:spcPts val="0"/>
              </a:spcAft>
              <a:buClr>
                <a:srgbClr val="364951"/>
              </a:buClr>
              <a:buSzPts val="3600"/>
              <a:buFont typeface="Barlow Condensed"/>
              <a:buNone/>
              <a:defRPr sz="3600" b="1">
                <a:solidFill>
                  <a:srgbClr val="364951"/>
                </a:solidFill>
                <a:latin typeface="Barlow Condensed"/>
                <a:ea typeface="Barlow Condensed"/>
                <a:cs typeface="Barlow Condensed"/>
                <a:sym typeface="Barlow Condensed"/>
              </a:defRPr>
            </a:lvl7pPr>
            <a:lvl8pPr lvl="7" algn="ctr">
              <a:spcBef>
                <a:spcPts val="0"/>
              </a:spcBef>
              <a:spcAft>
                <a:spcPts val="0"/>
              </a:spcAft>
              <a:buClr>
                <a:srgbClr val="364951"/>
              </a:buClr>
              <a:buSzPts val="3600"/>
              <a:buFont typeface="Barlow Condensed"/>
              <a:buNone/>
              <a:defRPr sz="3600" b="1">
                <a:solidFill>
                  <a:srgbClr val="364951"/>
                </a:solidFill>
                <a:latin typeface="Barlow Condensed"/>
                <a:ea typeface="Barlow Condensed"/>
                <a:cs typeface="Barlow Condensed"/>
                <a:sym typeface="Barlow Condensed"/>
              </a:defRPr>
            </a:lvl8pPr>
            <a:lvl9pPr lvl="8" algn="ctr">
              <a:spcBef>
                <a:spcPts val="0"/>
              </a:spcBef>
              <a:spcAft>
                <a:spcPts val="0"/>
              </a:spcAft>
              <a:buClr>
                <a:srgbClr val="364951"/>
              </a:buClr>
              <a:buSzPts val="3600"/>
              <a:buFont typeface="Barlow Condensed"/>
              <a:buNone/>
              <a:defRPr sz="3600" b="1">
                <a:solidFill>
                  <a:srgbClr val="364951"/>
                </a:solidFill>
                <a:latin typeface="Barlow Condensed"/>
                <a:ea typeface="Barlow Condensed"/>
                <a:cs typeface="Barlow Condensed"/>
                <a:sym typeface="Barlow Condensed"/>
              </a:defRPr>
            </a:lvl9pPr>
          </a:lstStyle>
          <a:p>
            <a:endParaRPr/>
          </a:p>
        </p:txBody>
      </p:sp>
      <p:sp>
        <p:nvSpPr>
          <p:cNvPr id="20" name="Google Shape;20;p2"/>
          <p:cNvSpPr txBox="1">
            <a:spLocks noGrp="1"/>
          </p:cNvSpPr>
          <p:nvPr>
            <p:ph type="subTitle" idx="1"/>
          </p:nvPr>
        </p:nvSpPr>
        <p:spPr>
          <a:xfrm>
            <a:off x="2249125" y="4229476"/>
            <a:ext cx="4645800" cy="450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Montserrat Medium"/>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2pPr>
            <a:lvl3pPr lvl="2"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3pPr>
            <a:lvl4pPr lvl="3"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4pPr>
            <a:lvl5pPr lvl="4"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5pPr>
            <a:lvl6pPr lvl="5"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6pPr>
            <a:lvl7pPr lvl="6"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7pPr>
            <a:lvl8pPr lvl="7"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8pPr>
            <a:lvl9pPr lvl="8"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335"/>
        <p:cNvGrpSpPr/>
        <p:nvPr/>
      </p:nvGrpSpPr>
      <p:grpSpPr>
        <a:xfrm>
          <a:off x="0" y="0"/>
          <a:ext cx="0" cy="0"/>
          <a:chOff x="0" y="0"/>
          <a:chExt cx="0" cy="0"/>
        </a:xfrm>
      </p:grpSpPr>
      <p:grpSp>
        <p:nvGrpSpPr>
          <p:cNvPr id="336" name="Google Shape;336;p31"/>
          <p:cNvGrpSpPr/>
          <p:nvPr/>
        </p:nvGrpSpPr>
        <p:grpSpPr>
          <a:xfrm rot="1078811">
            <a:off x="-1569088" y="-3281663"/>
            <a:ext cx="11413260" cy="9358740"/>
            <a:chOff x="-315544" y="-4662462"/>
            <a:chExt cx="11412820" cy="9358379"/>
          </a:xfrm>
        </p:grpSpPr>
        <p:sp>
          <p:nvSpPr>
            <p:cNvPr id="337" name="Google Shape;337;p31"/>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1"/>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1"/>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 name="Google Shape;340;p31"/>
          <p:cNvSpPr/>
          <p:nvPr/>
        </p:nvSpPr>
        <p:spPr>
          <a:xfrm>
            <a:off x="-357225" y="1850900"/>
            <a:ext cx="9634851" cy="3358123"/>
          </a:xfrm>
          <a:custGeom>
            <a:avLst/>
            <a:gdLst/>
            <a:ahLst/>
            <a:cxnLst/>
            <a:rect l="l" t="t" r="r" b="b"/>
            <a:pathLst>
              <a:path w="285308" h="99441" extrusionOk="0">
                <a:moveTo>
                  <a:pt x="226694" y="0"/>
                </a:moveTo>
                <a:cubicBezTo>
                  <a:pt x="214141" y="0"/>
                  <a:pt x="202089" y="6735"/>
                  <a:pt x="195735" y="18371"/>
                </a:cubicBezTo>
                <a:cubicBezTo>
                  <a:pt x="194684" y="18030"/>
                  <a:pt x="193611" y="17866"/>
                  <a:pt x="192553" y="17866"/>
                </a:cubicBezTo>
                <a:cubicBezTo>
                  <a:pt x="188957" y="17866"/>
                  <a:pt x="185526" y="19753"/>
                  <a:pt x="183653" y="22993"/>
                </a:cubicBezTo>
                <a:cubicBezTo>
                  <a:pt x="181213" y="27201"/>
                  <a:pt x="182055" y="32522"/>
                  <a:pt x="185650" y="35789"/>
                </a:cubicBezTo>
                <a:cubicBezTo>
                  <a:pt x="184392" y="35329"/>
                  <a:pt x="183108" y="35112"/>
                  <a:pt x="181847" y="35112"/>
                </a:cubicBezTo>
                <a:cubicBezTo>
                  <a:pt x="177160" y="35112"/>
                  <a:pt x="172794" y="38117"/>
                  <a:pt x="171299" y="42850"/>
                </a:cubicBezTo>
                <a:cubicBezTo>
                  <a:pt x="169355" y="41731"/>
                  <a:pt x="167269" y="41214"/>
                  <a:pt x="165226" y="41214"/>
                </a:cubicBezTo>
                <a:cubicBezTo>
                  <a:pt x="159714" y="41214"/>
                  <a:pt x="154516" y="44984"/>
                  <a:pt x="153267" y="50896"/>
                </a:cubicBezTo>
                <a:cubicBezTo>
                  <a:pt x="152240" y="51523"/>
                  <a:pt x="151256" y="52222"/>
                  <a:pt x="150343" y="52993"/>
                </a:cubicBezTo>
                <a:cubicBezTo>
                  <a:pt x="148252" y="51446"/>
                  <a:pt x="145776" y="50666"/>
                  <a:pt x="143291" y="50666"/>
                </a:cubicBezTo>
                <a:cubicBezTo>
                  <a:pt x="141215" y="50666"/>
                  <a:pt x="139132" y="51211"/>
                  <a:pt x="137262" y="52308"/>
                </a:cubicBezTo>
                <a:cubicBezTo>
                  <a:pt x="134621" y="51308"/>
                  <a:pt x="132140" y="50801"/>
                  <a:pt x="129709" y="50801"/>
                </a:cubicBezTo>
                <a:cubicBezTo>
                  <a:pt x="123788" y="50801"/>
                  <a:pt x="118174" y="53807"/>
                  <a:pt x="111327" y="59997"/>
                </a:cubicBezTo>
                <a:cubicBezTo>
                  <a:pt x="110122" y="59878"/>
                  <a:pt x="108989" y="59821"/>
                  <a:pt x="107921" y="59821"/>
                </a:cubicBezTo>
                <a:cubicBezTo>
                  <a:pt x="106041" y="59821"/>
                  <a:pt x="104363" y="59998"/>
                  <a:pt x="102853" y="60325"/>
                </a:cubicBezTo>
                <a:cubicBezTo>
                  <a:pt x="97952" y="57949"/>
                  <a:pt x="92697" y="56792"/>
                  <a:pt x="87482" y="56792"/>
                </a:cubicBezTo>
                <a:cubicBezTo>
                  <a:pt x="78642" y="56792"/>
                  <a:pt x="69918" y="60116"/>
                  <a:pt x="63224" y="66459"/>
                </a:cubicBezTo>
                <a:cubicBezTo>
                  <a:pt x="62468" y="66759"/>
                  <a:pt x="61712" y="67073"/>
                  <a:pt x="60970" y="67444"/>
                </a:cubicBezTo>
                <a:cubicBezTo>
                  <a:pt x="57704" y="64277"/>
                  <a:pt x="52325" y="60211"/>
                  <a:pt x="46034" y="59968"/>
                </a:cubicBezTo>
                <a:cubicBezTo>
                  <a:pt x="45849" y="59084"/>
                  <a:pt x="45564" y="58242"/>
                  <a:pt x="45164" y="57429"/>
                </a:cubicBezTo>
                <a:cubicBezTo>
                  <a:pt x="50214" y="48813"/>
                  <a:pt x="48531" y="37843"/>
                  <a:pt x="41127" y="31124"/>
                </a:cubicBezTo>
                <a:cubicBezTo>
                  <a:pt x="37128" y="27502"/>
                  <a:pt x="32050" y="25662"/>
                  <a:pt x="26953" y="25662"/>
                </a:cubicBezTo>
                <a:cubicBezTo>
                  <a:pt x="22615" y="25662"/>
                  <a:pt x="18263" y="26995"/>
                  <a:pt x="14551" y="29697"/>
                </a:cubicBezTo>
                <a:cubicBezTo>
                  <a:pt x="14665" y="29013"/>
                  <a:pt x="14722" y="28314"/>
                  <a:pt x="14736" y="27615"/>
                </a:cubicBezTo>
                <a:cubicBezTo>
                  <a:pt x="14736" y="20325"/>
                  <a:pt x="8806" y="14563"/>
                  <a:pt x="1723" y="14563"/>
                </a:cubicBezTo>
                <a:cubicBezTo>
                  <a:pt x="1155" y="14563"/>
                  <a:pt x="580" y="14600"/>
                  <a:pt x="0" y="14676"/>
                </a:cubicBezTo>
                <a:lnTo>
                  <a:pt x="0" y="99441"/>
                </a:lnTo>
                <a:lnTo>
                  <a:pt x="285308" y="99441"/>
                </a:lnTo>
                <a:lnTo>
                  <a:pt x="285308" y="3036"/>
                </a:lnTo>
                <a:cubicBezTo>
                  <a:pt x="283296" y="4933"/>
                  <a:pt x="281955" y="7415"/>
                  <a:pt x="281485" y="10140"/>
                </a:cubicBezTo>
                <a:cubicBezTo>
                  <a:pt x="281000" y="10097"/>
                  <a:pt x="280529" y="10083"/>
                  <a:pt x="280044" y="10083"/>
                </a:cubicBezTo>
                <a:cubicBezTo>
                  <a:pt x="280016" y="10082"/>
                  <a:pt x="279988" y="10082"/>
                  <a:pt x="279960" y="10082"/>
                </a:cubicBezTo>
                <a:cubicBezTo>
                  <a:pt x="276822" y="10082"/>
                  <a:pt x="273743" y="10880"/>
                  <a:pt x="271000" y="12379"/>
                </a:cubicBezTo>
                <a:cubicBezTo>
                  <a:pt x="269930" y="11994"/>
                  <a:pt x="268803" y="11794"/>
                  <a:pt x="267676" y="11794"/>
                </a:cubicBezTo>
                <a:cubicBezTo>
                  <a:pt x="267576" y="11794"/>
                  <a:pt x="267476" y="11809"/>
                  <a:pt x="267362" y="11809"/>
                </a:cubicBezTo>
                <a:cubicBezTo>
                  <a:pt x="264336" y="4364"/>
                  <a:pt x="257213" y="2"/>
                  <a:pt x="249810" y="2"/>
                </a:cubicBezTo>
                <a:cubicBezTo>
                  <a:pt x="246532" y="2"/>
                  <a:pt x="243200" y="858"/>
                  <a:pt x="240144" y="2679"/>
                </a:cubicBezTo>
                <a:cubicBezTo>
                  <a:pt x="235755" y="865"/>
                  <a:pt x="231193" y="0"/>
                  <a:pt x="226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txBox="1">
            <a:spLocks noGrp="1"/>
          </p:cNvSpPr>
          <p:nvPr>
            <p:ph type="title"/>
          </p:nvPr>
        </p:nvSpPr>
        <p:spPr>
          <a:xfrm>
            <a:off x="918600" y="1440750"/>
            <a:ext cx="4101600" cy="22620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Font typeface="Barlow Condensed"/>
              <a:buNone/>
              <a:defRPr sz="8000" b="1">
                <a:latin typeface="Barlow Condensed"/>
                <a:ea typeface="Barlow Condensed"/>
                <a:cs typeface="Barlow Condensed"/>
                <a:sym typeface="Barlow Condensed"/>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42" name="Google Shape;342;p31"/>
          <p:cNvSpPr/>
          <p:nvPr/>
        </p:nvSpPr>
        <p:spPr>
          <a:xfrm flipH="1">
            <a:off x="-228557" y="4550321"/>
            <a:ext cx="10230432" cy="658715"/>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37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82F0F2"/>
        </a:solidFill>
        <a:effectLst/>
      </p:bgPr>
    </p:bg>
    <p:spTree>
      <p:nvGrpSpPr>
        <p:cNvPr id="1" name="Shape 21"/>
        <p:cNvGrpSpPr/>
        <p:nvPr/>
      </p:nvGrpSpPr>
      <p:grpSpPr>
        <a:xfrm>
          <a:off x="0" y="0"/>
          <a:ext cx="0" cy="0"/>
          <a:chOff x="0" y="0"/>
          <a:chExt cx="0" cy="0"/>
        </a:xfrm>
      </p:grpSpPr>
      <p:grpSp>
        <p:nvGrpSpPr>
          <p:cNvPr id="22" name="Google Shape;22;p3"/>
          <p:cNvGrpSpPr/>
          <p:nvPr/>
        </p:nvGrpSpPr>
        <p:grpSpPr>
          <a:xfrm rot="1078811">
            <a:off x="-1569088" y="-3281663"/>
            <a:ext cx="11413260" cy="9358740"/>
            <a:chOff x="-315544" y="-4662462"/>
            <a:chExt cx="11412820" cy="9358379"/>
          </a:xfrm>
        </p:grpSpPr>
        <p:sp>
          <p:nvSpPr>
            <p:cNvPr id="23" name="Google Shape;23;p3"/>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2441400" y="1511046"/>
            <a:ext cx="42612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Font typeface="Barlow Condensed"/>
              <a:buNone/>
              <a:defRPr sz="6000" b="1">
                <a:latin typeface="Barlow Condensed"/>
                <a:ea typeface="Barlow Condensed"/>
                <a:cs typeface="Barlow Condensed"/>
                <a:sym typeface="Barlow Condense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3657600" y="505206"/>
            <a:ext cx="182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5000"/>
              <a:buFont typeface="Barlow Condensed"/>
              <a:buNone/>
              <a:defRPr sz="5000" b="1">
                <a:solidFill>
                  <a:schemeClr val="dk2"/>
                </a:solidFill>
                <a:latin typeface="Barlow Condensed"/>
                <a:ea typeface="Barlow Condensed"/>
                <a:cs typeface="Barlow Condensed"/>
                <a:sym typeface="Barlow Condensed"/>
              </a:defRPr>
            </a:lvl1pPr>
            <a:lvl2pPr lvl="1"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2pPr>
            <a:lvl3pPr lvl="2"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3pPr>
            <a:lvl4pPr lvl="3"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4pPr>
            <a:lvl5pPr lvl="4"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5pPr>
            <a:lvl6pPr lvl="5"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6pPr>
            <a:lvl7pPr lvl="6"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7pPr>
            <a:lvl8pPr lvl="7"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8pPr>
            <a:lvl9pPr lvl="8"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9pPr>
          </a:lstStyle>
          <a:p>
            <a:r>
              <a:t>xx%</a:t>
            </a:r>
          </a:p>
        </p:txBody>
      </p:sp>
      <p:sp>
        <p:nvSpPr>
          <p:cNvPr id="28" name="Google Shape;28;p3"/>
          <p:cNvSpPr txBox="1">
            <a:spLocks noGrp="1"/>
          </p:cNvSpPr>
          <p:nvPr>
            <p:ph type="subTitle" idx="1"/>
          </p:nvPr>
        </p:nvSpPr>
        <p:spPr>
          <a:xfrm>
            <a:off x="2606100" y="2233422"/>
            <a:ext cx="39318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grpSp>
        <p:nvGrpSpPr>
          <p:cNvPr id="29" name="Google Shape;29;p3"/>
          <p:cNvGrpSpPr/>
          <p:nvPr/>
        </p:nvGrpSpPr>
        <p:grpSpPr>
          <a:xfrm>
            <a:off x="950600" y="2995700"/>
            <a:ext cx="7390357" cy="2056438"/>
            <a:chOff x="990159" y="1424415"/>
            <a:chExt cx="2126415" cy="591696"/>
          </a:xfrm>
        </p:grpSpPr>
        <p:sp>
          <p:nvSpPr>
            <p:cNvPr id="30" name="Google Shape;30;p3"/>
            <p:cNvSpPr/>
            <p:nvPr/>
          </p:nvSpPr>
          <p:spPr>
            <a:xfrm>
              <a:off x="1322501" y="1424415"/>
              <a:ext cx="1467110" cy="591696"/>
            </a:xfrm>
            <a:custGeom>
              <a:avLst/>
              <a:gdLst/>
              <a:ahLst/>
              <a:cxnLst/>
              <a:rect l="l" t="t" r="r" b="b"/>
              <a:pathLst>
                <a:path w="62838" h="25343" extrusionOk="0">
                  <a:moveTo>
                    <a:pt x="31586" y="0"/>
                  </a:moveTo>
                  <a:lnTo>
                    <a:pt x="28205" y="1624"/>
                  </a:lnTo>
                  <a:cubicBezTo>
                    <a:pt x="28205" y="1624"/>
                    <a:pt x="27886" y="1588"/>
                    <a:pt x="27558" y="1588"/>
                  </a:cubicBezTo>
                  <a:cubicBezTo>
                    <a:pt x="27339" y="1588"/>
                    <a:pt x="27117" y="1604"/>
                    <a:pt x="26983" y="1657"/>
                  </a:cubicBezTo>
                  <a:cubicBezTo>
                    <a:pt x="26648" y="1791"/>
                    <a:pt x="17944" y="10529"/>
                    <a:pt x="17944" y="10529"/>
                  </a:cubicBezTo>
                  <a:cubicBezTo>
                    <a:pt x="17944" y="10529"/>
                    <a:pt x="13743" y="15283"/>
                    <a:pt x="13459" y="15400"/>
                  </a:cubicBezTo>
                  <a:cubicBezTo>
                    <a:pt x="13191" y="15517"/>
                    <a:pt x="10797" y="16521"/>
                    <a:pt x="10797" y="16521"/>
                  </a:cubicBezTo>
                  <a:lnTo>
                    <a:pt x="1" y="25342"/>
                  </a:lnTo>
                  <a:lnTo>
                    <a:pt x="62837" y="25342"/>
                  </a:lnTo>
                  <a:cubicBezTo>
                    <a:pt x="62837" y="25342"/>
                    <a:pt x="49881" y="14027"/>
                    <a:pt x="49597" y="13960"/>
                  </a:cubicBezTo>
                  <a:cubicBezTo>
                    <a:pt x="49312" y="13893"/>
                    <a:pt x="44994" y="12337"/>
                    <a:pt x="44994" y="12337"/>
                  </a:cubicBezTo>
                  <a:lnTo>
                    <a:pt x="34951" y="3649"/>
                  </a:lnTo>
                  <a:lnTo>
                    <a:pt x="32222" y="352"/>
                  </a:lnTo>
                  <a:lnTo>
                    <a:pt x="31586" y="0"/>
                  </a:lnTo>
                  <a:close/>
                </a:path>
              </a:pathLst>
            </a:custGeom>
            <a:solidFill>
              <a:srgbClr val="3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990159" y="1479121"/>
              <a:ext cx="1007888" cy="482289"/>
            </a:xfrm>
            <a:custGeom>
              <a:avLst/>
              <a:gdLst/>
              <a:ahLst/>
              <a:cxnLst/>
              <a:rect l="l" t="t" r="r" b="b"/>
              <a:pathLst>
                <a:path w="43169" h="20657" extrusionOk="0">
                  <a:moveTo>
                    <a:pt x="23551" y="1"/>
                  </a:moveTo>
                  <a:lnTo>
                    <a:pt x="19015" y="5642"/>
                  </a:lnTo>
                  <a:lnTo>
                    <a:pt x="0" y="20656"/>
                  </a:lnTo>
                  <a:lnTo>
                    <a:pt x="43169" y="20656"/>
                  </a:lnTo>
                  <a:lnTo>
                    <a:pt x="31670" y="5039"/>
                  </a:lnTo>
                  <a:lnTo>
                    <a:pt x="28690" y="4119"/>
                  </a:lnTo>
                  <a:lnTo>
                    <a:pt x="25041" y="1"/>
                  </a:lnTo>
                  <a:close/>
                </a:path>
              </a:pathLst>
            </a:custGeom>
            <a:solidFill>
              <a:srgbClr val="3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2286874" y="1563548"/>
              <a:ext cx="829700" cy="397865"/>
            </a:xfrm>
            <a:custGeom>
              <a:avLst/>
              <a:gdLst/>
              <a:ahLst/>
              <a:cxnLst/>
              <a:rect l="l" t="t" r="r" b="b"/>
              <a:pathLst>
                <a:path w="35537" h="17041" extrusionOk="0">
                  <a:moveTo>
                    <a:pt x="15701" y="1"/>
                  </a:moveTo>
                  <a:lnTo>
                    <a:pt x="14162" y="1490"/>
                  </a:lnTo>
                  <a:lnTo>
                    <a:pt x="8889" y="9090"/>
                  </a:lnTo>
                  <a:lnTo>
                    <a:pt x="1" y="17040"/>
                  </a:lnTo>
                  <a:lnTo>
                    <a:pt x="35537" y="17040"/>
                  </a:lnTo>
                  <a:lnTo>
                    <a:pt x="25410" y="8102"/>
                  </a:lnTo>
                  <a:lnTo>
                    <a:pt x="18580" y="837"/>
                  </a:lnTo>
                  <a:lnTo>
                    <a:pt x="15701" y="1"/>
                  </a:lnTo>
                  <a:close/>
                </a:path>
              </a:pathLst>
            </a:custGeom>
            <a:solidFill>
              <a:srgbClr val="3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322501" y="1424415"/>
              <a:ext cx="881298" cy="591696"/>
            </a:xfrm>
            <a:custGeom>
              <a:avLst/>
              <a:gdLst/>
              <a:ahLst/>
              <a:cxnLst/>
              <a:rect l="l" t="t" r="r" b="b"/>
              <a:pathLst>
                <a:path w="37747" h="25343" extrusionOk="0">
                  <a:moveTo>
                    <a:pt x="31586" y="0"/>
                  </a:moveTo>
                  <a:lnTo>
                    <a:pt x="28205" y="1624"/>
                  </a:lnTo>
                  <a:cubicBezTo>
                    <a:pt x="28205" y="1624"/>
                    <a:pt x="27898" y="1595"/>
                    <a:pt x="27577" y="1595"/>
                  </a:cubicBezTo>
                  <a:cubicBezTo>
                    <a:pt x="27353" y="1595"/>
                    <a:pt x="27121" y="1609"/>
                    <a:pt x="26983" y="1657"/>
                  </a:cubicBezTo>
                  <a:cubicBezTo>
                    <a:pt x="26648" y="1774"/>
                    <a:pt x="17944" y="10529"/>
                    <a:pt x="17944" y="10529"/>
                  </a:cubicBezTo>
                  <a:cubicBezTo>
                    <a:pt x="17944" y="10529"/>
                    <a:pt x="13743" y="15283"/>
                    <a:pt x="13459" y="15400"/>
                  </a:cubicBezTo>
                  <a:cubicBezTo>
                    <a:pt x="13191" y="15534"/>
                    <a:pt x="10797" y="16521"/>
                    <a:pt x="10797" y="16521"/>
                  </a:cubicBezTo>
                  <a:lnTo>
                    <a:pt x="1" y="25342"/>
                  </a:lnTo>
                  <a:lnTo>
                    <a:pt x="26615" y="25342"/>
                  </a:lnTo>
                  <a:lnTo>
                    <a:pt x="37746" y="20622"/>
                  </a:lnTo>
                  <a:lnTo>
                    <a:pt x="29494" y="16253"/>
                  </a:lnTo>
                  <a:lnTo>
                    <a:pt x="32490" y="12671"/>
                  </a:lnTo>
                  <a:lnTo>
                    <a:pt x="30113" y="8085"/>
                  </a:lnTo>
                  <a:lnTo>
                    <a:pt x="21861" y="13441"/>
                  </a:lnTo>
                  <a:lnTo>
                    <a:pt x="28356" y="8219"/>
                  </a:lnTo>
                  <a:lnTo>
                    <a:pt x="31586" y="0"/>
                  </a:lnTo>
                  <a:close/>
                </a:path>
              </a:pathLst>
            </a:custGeom>
            <a:solidFill>
              <a:srgbClr val="3BC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990159" y="1479121"/>
              <a:ext cx="584668" cy="482289"/>
            </a:xfrm>
            <a:custGeom>
              <a:avLst/>
              <a:gdLst/>
              <a:ahLst/>
              <a:cxnLst/>
              <a:rect l="l" t="t" r="r" b="b"/>
              <a:pathLst>
                <a:path w="25042" h="20657" extrusionOk="0">
                  <a:moveTo>
                    <a:pt x="23551" y="1"/>
                  </a:moveTo>
                  <a:lnTo>
                    <a:pt x="19015" y="5642"/>
                  </a:lnTo>
                  <a:lnTo>
                    <a:pt x="0" y="20656"/>
                  </a:lnTo>
                  <a:lnTo>
                    <a:pt x="4269" y="20656"/>
                  </a:lnTo>
                  <a:lnTo>
                    <a:pt x="20522" y="12990"/>
                  </a:lnTo>
                  <a:lnTo>
                    <a:pt x="18898" y="11182"/>
                  </a:lnTo>
                  <a:lnTo>
                    <a:pt x="23652" y="7483"/>
                  </a:lnTo>
                  <a:lnTo>
                    <a:pt x="22899" y="5793"/>
                  </a:lnTo>
                  <a:lnTo>
                    <a:pt x="14647" y="10730"/>
                  </a:lnTo>
                  <a:lnTo>
                    <a:pt x="14647" y="10730"/>
                  </a:lnTo>
                  <a:lnTo>
                    <a:pt x="22648" y="4939"/>
                  </a:lnTo>
                  <a:lnTo>
                    <a:pt x="25041" y="1"/>
                  </a:lnTo>
                  <a:close/>
                </a:path>
              </a:pathLst>
            </a:custGeom>
            <a:solidFill>
              <a:srgbClr val="3BC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2462360" y="1563548"/>
              <a:ext cx="230603" cy="281407"/>
            </a:xfrm>
            <a:custGeom>
              <a:avLst/>
              <a:gdLst/>
              <a:ahLst/>
              <a:cxnLst/>
              <a:rect l="l" t="t" r="r" b="b"/>
              <a:pathLst>
                <a:path w="9877" h="12053" extrusionOk="0">
                  <a:moveTo>
                    <a:pt x="8185" y="1"/>
                  </a:moveTo>
                  <a:lnTo>
                    <a:pt x="6646" y="1490"/>
                  </a:lnTo>
                  <a:lnTo>
                    <a:pt x="1373" y="9090"/>
                  </a:lnTo>
                  <a:lnTo>
                    <a:pt x="5876" y="5842"/>
                  </a:lnTo>
                  <a:lnTo>
                    <a:pt x="0" y="12052"/>
                  </a:lnTo>
                  <a:lnTo>
                    <a:pt x="9374" y="7817"/>
                  </a:lnTo>
                  <a:lnTo>
                    <a:pt x="8135" y="2880"/>
                  </a:lnTo>
                  <a:lnTo>
                    <a:pt x="9876" y="1725"/>
                  </a:lnTo>
                  <a:lnTo>
                    <a:pt x="8185" y="1"/>
                  </a:lnTo>
                  <a:close/>
                </a:path>
              </a:pathLst>
            </a:custGeom>
            <a:solidFill>
              <a:srgbClr val="3BC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3"/>
          <p:cNvSpPr/>
          <p:nvPr/>
        </p:nvSpPr>
        <p:spPr>
          <a:xfrm>
            <a:off x="-323225" y="4361025"/>
            <a:ext cx="9937991" cy="1047344"/>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list 2">
  <p:cSld name="SECTION_HEADER_2">
    <p:bg>
      <p:bgPr>
        <a:solidFill>
          <a:srgbClr val="82F0F2"/>
        </a:solidFill>
        <a:effectLst/>
      </p:bgPr>
    </p:bg>
    <p:spTree>
      <p:nvGrpSpPr>
        <p:cNvPr id="1" name="Shape 37"/>
        <p:cNvGrpSpPr/>
        <p:nvPr/>
      </p:nvGrpSpPr>
      <p:grpSpPr>
        <a:xfrm>
          <a:off x="0" y="0"/>
          <a:ext cx="0" cy="0"/>
          <a:chOff x="0" y="0"/>
          <a:chExt cx="0" cy="0"/>
        </a:xfrm>
      </p:grpSpPr>
      <p:grpSp>
        <p:nvGrpSpPr>
          <p:cNvPr id="38" name="Google Shape;38;p4"/>
          <p:cNvGrpSpPr/>
          <p:nvPr/>
        </p:nvGrpSpPr>
        <p:grpSpPr>
          <a:xfrm rot="1078811">
            <a:off x="-1569088" y="-3281663"/>
            <a:ext cx="11413260" cy="9358740"/>
            <a:chOff x="-315544" y="-4662462"/>
            <a:chExt cx="11412820" cy="9358379"/>
          </a:xfrm>
        </p:grpSpPr>
        <p:sp>
          <p:nvSpPr>
            <p:cNvPr id="39" name="Google Shape;39;p4"/>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4"/>
          <p:cNvGrpSpPr/>
          <p:nvPr/>
        </p:nvGrpSpPr>
        <p:grpSpPr>
          <a:xfrm>
            <a:off x="-1834021" y="3230123"/>
            <a:ext cx="11536187" cy="2495960"/>
            <a:chOff x="1660325" y="3792887"/>
            <a:chExt cx="2330025" cy="504143"/>
          </a:xfrm>
        </p:grpSpPr>
        <p:sp>
          <p:nvSpPr>
            <p:cNvPr id="43" name="Google Shape;43;p4"/>
            <p:cNvSpPr/>
            <p:nvPr/>
          </p:nvSpPr>
          <p:spPr>
            <a:xfrm>
              <a:off x="2823816" y="3792887"/>
              <a:ext cx="332103" cy="280989"/>
            </a:xfrm>
            <a:custGeom>
              <a:avLst/>
              <a:gdLst/>
              <a:ahLst/>
              <a:cxnLst/>
              <a:rect l="l" t="t" r="r" b="b"/>
              <a:pathLst>
                <a:path w="6044" h="5114" extrusionOk="0">
                  <a:moveTo>
                    <a:pt x="3663" y="1"/>
                  </a:moveTo>
                  <a:cubicBezTo>
                    <a:pt x="3572" y="1"/>
                    <a:pt x="3367" y="135"/>
                    <a:pt x="3282" y="149"/>
                  </a:cubicBezTo>
                  <a:cubicBezTo>
                    <a:pt x="3114" y="199"/>
                    <a:pt x="2930" y="233"/>
                    <a:pt x="2746" y="266"/>
                  </a:cubicBezTo>
                  <a:cubicBezTo>
                    <a:pt x="2428" y="367"/>
                    <a:pt x="2093" y="584"/>
                    <a:pt x="2093" y="919"/>
                  </a:cubicBezTo>
                  <a:lnTo>
                    <a:pt x="1557" y="1053"/>
                  </a:lnTo>
                  <a:cubicBezTo>
                    <a:pt x="1557" y="1204"/>
                    <a:pt x="1524" y="1354"/>
                    <a:pt x="1524" y="1505"/>
                  </a:cubicBezTo>
                  <a:cubicBezTo>
                    <a:pt x="1340" y="1505"/>
                    <a:pt x="1206" y="1689"/>
                    <a:pt x="1273" y="1873"/>
                  </a:cubicBezTo>
                  <a:lnTo>
                    <a:pt x="921" y="1907"/>
                  </a:lnTo>
                  <a:cubicBezTo>
                    <a:pt x="888" y="2007"/>
                    <a:pt x="854" y="2091"/>
                    <a:pt x="838" y="2191"/>
                  </a:cubicBezTo>
                  <a:cubicBezTo>
                    <a:pt x="813" y="2184"/>
                    <a:pt x="789" y="2180"/>
                    <a:pt x="766" y="2180"/>
                  </a:cubicBezTo>
                  <a:cubicBezTo>
                    <a:pt x="583" y="2180"/>
                    <a:pt x="443" y="2398"/>
                    <a:pt x="369" y="2576"/>
                  </a:cubicBezTo>
                  <a:cubicBezTo>
                    <a:pt x="302" y="2727"/>
                    <a:pt x="235" y="2894"/>
                    <a:pt x="168" y="3045"/>
                  </a:cubicBezTo>
                  <a:cubicBezTo>
                    <a:pt x="101" y="3195"/>
                    <a:pt x="51" y="3363"/>
                    <a:pt x="18" y="3530"/>
                  </a:cubicBezTo>
                  <a:cubicBezTo>
                    <a:pt x="1" y="3714"/>
                    <a:pt x="51" y="3899"/>
                    <a:pt x="168" y="4066"/>
                  </a:cubicBezTo>
                  <a:cubicBezTo>
                    <a:pt x="285" y="4233"/>
                    <a:pt x="453" y="4267"/>
                    <a:pt x="603" y="4401"/>
                  </a:cubicBezTo>
                  <a:cubicBezTo>
                    <a:pt x="603" y="4401"/>
                    <a:pt x="620" y="4417"/>
                    <a:pt x="620" y="4434"/>
                  </a:cubicBezTo>
                  <a:cubicBezTo>
                    <a:pt x="737" y="4635"/>
                    <a:pt x="369" y="4987"/>
                    <a:pt x="737" y="5087"/>
                  </a:cubicBezTo>
                  <a:cubicBezTo>
                    <a:pt x="774" y="5096"/>
                    <a:pt x="813" y="5100"/>
                    <a:pt x="852" y="5100"/>
                  </a:cubicBezTo>
                  <a:cubicBezTo>
                    <a:pt x="1113" y="5100"/>
                    <a:pt x="1411" y="4928"/>
                    <a:pt x="1658" y="4869"/>
                  </a:cubicBezTo>
                  <a:cubicBezTo>
                    <a:pt x="1802" y="4851"/>
                    <a:pt x="1951" y="4842"/>
                    <a:pt x="2100" y="4842"/>
                  </a:cubicBezTo>
                  <a:cubicBezTo>
                    <a:pt x="2368" y="4842"/>
                    <a:pt x="2639" y="4872"/>
                    <a:pt x="2897" y="4936"/>
                  </a:cubicBezTo>
                  <a:cubicBezTo>
                    <a:pt x="3596" y="5057"/>
                    <a:pt x="4307" y="5114"/>
                    <a:pt x="5019" y="5114"/>
                  </a:cubicBezTo>
                  <a:cubicBezTo>
                    <a:pt x="5193" y="5114"/>
                    <a:pt x="5367" y="5110"/>
                    <a:pt x="5541" y="5104"/>
                  </a:cubicBezTo>
                  <a:cubicBezTo>
                    <a:pt x="5642" y="4836"/>
                    <a:pt x="5541" y="4518"/>
                    <a:pt x="5290" y="4350"/>
                  </a:cubicBezTo>
                  <a:cubicBezTo>
                    <a:pt x="5474" y="4233"/>
                    <a:pt x="5508" y="3965"/>
                    <a:pt x="5357" y="3798"/>
                  </a:cubicBezTo>
                  <a:cubicBezTo>
                    <a:pt x="5658" y="3765"/>
                    <a:pt x="5809" y="3413"/>
                    <a:pt x="5642" y="3179"/>
                  </a:cubicBezTo>
                  <a:lnTo>
                    <a:pt x="5642" y="3179"/>
                  </a:lnTo>
                  <a:cubicBezTo>
                    <a:pt x="5669" y="3191"/>
                    <a:pt x="5698" y="3196"/>
                    <a:pt x="5726" y="3196"/>
                  </a:cubicBezTo>
                  <a:cubicBezTo>
                    <a:pt x="5854" y="3196"/>
                    <a:pt x="5983" y="3084"/>
                    <a:pt x="6010" y="2961"/>
                  </a:cubicBezTo>
                  <a:cubicBezTo>
                    <a:pt x="6043" y="2794"/>
                    <a:pt x="6027" y="2626"/>
                    <a:pt x="5943" y="2492"/>
                  </a:cubicBezTo>
                  <a:cubicBezTo>
                    <a:pt x="5843" y="2174"/>
                    <a:pt x="5742" y="1873"/>
                    <a:pt x="5625" y="1555"/>
                  </a:cubicBezTo>
                  <a:cubicBezTo>
                    <a:pt x="5575" y="1421"/>
                    <a:pt x="5458" y="1019"/>
                    <a:pt x="5324" y="969"/>
                  </a:cubicBezTo>
                  <a:cubicBezTo>
                    <a:pt x="5301" y="964"/>
                    <a:pt x="5279" y="962"/>
                    <a:pt x="5257" y="962"/>
                  </a:cubicBezTo>
                  <a:cubicBezTo>
                    <a:pt x="5214" y="962"/>
                    <a:pt x="5173" y="969"/>
                    <a:pt x="5140" y="969"/>
                  </a:cubicBezTo>
                  <a:cubicBezTo>
                    <a:pt x="5056" y="953"/>
                    <a:pt x="4989" y="902"/>
                    <a:pt x="4955" y="835"/>
                  </a:cubicBezTo>
                  <a:cubicBezTo>
                    <a:pt x="4922" y="735"/>
                    <a:pt x="4905" y="618"/>
                    <a:pt x="4905" y="517"/>
                  </a:cubicBezTo>
                  <a:cubicBezTo>
                    <a:pt x="4922" y="434"/>
                    <a:pt x="5022" y="333"/>
                    <a:pt x="4989" y="249"/>
                  </a:cubicBezTo>
                  <a:cubicBezTo>
                    <a:pt x="4953" y="179"/>
                    <a:pt x="4876" y="159"/>
                    <a:pt x="4796" y="159"/>
                  </a:cubicBezTo>
                  <a:cubicBezTo>
                    <a:pt x="4724" y="159"/>
                    <a:pt x="4651" y="175"/>
                    <a:pt x="4604" y="183"/>
                  </a:cubicBezTo>
                  <a:cubicBezTo>
                    <a:pt x="4554" y="199"/>
                    <a:pt x="4252" y="350"/>
                    <a:pt x="4236" y="350"/>
                  </a:cubicBezTo>
                  <a:cubicBezTo>
                    <a:pt x="4136" y="288"/>
                    <a:pt x="4019" y="253"/>
                    <a:pt x="3896" y="253"/>
                  </a:cubicBezTo>
                  <a:cubicBezTo>
                    <a:pt x="3853" y="253"/>
                    <a:pt x="3810" y="258"/>
                    <a:pt x="3767" y="266"/>
                  </a:cubicBezTo>
                  <a:cubicBezTo>
                    <a:pt x="3750" y="183"/>
                    <a:pt x="3767" y="82"/>
                    <a:pt x="3700" y="15"/>
                  </a:cubicBezTo>
                  <a:cubicBezTo>
                    <a:pt x="3692" y="5"/>
                    <a:pt x="3680" y="1"/>
                    <a:pt x="3663" y="1"/>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1972075" y="3888375"/>
              <a:ext cx="2018275" cy="329775"/>
            </a:xfrm>
            <a:custGeom>
              <a:avLst/>
              <a:gdLst/>
              <a:ahLst/>
              <a:cxnLst/>
              <a:rect l="l" t="t" r="r" b="b"/>
              <a:pathLst>
                <a:path w="80731" h="13191" extrusionOk="0">
                  <a:moveTo>
                    <a:pt x="26615" y="0"/>
                  </a:moveTo>
                  <a:cubicBezTo>
                    <a:pt x="26565" y="34"/>
                    <a:pt x="19803" y="1440"/>
                    <a:pt x="19803" y="1440"/>
                  </a:cubicBezTo>
                  <a:lnTo>
                    <a:pt x="19803" y="1340"/>
                  </a:lnTo>
                  <a:lnTo>
                    <a:pt x="19250" y="1340"/>
                  </a:lnTo>
                  <a:lnTo>
                    <a:pt x="7349" y="1289"/>
                  </a:lnTo>
                  <a:lnTo>
                    <a:pt x="1" y="1775"/>
                  </a:lnTo>
                  <a:lnTo>
                    <a:pt x="1" y="13190"/>
                  </a:lnTo>
                  <a:lnTo>
                    <a:pt x="80731" y="13190"/>
                  </a:lnTo>
                  <a:lnTo>
                    <a:pt x="80731" y="10161"/>
                  </a:lnTo>
                  <a:lnTo>
                    <a:pt x="78923" y="3080"/>
                  </a:lnTo>
                  <a:lnTo>
                    <a:pt x="72311" y="2444"/>
                  </a:lnTo>
                  <a:lnTo>
                    <a:pt x="72311" y="2043"/>
                  </a:lnTo>
                  <a:lnTo>
                    <a:pt x="67340" y="1524"/>
                  </a:lnTo>
                  <a:lnTo>
                    <a:pt x="59724" y="1624"/>
                  </a:lnTo>
                  <a:lnTo>
                    <a:pt x="53330" y="469"/>
                  </a:lnTo>
                  <a:lnTo>
                    <a:pt x="51238" y="168"/>
                  </a:lnTo>
                  <a:lnTo>
                    <a:pt x="27335"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1660325" y="3999925"/>
              <a:ext cx="2330025" cy="218650"/>
            </a:xfrm>
            <a:custGeom>
              <a:avLst/>
              <a:gdLst/>
              <a:ahLst/>
              <a:cxnLst/>
              <a:rect l="l" t="t" r="r" b="b"/>
              <a:pathLst>
                <a:path w="93201" h="8746" extrusionOk="0">
                  <a:moveTo>
                    <a:pt x="16997" y="1"/>
                  </a:moveTo>
                  <a:cubicBezTo>
                    <a:pt x="15877" y="1"/>
                    <a:pt x="14768" y="268"/>
                    <a:pt x="13760" y="794"/>
                  </a:cubicBezTo>
                  <a:cubicBezTo>
                    <a:pt x="13475" y="1179"/>
                    <a:pt x="12940" y="1246"/>
                    <a:pt x="12471" y="1297"/>
                  </a:cubicBezTo>
                  <a:cubicBezTo>
                    <a:pt x="11199" y="1464"/>
                    <a:pt x="9759" y="1966"/>
                    <a:pt x="9358" y="3205"/>
                  </a:cubicBezTo>
                  <a:cubicBezTo>
                    <a:pt x="9258" y="3168"/>
                    <a:pt x="9160" y="3151"/>
                    <a:pt x="9064" y="3151"/>
                  </a:cubicBezTo>
                  <a:cubicBezTo>
                    <a:pt x="8275" y="3151"/>
                    <a:pt x="7574" y="4255"/>
                    <a:pt x="6757" y="4255"/>
                  </a:cubicBezTo>
                  <a:cubicBezTo>
                    <a:pt x="6682" y="4255"/>
                    <a:pt x="6606" y="4246"/>
                    <a:pt x="6529" y="4226"/>
                  </a:cubicBezTo>
                  <a:cubicBezTo>
                    <a:pt x="6389" y="4194"/>
                    <a:pt x="6222" y="4120"/>
                    <a:pt x="6080" y="4120"/>
                  </a:cubicBezTo>
                  <a:cubicBezTo>
                    <a:pt x="6001" y="4120"/>
                    <a:pt x="5930" y="4143"/>
                    <a:pt x="5876" y="4209"/>
                  </a:cubicBezTo>
                  <a:cubicBezTo>
                    <a:pt x="5776" y="4309"/>
                    <a:pt x="5792" y="4477"/>
                    <a:pt x="5792" y="4627"/>
                  </a:cubicBezTo>
                  <a:cubicBezTo>
                    <a:pt x="5776" y="5180"/>
                    <a:pt x="5240" y="5598"/>
                    <a:pt x="4704" y="5782"/>
                  </a:cubicBezTo>
                  <a:cubicBezTo>
                    <a:pt x="4185" y="5950"/>
                    <a:pt x="3600" y="6000"/>
                    <a:pt x="3097" y="6251"/>
                  </a:cubicBezTo>
                  <a:cubicBezTo>
                    <a:pt x="2846" y="6385"/>
                    <a:pt x="2595" y="6552"/>
                    <a:pt x="2378" y="6737"/>
                  </a:cubicBezTo>
                  <a:lnTo>
                    <a:pt x="1" y="8645"/>
                  </a:lnTo>
                  <a:lnTo>
                    <a:pt x="1" y="8745"/>
                  </a:lnTo>
                  <a:lnTo>
                    <a:pt x="93201" y="8745"/>
                  </a:lnTo>
                  <a:lnTo>
                    <a:pt x="93201" y="5849"/>
                  </a:lnTo>
                  <a:cubicBezTo>
                    <a:pt x="93100" y="5749"/>
                    <a:pt x="93000" y="5682"/>
                    <a:pt x="92883" y="5598"/>
                  </a:cubicBezTo>
                  <a:cubicBezTo>
                    <a:pt x="92260" y="5175"/>
                    <a:pt x="91506" y="4741"/>
                    <a:pt x="90789" y="4741"/>
                  </a:cubicBezTo>
                  <a:cubicBezTo>
                    <a:pt x="90543" y="4741"/>
                    <a:pt x="90301" y="4792"/>
                    <a:pt x="90071" y="4912"/>
                  </a:cubicBezTo>
                  <a:cubicBezTo>
                    <a:pt x="90205" y="5146"/>
                    <a:pt x="90138" y="5431"/>
                    <a:pt x="89903" y="5582"/>
                  </a:cubicBezTo>
                  <a:cubicBezTo>
                    <a:pt x="89724" y="5678"/>
                    <a:pt x="89510" y="5741"/>
                    <a:pt x="89299" y="5741"/>
                  </a:cubicBezTo>
                  <a:cubicBezTo>
                    <a:pt x="89255" y="5741"/>
                    <a:pt x="89211" y="5738"/>
                    <a:pt x="89167" y="5732"/>
                  </a:cubicBezTo>
                  <a:cubicBezTo>
                    <a:pt x="87978" y="5732"/>
                    <a:pt x="86790" y="5515"/>
                    <a:pt x="85585" y="5515"/>
                  </a:cubicBezTo>
                  <a:cubicBezTo>
                    <a:pt x="84380" y="5515"/>
                    <a:pt x="83124" y="5766"/>
                    <a:pt x="82220" y="6552"/>
                  </a:cubicBezTo>
                  <a:cubicBezTo>
                    <a:pt x="82070" y="6703"/>
                    <a:pt x="81902" y="6820"/>
                    <a:pt x="81701" y="6921"/>
                  </a:cubicBezTo>
                  <a:cubicBezTo>
                    <a:pt x="81611" y="6952"/>
                    <a:pt x="81518" y="6966"/>
                    <a:pt x="81425" y="6966"/>
                  </a:cubicBezTo>
                  <a:cubicBezTo>
                    <a:pt x="81172" y="6966"/>
                    <a:pt x="80913" y="6868"/>
                    <a:pt x="80680" y="6770"/>
                  </a:cubicBezTo>
                  <a:cubicBezTo>
                    <a:pt x="78005" y="5712"/>
                    <a:pt x="75180" y="4900"/>
                    <a:pt x="72316" y="4900"/>
                  </a:cubicBezTo>
                  <a:cubicBezTo>
                    <a:pt x="72008" y="4900"/>
                    <a:pt x="71699" y="4909"/>
                    <a:pt x="71391" y="4929"/>
                  </a:cubicBezTo>
                  <a:cubicBezTo>
                    <a:pt x="71355" y="4930"/>
                    <a:pt x="71320" y="4931"/>
                    <a:pt x="71285" y="4931"/>
                  </a:cubicBezTo>
                  <a:cubicBezTo>
                    <a:pt x="70972" y="4931"/>
                    <a:pt x="70672" y="4865"/>
                    <a:pt x="70386" y="4745"/>
                  </a:cubicBezTo>
                  <a:cubicBezTo>
                    <a:pt x="69895" y="4530"/>
                    <a:pt x="69446" y="4132"/>
                    <a:pt x="68936" y="4132"/>
                  </a:cubicBezTo>
                  <a:cubicBezTo>
                    <a:pt x="68890" y="4132"/>
                    <a:pt x="68843" y="4135"/>
                    <a:pt x="68796" y="4142"/>
                  </a:cubicBezTo>
                  <a:cubicBezTo>
                    <a:pt x="68612" y="4209"/>
                    <a:pt x="68428" y="4242"/>
                    <a:pt x="68227" y="4242"/>
                  </a:cubicBezTo>
                  <a:cubicBezTo>
                    <a:pt x="68110" y="4209"/>
                    <a:pt x="67976" y="4159"/>
                    <a:pt x="67875" y="4075"/>
                  </a:cubicBezTo>
                  <a:cubicBezTo>
                    <a:pt x="67641" y="3908"/>
                    <a:pt x="67390" y="3791"/>
                    <a:pt x="67122" y="3707"/>
                  </a:cubicBezTo>
                  <a:cubicBezTo>
                    <a:pt x="67037" y="3680"/>
                    <a:pt x="66948" y="3667"/>
                    <a:pt x="66859" y="3667"/>
                  </a:cubicBezTo>
                  <a:cubicBezTo>
                    <a:pt x="66669" y="3667"/>
                    <a:pt x="66478" y="3727"/>
                    <a:pt x="66319" y="3841"/>
                  </a:cubicBezTo>
                  <a:cubicBezTo>
                    <a:pt x="66302" y="3606"/>
                    <a:pt x="66001" y="3539"/>
                    <a:pt x="65766" y="3506"/>
                  </a:cubicBezTo>
                  <a:cubicBezTo>
                    <a:pt x="65448" y="3439"/>
                    <a:pt x="65130" y="3339"/>
                    <a:pt x="64829" y="3188"/>
                  </a:cubicBezTo>
                  <a:cubicBezTo>
                    <a:pt x="64813" y="3181"/>
                    <a:pt x="64796" y="3179"/>
                    <a:pt x="64780" y="3179"/>
                  </a:cubicBezTo>
                  <a:cubicBezTo>
                    <a:pt x="64653" y="3179"/>
                    <a:pt x="64521" y="3348"/>
                    <a:pt x="64411" y="3348"/>
                  </a:cubicBezTo>
                  <a:cubicBezTo>
                    <a:pt x="64387" y="3348"/>
                    <a:pt x="64365" y="3340"/>
                    <a:pt x="64344" y="3322"/>
                  </a:cubicBezTo>
                  <a:cubicBezTo>
                    <a:pt x="64310" y="3288"/>
                    <a:pt x="64293" y="3221"/>
                    <a:pt x="64260" y="3188"/>
                  </a:cubicBezTo>
                  <a:cubicBezTo>
                    <a:pt x="64223" y="3138"/>
                    <a:pt x="64169" y="3119"/>
                    <a:pt x="64111" y="3119"/>
                  </a:cubicBezTo>
                  <a:cubicBezTo>
                    <a:pt x="64012" y="3119"/>
                    <a:pt x="63898" y="3175"/>
                    <a:pt x="63825" y="3238"/>
                  </a:cubicBezTo>
                  <a:cubicBezTo>
                    <a:pt x="63730" y="3309"/>
                    <a:pt x="63602" y="3380"/>
                    <a:pt x="63493" y="3380"/>
                  </a:cubicBezTo>
                  <a:cubicBezTo>
                    <a:pt x="63449" y="3380"/>
                    <a:pt x="63407" y="3368"/>
                    <a:pt x="63373" y="3339"/>
                  </a:cubicBezTo>
                  <a:cubicBezTo>
                    <a:pt x="63306" y="3272"/>
                    <a:pt x="63289" y="3171"/>
                    <a:pt x="63205" y="3121"/>
                  </a:cubicBezTo>
                  <a:cubicBezTo>
                    <a:pt x="63187" y="3112"/>
                    <a:pt x="63168" y="3107"/>
                    <a:pt x="63149" y="3107"/>
                  </a:cubicBezTo>
                  <a:cubicBezTo>
                    <a:pt x="63019" y="3107"/>
                    <a:pt x="62888" y="3302"/>
                    <a:pt x="62748" y="3302"/>
                  </a:cubicBezTo>
                  <a:cubicBezTo>
                    <a:pt x="62728" y="3302"/>
                    <a:pt x="62707" y="3298"/>
                    <a:pt x="62687" y="3288"/>
                  </a:cubicBezTo>
                  <a:cubicBezTo>
                    <a:pt x="62519" y="3221"/>
                    <a:pt x="62620" y="2970"/>
                    <a:pt x="62486" y="2870"/>
                  </a:cubicBezTo>
                  <a:cubicBezTo>
                    <a:pt x="62461" y="2856"/>
                    <a:pt x="62436" y="2851"/>
                    <a:pt x="62409" y="2851"/>
                  </a:cubicBezTo>
                  <a:cubicBezTo>
                    <a:pt x="62270" y="2851"/>
                    <a:pt x="62102" y="3004"/>
                    <a:pt x="61933" y="3004"/>
                  </a:cubicBezTo>
                  <a:cubicBezTo>
                    <a:pt x="61816" y="3004"/>
                    <a:pt x="61732" y="2870"/>
                    <a:pt x="61632" y="2786"/>
                  </a:cubicBezTo>
                  <a:cubicBezTo>
                    <a:pt x="61469" y="2623"/>
                    <a:pt x="61241" y="2538"/>
                    <a:pt x="61008" y="2538"/>
                  </a:cubicBezTo>
                  <a:cubicBezTo>
                    <a:pt x="60954" y="2538"/>
                    <a:pt x="60899" y="2542"/>
                    <a:pt x="60845" y="2552"/>
                  </a:cubicBezTo>
                  <a:cubicBezTo>
                    <a:pt x="60845" y="2719"/>
                    <a:pt x="60845" y="2887"/>
                    <a:pt x="60829" y="3054"/>
                  </a:cubicBezTo>
                  <a:cubicBezTo>
                    <a:pt x="60787" y="3039"/>
                    <a:pt x="60744" y="3031"/>
                    <a:pt x="60702" y="3031"/>
                  </a:cubicBezTo>
                  <a:cubicBezTo>
                    <a:pt x="60608" y="3031"/>
                    <a:pt x="60518" y="3068"/>
                    <a:pt x="60460" y="3138"/>
                  </a:cubicBezTo>
                  <a:cubicBezTo>
                    <a:pt x="60343" y="3238"/>
                    <a:pt x="60276" y="3355"/>
                    <a:pt x="60159" y="3422"/>
                  </a:cubicBezTo>
                  <a:cubicBezTo>
                    <a:pt x="60028" y="3523"/>
                    <a:pt x="59875" y="3559"/>
                    <a:pt x="59714" y="3559"/>
                  </a:cubicBezTo>
                  <a:cubicBezTo>
                    <a:pt x="59526" y="3559"/>
                    <a:pt x="59327" y="3510"/>
                    <a:pt x="59138" y="3456"/>
                  </a:cubicBezTo>
                  <a:lnTo>
                    <a:pt x="59138" y="3456"/>
                  </a:lnTo>
                  <a:cubicBezTo>
                    <a:pt x="59205" y="3657"/>
                    <a:pt x="59121" y="3858"/>
                    <a:pt x="58954" y="3958"/>
                  </a:cubicBezTo>
                  <a:cubicBezTo>
                    <a:pt x="58887" y="3991"/>
                    <a:pt x="58820" y="4042"/>
                    <a:pt x="58770" y="4092"/>
                  </a:cubicBezTo>
                  <a:cubicBezTo>
                    <a:pt x="58669" y="4209"/>
                    <a:pt x="58753" y="4393"/>
                    <a:pt x="58786" y="4544"/>
                  </a:cubicBezTo>
                  <a:cubicBezTo>
                    <a:pt x="58830" y="4675"/>
                    <a:pt x="58823" y="4894"/>
                    <a:pt x="58733" y="4894"/>
                  </a:cubicBezTo>
                  <a:cubicBezTo>
                    <a:pt x="58719" y="4894"/>
                    <a:pt x="58703" y="4889"/>
                    <a:pt x="58686" y="4879"/>
                  </a:cubicBezTo>
                  <a:cubicBezTo>
                    <a:pt x="58360" y="4677"/>
                    <a:pt x="58021" y="4490"/>
                    <a:pt x="57653" y="4490"/>
                  </a:cubicBezTo>
                  <a:cubicBezTo>
                    <a:pt x="57624" y="4490"/>
                    <a:pt x="57594" y="4491"/>
                    <a:pt x="57565" y="4494"/>
                  </a:cubicBezTo>
                  <a:cubicBezTo>
                    <a:pt x="57447" y="4494"/>
                    <a:pt x="57313" y="4527"/>
                    <a:pt x="57196" y="4544"/>
                  </a:cubicBezTo>
                  <a:cubicBezTo>
                    <a:pt x="56979" y="4544"/>
                    <a:pt x="56761" y="4510"/>
                    <a:pt x="56560" y="4443"/>
                  </a:cubicBezTo>
                  <a:lnTo>
                    <a:pt x="54334" y="3858"/>
                  </a:lnTo>
                  <a:cubicBezTo>
                    <a:pt x="54200" y="3807"/>
                    <a:pt x="54066" y="3791"/>
                    <a:pt x="53932" y="3791"/>
                  </a:cubicBezTo>
                  <a:cubicBezTo>
                    <a:pt x="53731" y="3824"/>
                    <a:pt x="53547" y="3858"/>
                    <a:pt x="53363" y="3874"/>
                  </a:cubicBezTo>
                  <a:cubicBezTo>
                    <a:pt x="53229" y="3858"/>
                    <a:pt x="53095" y="3807"/>
                    <a:pt x="52961" y="3757"/>
                  </a:cubicBezTo>
                  <a:cubicBezTo>
                    <a:pt x="52811" y="3725"/>
                    <a:pt x="52657" y="3709"/>
                    <a:pt x="52503" y="3709"/>
                  </a:cubicBezTo>
                  <a:cubicBezTo>
                    <a:pt x="52331" y="3709"/>
                    <a:pt x="52158" y="3730"/>
                    <a:pt x="51991" y="3774"/>
                  </a:cubicBezTo>
                  <a:cubicBezTo>
                    <a:pt x="51777" y="3797"/>
                    <a:pt x="51562" y="3809"/>
                    <a:pt x="51346" y="3809"/>
                  </a:cubicBezTo>
                  <a:cubicBezTo>
                    <a:pt x="50786" y="3809"/>
                    <a:pt x="50225" y="3730"/>
                    <a:pt x="49681" y="3573"/>
                  </a:cubicBezTo>
                  <a:cubicBezTo>
                    <a:pt x="49497" y="3506"/>
                    <a:pt x="49312" y="3473"/>
                    <a:pt x="49112" y="3456"/>
                  </a:cubicBezTo>
                  <a:cubicBezTo>
                    <a:pt x="48827" y="3473"/>
                    <a:pt x="48559" y="3657"/>
                    <a:pt x="48275" y="3707"/>
                  </a:cubicBezTo>
                  <a:cubicBezTo>
                    <a:pt x="48195" y="3723"/>
                    <a:pt x="48116" y="3729"/>
                    <a:pt x="48036" y="3729"/>
                  </a:cubicBezTo>
                  <a:cubicBezTo>
                    <a:pt x="47749" y="3729"/>
                    <a:pt x="47464" y="3648"/>
                    <a:pt x="47186" y="3648"/>
                  </a:cubicBezTo>
                  <a:cubicBezTo>
                    <a:pt x="47135" y="3648"/>
                    <a:pt x="47086" y="3650"/>
                    <a:pt x="47036" y="3657"/>
                  </a:cubicBezTo>
                  <a:cubicBezTo>
                    <a:pt x="46739" y="3692"/>
                    <a:pt x="46443" y="3820"/>
                    <a:pt x="46176" y="3820"/>
                  </a:cubicBezTo>
                  <a:cubicBezTo>
                    <a:pt x="46066" y="3820"/>
                    <a:pt x="45962" y="3799"/>
                    <a:pt x="45864" y="3740"/>
                  </a:cubicBezTo>
                  <a:cubicBezTo>
                    <a:pt x="45814" y="3690"/>
                    <a:pt x="45764" y="3673"/>
                    <a:pt x="45714" y="3657"/>
                  </a:cubicBezTo>
                  <a:cubicBezTo>
                    <a:pt x="45701" y="3654"/>
                    <a:pt x="45688" y="3652"/>
                    <a:pt x="45676" y="3652"/>
                  </a:cubicBezTo>
                  <a:cubicBezTo>
                    <a:pt x="45492" y="3652"/>
                    <a:pt x="45392" y="3977"/>
                    <a:pt x="45204" y="3977"/>
                  </a:cubicBezTo>
                  <a:cubicBezTo>
                    <a:pt x="45195" y="3977"/>
                    <a:pt x="45187" y="3976"/>
                    <a:pt x="45178" y="3975"/>
                  </a:cubicBezTo>
                  <a:cubicBezTo>
                    <a:pt x="45061" y="3958"/>
                    <a:pt x="44994" y="3858"/>
                    <a:pt x="44893" y="3824"/>
                  </a:cubicBezTo>
                  <a:cubicBezTo>
                    <a:pt x="44869" y="3815"/>
                    <a:pt x="44846" y="3812"/>
                    <a:pt x="44822" y="3812"/>
                  </a:cubicBezTo>
                  <a:cubicBezTo>
                    <a:pt x="44632" y="3812"/>
                    <a:pt x="44459" y="4063"/>
                    <a:pt x="44255" y="4063"/>
                  </a:cubicBezTo>
                  <a:cubicBezTo>
                    <a:pt x="44239" y="4063"/>
                    <a:pt x="44223" y="4062"/>
                    <a:pt x="44207" y="4058"/>
                  </a:cubicBezTo>
                  <a:cubicBezTo>
                    <a:pt x="44073" y="4025"/>
                    <a:pt x="44006" y="3874"/>
                    <a:pt x="43856" y="3858"/>
                  </a:cubicBezTo>
                  <a:cubicBezTo>
                    <a:pt x="43850" y="3857"/>
                    <a:pt x="43844" y="3857"/>
                    <a:pt x="43839" y="3857"/>
                  </a:cubicBezTo>
                  <a:cubicBezTo>
                    <a:pt x="43705" y="3857"/>
                    <a:pt x="43570" y="4028"/>
                    <a:pt x="43423" y="4028"/>
                  </a:cubicBezTo>
                  <a:cubicBezTo>
                    <a:pt x="43411" y="4028"/>
                    <a:pt x="43399" y="4027"/>
                    <a:pt x="43387" y="4025"/>
                  </a:cubicBezTo>
                  <a:cubicBezTo>
                    <a:pt x="43270" y="4008"/>
                    <a:pt x="43203" y="3924"/>
                    <a:pt x="43102" y="3891"/>
                  </a:cubicBezTo>
                  <a:cubicBezTo>
                    <a:pt x="43060" y="3872"/>
                    <a:pt x="43017" y="3865"/>
                    <a:pt x="42971" y="3865"/>
                  </a:cubicBezTo>
                  <a:cubicBezTo>
                    <a:pt x="42772" y="3865"/>
                    <a:pt x="42551" y="4013"/>
                    <a:pt x="42378" y="4013"/>
                  </a:cubicBezTo>
                  <a:cubicBezTo>
                    <a:pt x="42309" y="4013"/>
                    <a:pt x="42248" y="3990"/>
                    <a:pt x="42199" y="3924"/>
                  </a:cubicBezTo>
                  <a:cubicBezTo>
                    <a:pt x="42068" y="4127"/>
                    <a:pt x="41888" y="4343"/>
                    <a:pt x="41668" y="4343"/>
                  </a:cubicBezTo>
                  <a:cubicBezTo>
                    <a:pt x="41634" y="4343"/>
                    <a:pt x="41599" y="4337"/>
                    <a:pt x="41563" y="4326"/>
                  </a:cubicBezTo>
                  <a:cubicBezTo>
                    <a:pt x="40616" y="3989"/>
                    <a:pt x="39624" y="3806"/>
                    <a:pt x="38630" y="3806"/>
                  </a:cubicBezTo>
                  <a:cubicBezTo>
                    <a:pt x="38586" y="3806"/>
                    <a:pt x="38543" y="3807"/>
                    <a:pt x="38499" y="3807"/>
                  </a:cubicBezTo>
                  <a:cubicBezTo>
                    <a:pt x="38098" y="3807"/>
                    <a:pt x="37696" y="3844"/>
                    <a:pt x="37299" y="3844"/>
                  </a:cubicBezTo>
                  <a:cubicBezTo>
                    <a:pt x="37101" y="3844"/>
                    <a:pt x="36904" y="3835"/>
                    <a:pt x="36708" y="3807"/>
                  </a:cubicBezTo>
                  <a:cubicBezTo>
                    <a:pt x="35754" y="3673"/>
                    <a:pt x="34917" y="3138"/>
                    <a:pt x="34080" y="2686"/>
                  </a:cubicBezTo>
                  <a:cubicBezTo>
                    <a:pt x="33695" y="2468"/>
                    <a:pt x="33310" y="2284"/>
                    <a:pt x="32909" y="2133"/>
                  </a:cubicBezTo>
                  <a:cubicBezTo>
                    <a:pt x="32591" y="2016"/>
                    <a:pt x="32273" y="1933"/>
                    <a:pt x="31938" y="1832"/>
                  </a:cubicBezTo>
                  <a:lnTo>
                    <a:pt x="30046" y="1313"/>
                  </a:lnTo>
                  <a:cubicBezTo>
                    <a:pt x="28975" y="1012"/>
                    <a:pt x="27904" y="711"/>
                    <a:pt x="26782" y="660"/>
                  </a:cubicBezTo>
                  <a:cubicBezTo>
                    <a:pt x="25795" y="660"/>
                    <a:pt x="24807" y="761"/>
                    <a:pt x="23853" y="978"/>
                  </a:cubicBezTo>
                  <a:cubicBezTo>
                    <a:pt x="23853" y="732"/>
                    <a:pt x="23583" y="556"/>
                    <a:pt x="23331" y="556"/>
                  </a:cubicBezTo>
                  <a:cubicBezTo>
                    <a:pt x="23310" y="556"/>
                    <a:pt x="23288" y="557"/>
                    <a:pt x="23267" y="560"/>
                  </a:cubicBezTo>
                  <a:cubicBezTo>
                    <a:pt x="23000" y="593"/>
                    <a:pt x="22748" y="677"/>
                    <a:pt x="22497" y="794"/>
                  </a:cubicBezTo>
                  <a:cubicBezTo>
                    <a:pt x="22218" y="895"/>
                    <a:pt x="21934" y="937"/>
                    <a:pt x="21647" y="937"/>
                  </a:cubicBezTo>
                  <a:cubicBezTo>
                    <a:pt x="20697" y="937"/>
                    <a:pt x="19716" y="482"/>
                    <a:pt x="18765" y="225"/>
                  </a:cubicBezTo>
                  <a:cubicBezTo>
                    <a:pt x="18181" y="75"/>
                    <a:pt x="17587" y="1"/>
                    <a:pt x="16997" y="1"/>
                  </a:cubicBez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3067645" y="3973591"/>
              <a:ext cx="88277" cy="280863"/>
            </a:xfrm>
            <a:custGeom>
              <a:avLst/>
              <a:gdLst/>
              <a:ahLst/>
              <a:cxnLst/>
              <a:rect l="l" t="t" r="r" b="b"/>
              <a:pathLst>
                <a:path w="1590" h="5059" extrusionOk="0">
                  <a:moveTo>
                    <a:pt x="678" y="0"/>
                  </a:moveTo>
                  <a:cubicBezTo>
                    <a:pt x="633" y="0"/>
                    <a:pt x="585" y="71"/>
                    <a:pt x="585" y="142"/>
                  </a:cubicBezTo>
                  <a:cubicBezTo>
                    <a:pt x="552" y="275"/>
                    <a:pt x="535" y="426"/>
                    <a:pt x="535" y="577"/>
                  </a:cubicBezTo>
                  <a:cubicBezTo>
                    <a:pt x="451" y="577"/>
                    <a:pt x="435" y="660"/>
                    <a:pt x="418" y="727"/>
                  </a:cubicBezTo>
                  <a:cubicBezTo>
                    <a:pt x="351" y="1179"/>
                    <a:pt x="284" y="1631"/>
                    <a:pt x="217" y="2066"/>
                  </a:cubicBezTo>
                  <a:lnTo>
                    <a:pt x="200" y="2267"/>
                  </a:lnTo>
                  <a:lnTo>
                    <a:pt x="133" y="2970"/>
                  </a:lnTo>
                  <a:cubicBezTo>
                    <a:pt x="133" y="3071"/>
                    <a:pt x="117" y="3188"/>
                    <a:pt x="100" y="3288"/>
                  </a:cubicBezTo>
                  <a:lnTo>
                    <a:pt x="66" y="3724"/>
                  </a:lnTo>
                  <a:cubicBezTo>
                    <a:pt x="50" y="3891"/>
                    <a:pt x="33" y="4075"/>
                    <a:pt x="16" y="4242"/>
                  </a:cubicBezTo>
                  <a:cubicBezTo>
                    <a:pt x="0" y="4355"/>
                    <a:pt x="231" y="4730"/>
                    <a:pt x="353" y="4730"/>
                  </a:cubicBezTo>
                  <a:cubicBezTo>
                    <a:pt x="358" y="4730"/>
                    <a:pt x="363" y="4729"/>
                    <a:pt x="368" y="4728"/>
                  </a:cubicBezTo>
                  <a:cubicBezTo>
                    <a:pt x="368" y="4959"/>
                    <a:pt x="564" y="5059"/>
                    <a:pt x="779" y="5059"/>
                  </a:cubicBezTo>
                  <a:cubicBezTo>
                    <a:pt x="984" y="5059"/>
                    <a:pt x="1206" y="4967"/>
                    <a:pt x="1288" y="4812"/>
                  </a:cubicBezTo>
                  <a:cubicBezTo>
                    <a:pt x="1338" y="4728"/>
                    <a:pt x="1322" y="4627"/>
                    <a:pt x="1355" y="4561"/>
                  </a:cubicBezTo>
                  <a:cubicBezTo>
                    <a:pt x="1372" y="4510"/>
                    <a:pt x="1439" y="4510"/>
                    <a:pt x="1456" y="4477"/>
                  </a:cubicBezTo>
                  <a:cubicBezTo>
                    <a:pt x="1472" y="4427"/>
                    <a:pt x="1405" y="4376"/>
                    <a:pt x="1422" y="4326"/>
                  </a:cubicBezTo>
                  <a:cubicBezTo>
                    <a:pt x="1456" y="4242"/>
                    <a:pt x="1489" y="4176"/>
                    <a:pt x="1506" y="4092"/>
                  </a:cubicBezTo>
                  <a:cubicBezTo>
                    <a:pt x="1506" y="4075"/>
                    <a:pt x="1472" y="4008"/>
                    <a:pt x="1489" y="3975"/>
                  </a:cubicBezTo>
                  <a:cubicBezTo>
                    <a:pt x="1489" y="3941"/>
                    <a:pt x="1556" y="3908"/>
                    <a:pt x="1556" y="3841"/>
                  </a:cubicBezTo>
                  <a:cubicBezTo>
                    <a:pt x="1556" y="3807"/>
                    <a:pt x="1506" y="3774"/>
                    <a:pt x="1489" y="3740"/>
                  </a:cubicBezTo>
                  <a:cubicBezTo>
                    <a:pt x="1456" y="3657"/>
                    <a:pt x="1573" y="3590"/>
                    <a:pt x="1573" y="3506"/>
                  </a:cubicBezTo>
                  <a:cubicBezTo>
                    <a:pt x="1590" y="3422"/>
                    <a:pt x="1539" y="3389"/>
                    <a:pt x="1523" y="3339"/>
                  </a:cubicBezTo>
                  <a:cubicBezTo>
                    <a:pt x="1506" y="3288"/>
                    <a:pt x="1506" y="3255"/>
                    <a:pt x="1506" y="3205"/>
                  </a:cubicBezTo>
                  <a:cubicBezTo>
                    <a:pt x="1489" y="3071"/>
                    <a:pt x="1472" y="2920"/>
                    <a:pt x="1456" y="2786"/>
                  </a:cubicBezTo>
                  <a:cubicBezTo>
                    <a:pt x="1439" y="2619"/>
                    <a:pt x="1405" y="2435"/>
                    <a:pt x="1389" y="2251"/>
                  </a:cubicBezTo>
                  <a:cubicBezTo>
                    <a:pt x="1372" y="2083"/>
                    <a:pt x="1355" y="1933"/>
                    <a:pt x="1338" y="1782"/>
                  </a:cubicBezTo>
                  <a:lnTo>
                    <a:pt x="1288" y="1397"/>
                  </a:lnTo>
                  <a:cubicBezTo>
                    <a:pt x="1221" y="1313"/>
                    <a:pt x="1188" y="1230"/>
                    <a:pt x="1154" y="1146"/>
                  </a:cubicBezTo>
                  <a:cubicBezTo>
                    <a:pt x="987" y="761"/>
                    <a:pt x="836" y="393"/>
                    <a:pt x="702" y="8"/>
                  </a:cubicBezTo>
                  <a:cubicBezTo>
                    <a:pt x="695" y="2"/>
                    <a:pt x="686" y="0"/>
                    <a:pt x="678" y="0"/>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2432823" y="3995983"/>
              <a:ext cx="81569" cy="261445"/>
            </a:xfrm>
            <a:custGeom>
              <a:avLst/>
              <a:gdLst/>
              <a:ahLst/>
              <a:cxnLst/>
              <a:rect l="l" t="t" r="r" b="b"/>
              <a:pathLst>
                <a:path w="1574" h="5045" extrusionOk="0">
                  <a:moveTo>
                    <a:pt x="673" y="1"/>
                  </a:moveTo>
                  <a:cubicBezTo>
                    <a:pt x="621" y="1"/>
                    <a:pt x="583" y="72"/>
                    <a:pt x="569" y="142"/>
                  </a:cubicBezTo>
                  <a:cubicBezTo>
                    <a:pt x="536" y="276"/>
                    <a:pt x="519" y="427"/>
                    <a:pt x="519" y="578"/>
                  </a:cubicBezTo>
                  <a:cubicBezTo>
                    <a:pt x="452" y="578"/>
                    <a:pt x="419" y="661"/>
                    <a:pt x="419" y="728"/>
                  </a:cubicBezTo>
                  <a:cubicBezTo>
                    <a:pt x="335" y="1180"/>
                    <a:pt x="268" y="1632"/>
                    <a:pt x="201" y="2067"/>
                  </a:cubicBezTo>
                  <a:lnTo>
                    <a:pt x="184" y="2268"/>
                  </a:lnTo>
                  <a:lnTo>
                    <a:pt x="117" y="2971"/>
                  </a:lnTo>
                  <a:cubicBezTo>
                    <a:pt x="117" y="3072"/>
                    <a:pt x="101" y="3189"/>
                    <a:pt x="101" y="3289"/>
                  </a:cubicBezTo>
                  <a:lnTo>
                    <a:pt x="50" y="3708"/>
                  </a:lnTo>
                  <a:lnTo>
                    <a:pt x="0" y="4243"/>
                  </a:lnTo>
                  <a:cubicBezTo>
                    <a:pt x="0" y="4342"/>
                    <a:pt x="225" y="4729"/>
                    <a:pt x="344" y="4729"/>
                  </a:cubicBezTo>
                  <a:cubicBezTo>
                    <a:pt x="347" y="4729"/>
                    <a:pt x="349" y="4729"/>
                    <a:pt x="352" y="4729"/>
                  </a:cubicBezTo>
                  <a:cubicBezTo>
                    <a:pt x="352" y="4949"/>
                    <a:pt x="544" y="5045"/>
                    <a:pt x="756" y="5045"/>
                  </a:cubicBezTo>
                  <a:cubicBezTo>
                    <a:pt x="963" y="5045"/>
                    <a:pt x="1189" y="4953"/>
                    <a:pt x="1272" y="4796"/>
                  </a:cubicBezTo>
                  <a:cubicBezTo>
                    <a:pt x="1306" y="4712"/>
                    <a:pt x="1306" y="4628"/>
                    <a:pt x="1339" y="4545"/>
                  </a:cubicBezTo>
                  <a:cubicBezTo>
                    <a:pt x="1356" y="4511"/>
                    <a:pt x="1423" y="4511"/>
                    <a:pt x="1440" y="4461"/>
                  </a:cubicBezTo>
                  <a:cubicBezTo>
                    <a:pt x="1456" y="4411"/>
                    <a:pt x="1389" y="4361"/>
                    <a:pt x="1406" y="4327"/>
                  </a:cubicBezTo>
                  <a:cubicBezTo>
                    <a:pt x="1440" y="4243"/>
                    <a:pt x="1473" y="4160"/>
                    <a:pt x="1490" y="4093"/>
                  </a:cubicBezTo>
                  <a:cubicBezTo>
                    <a:pt x="1490" y="4076"/>
                    <a:pt x="1456" y="4009"/>
                    <a:pt x="1473" y="3976"/>
                  </a:cubicBezTo>
                  <a:cubicBezTo>
                    <a:pt x="1473" y="3942"/>
                    <a:pt x="1557" y="3909"/>
                    <a:pt x="1540" y="3842"/>
                  </a:cubicBezTo>
                  <a:cubicBezTo>
                    <a:pt x="1540" y="3808"/>
                    <a:pt x="1490" y="3775"/>
                    <a:pt x="1473" y="3741"/>
                  </a:cubicBezTo>
                  <a:cubicBezTo>
                    <a:pt x="1456" y="3658"/>
                    <a:pt x="1557" y="3591"/>
                    <a:pt x="1573" y="3507"/>
                  </a:cubicBezTo>
                  <a:cubicBezTo>
                    <a:pt x="1573" y="3423"/>
                    <a:pt x="1540" y="3390"/>
                    <a:pt x="1507" y="3340"/>
                  </a:cubicBezTo>
                  <a:cubicBezTo>
                    <a:pt x="1490" y="3289"/>
                    <a:pt x="1490" y="3256"/>
                    <a:pt x="1490" y="3206"/>
                  </a:cubicBezTo>
                  <a:lnTo>
                    <a:pt x="1440" y="2787"/>
                  </a:lnTo>
                  <a:cubicBezTo>
                    <a:pt x="1423" y="2620"/>
                    <a:pt x="1406" y="2436"/>
                    <a:pt x="1373" y="2252"/>
                  </a:cubicBezTo>
                  <a:cubicBezTo>
                    <a:pt x="1356" y="2084"/>
                    <a:pt x="1339" y="1950"/>
                    <a:pt x="1322" y="1783"/>
                  </a:cubicBezTo>
                  <a:lnTo>
                    <a:pt x="1272" y="1398"/>
                  </a:lnTo>
                  <a:cubicBezTo>
                    <a:pt x="1222" y="1314"/>
                    <a:pt x="1172" y="1230"/>
                    <a:pt x="1138" y="1147"/>
                  </a:cubicBezTo>
                  <a:cubicBezTo>
                    <a:pt x="971" y="762"/>
                    <a:pt x="837" y="394"/>
                    <a:pt x="703" y="9"/>
                  </a:cubicBezTo>
                  <a:cubicBezTo>
                    <a:pt x="693" y="3"/>
                    <a:pt x="683" y="1"/>
                    <a:pt x="673" y="1"/>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3650513" y="4034700"/>
              <a:ext cx="81569" cy="262329"/>
            </a:xfrm>
            <a:custGeom>
              <a:avLst/>
              <a:gdLst/>
              <a:ahLst/>
              <a:cxnLst/>
              <a:rect l="l" t="t" r="r" b="b"/>
              <a:pathLst>
                <a:path w="1575" h="5065" extrusionOk="0">
                  <a:moveTo>
                    <a:pt x="670" y="1"/>
                  </a:moveTo>
                  <a:cubicBezTo>
                    <a:pt x="612" y="1"/>
                    <a:pt x="569" y="77"/>
                    <a:pt x="553" y="154"/>
                  </a:cubicBezTo>
                  <a:cubicBezTo>
                    <a:pt x="537" y="287"/>
                    <a:pt x="520" y="438"/>
                    <a:pt x="503" y="589"/>
                  </a:cubicBezTo>
                  <a:cubicBezTo>
                    <a:pt x="436" y="589"/>
                    <a:pt x="403" y="672"/>
                    <a:pt x="403" y="739"/>
                  </a:cubicBezTo>
                  <a:cubicBezTo>
                    <a:pt x="336" y="1191"/>
                    <a:pt x="252" y="1627"/>
                    <a:pt x="185" y="2079"/>
                  </a:cubicBezTo>
                  <a:lnTo>
                    <a:pt x="168" y="2279"/>
                  </a:lnTo>
                  <a:cubicBezTo>
                    <a:pt x="152" y="2514"/>
                    <a:pt x="135" y="2748"/>
                    <a:pt x="101" y="2982"/>
                  </a:cubicBezTo>
                  <a:cubicBezTo>
                    <a:pt x="101" y="3083"/>
                    <a:pt x="85" y="3200"/>
                    <a:pt x="85" y="3300"/>
                  </a:cubicBezTo>
                  <a:lnTo>
                    <a:pt x="51" y="3719"/>
                  </a:lnTo>
                  <a:cubicBezTo>
                    <a:pt x="34" y="3903"/>
                    <a:pt x="18" y="4087"/>
                    <a:pt x="1" y="4255"/>
                  </a:cubicBezTo>
                  <a:cubicBezTo>
                    <a:pt x="1" y="4367"/>
                    <a:pt x="202" y="4742"/>
                    <a:pt x="336" y="4742"/>
                  </a:cubicBezTo>
                  <a:cubicBezTo>
                    <a:pt x="342" y="4742"/>
                    <a:pt x="347" y="4741"/>
                    <a:pt x="352" y="4740"/>
                  </a:cubicBezTo>
                  <a:cubicBezTo>
                    <a:pt x="352" y="4968"/>
                    <a:pt x="545" y="5064"/>
                    <a:pt x="757" y="5064"/>
                  </a:cubicBezTo>
                  <a:cubicBezTo>
                    <a:pt x="964" y="5064"/>
                    <a:pt x="1190" y="4973"/>
                    <a:pt x="1273" y="4824"/>
                  </a:cubicBezTo>
                  <a:cubicBezTo>
                    <a:pt x="1307" y="4740"/>
                    <a:pt x="1290" y="4640"/>
                    <a:pt x="1323" y="4556"/>
                  </a:cubicBezTo>
                  <a:cubicBezTo>
                    <a:pt x="1340" y="4522"/>
                    <a:pt x="1424" y="4522"/>
                    <a:pt x="1440" y="4472"/>
                  </a:cubicBezTo>
                  <a:cubicBezTo>
                    <a:pt x="1457" y="4439"/>
                    <a:pt x="1390" y="4388"/>
                    <a:pt x="1407" y="4338"/>
                  </a:cubicBezTo>
                  <a:cubicBezTo>
                    <a:pt x="1440" y="4255"/>
                    <a:pt x="1457" y="4171"/>
                    <a:pt x="1474" y="4104"/>
                  </a:cubicBezTo>
                  <a:cubicBezTo>
                    <a:pt x="1474" y="4070"/>
                    <a:pt x="1474" y="4037"/>
                    <a:pt x="1474" y="3987"/>
                  </a:cubicBezTo>
                  <a:cubicBezTo>
                    <a:pt x="1474" y="3936"/>
                    <a:pt x="1541" y="3920"/>
                    <a:pt x="1524" y="3853"/>
                  </a:cubicBezTo>
                  <a:cubicBezTo>
                    <a:pt x="1524" y="3803"/>
                    <a:pt x="1474" y="3786"/>
                    <a:pt x="1457" y="3736"/>
                  </a:cubicBezTo>
                  <a:cubicBezTo>
                    <a:pt x="1440" y="3669"/>
                    <a:pt x="1541" y="3602"/>
                    <a:pt x="1558" y="3518"/>
                  </a:cubicBezTo>
                  <a:cubicBezTo>
                    <a:pt x="1574" y="3418"/>
                    <a:pt x="1524" y="3401"/>
                    <a:pt x="1507" y="3334"/>
                  </a:cubicBezTo>
                  <a:cubicBezTo>
                    <a:pt x="1491" y="3300"/>
                    <a:pt x="1474" y="3267"/>
                    <a:pt x="1474" y="3217"/>
                  </a:cubicBezTo>
                  <a:cubicBezTo>
                    <a:pt x="1457" y="3083"/>
                    <a:pt x="1440" y="2932"/>
                    <a:pt x="1424" y="2798"/>
                  </a:cubicBezTo>
                  <a:cubicBezTo>
                    <a:pt x="1407" y="2631"/>
                    <a:pt x="1390" y="2447"/>
                    <a:pt x="1374" y="2263"/>
                  </a:cubicBezTo>
                  <a:cubicBezTo>
                    <a:pt x="1357" y="2095"/>
                    <a:pt x="1323" y="1945"/>
                    <a:pt x="1307" y="1794"/>
                  </a:cubicBezTo>
                  <a:lnTo>
                    <a:pt x="1256" y="1409"/>
                  </a:lnTo>
                  <a:cubicBezTo>
                    <a:pt x="1206" y="1325"/>
                    <a:pt x="1156" y="1242"/>
                    <a:pt x="1122" y="1141"/>
                  </a:cubicBezTo>
                  <a:cubicBezTo>
                    <a:pt x="972" y="773"/>
                    <a:pt x="821" y="388"/>
                    <a:pt x="687" y="3"/>
                  </a:cubicBezTo>
                  <a:cubicBezTo>
                    <a:pt x="681" y="1"/>
                    <a:pt x="676" y="1"/>
                    <a:pt x="670" y="1"/>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2209183" y="3967379"/>
              <a:ext cx="88278" cy="283747"/>
            </a:xfrm>
            <a:custGeom>
              <a:avLst/>
              <a:gdLst/>
              <a:ahLst/>
              <a:cxnLst/>
              <a:rect l="l" t="t" r="r" b="b"/>
              <a:pathLst>
                <a:path w="1574" h="5059" extrusionOk="0">
                  <a:moveTo>
                    <a:pt x="660" y="1"/>
                  </a:moveTo>
                  <a:cubicBezTo>
                    <a:pt x="606" y="1"/>
                    <a:pt x="567" y="83"/>
                    <a:pt x="553" y="141"/>
                  </a:cubicBezTo>
                  <a:cubicBezTo>
                    <a:pt x="536" y="275"/>
                    <a:pt x="519" y="426"/>
                    <a:pt x="502" y="576"/>
                  </a:cubicBezTo>
                  <a:cubicBezTo>
                    <a:pt x="435" y="576"/>
                    <a:pt x="419" y="677"/>
                    <a:pt x="402" y="744"/>
                  </a:cubicBezTo>
                  <a:cubicBezTo>
                    <a:pt x="335" y="1179"/>
                    <a:pt x="251" y="1631"/>
                    <a:pt x="184" y="2066"/>
                  </a:cubicBezTo>
                  <a:lnTo>
                    <a:pt x="168" y="2267"/>
                  </a:lnTo>
                  <a:lnTo>
                    <a:pt x="117" y="2970"/>
                  </a:lnTo>
                  <a:cubicBezTo>
                    <a:pt x="117" y="3087"/>
                    <a:pt x="84" y="3188"/>
                    <a:pt x="84" y="3288"/>
                  </a:cubicBezTo>
                  <a:lnTo>
                    <a:pt x="50" y="3723"/>
                  </a:lnTo>
                  <a:cubicBezTo>
                    <a:pt x="34" y="3891"/>
                    <a:pt x="17" y="4075"/>
                    <a:pt x="0" y="4242"/>
                  </a:cubicBezTo>
                  <a:cubicBezTo>
                    <a:pt x="0" y="4355"/>
                    <a:pt x="201" y="4729"/>
                    <a:pt x="335" y="4729"/>
                  </a:cubicBezTo>
                  <a:cubicBezTo>
                    <a:pt x="341" y="4729"/>
                    <a:pt x="346" y="4729"/>
                    <a:pt x="352" y="4728"/>
                  </a:cubicBezTo>
                  <a:cubicBezTo>
                    <a:pt x="352" y="4958"/>
                    <a:pt x="548" y="5058"/>
                    <a:pt x="763" y="5058"/>
                  </a:cubicBezTo>
                  <a:cubicBezTo>
                    <a:pt x="968" y="5058"/>
                    <a:pt x="1190" y="4967"/>
                    <a:pt x="1272" y="4811"/>
                  </a:cubicBezTo>
                  <a:cubicBezTo>
                    <a:pt x="1306" y="4728"/>
                    <a:pt x="1289" y="4644"/>
                    <a:pt x="1323" y="4560"/>
                  </a:cubicBezTo>
                  <a:cubicBezTo>
                    <a:pt x="1339" y="4510"/>
                    <a:pt x="1423" y="4510"/>
                    <a:pt x="1440" y="4476"/>
                  </a:cubicBezTo>
                  <a:cubicBezTo>
                    <a:pt x="1440" y="4426"/>
                    <a:pt x="1389" y="4376"/>
                    <a:pt x="1406" y="4326"/>
                  </a:cubicBezTo>
                  <a:cubicBezTo>
                    <a:pt x="1440" y="4242"/>
                    <a:pt x="1456" y="4175"/>
                    <a:pt x="1473" y="4091"/>
                  </a:cubicBezTo>
                  <a:cubicBezTo>
                    <a:pt x="1473" y="4091"/>
                    <a:pt x="1456" y="4024"/>
                    <a:pt x="1473" y="3991"/>
                  </a:cubicBezTo>
                  <a:cubicBezTo>
                    <a:pt x="1473" y="3941"/>
                    <a:pt x="1540" y="3907"/>
                    <a:pt x="1523" y="3840"/>
                  </a:cubicBezTo>
                  <a:cubicBezTo>
                    <a:pt x="1523" y="3807"/>
                    <a:pt x="1473" y="3773"/>
                    <a:pt x="1473" y="3740"/>
                  </a:cubicBezTo>
                  <a:cubicBezTo>
                    <a:pt x="1440" y="3656"/>
                    <a:pt x="1540" y="3589"/>
                    <a:pt x="1557" y="3506"/>
                  </a:cubicBezTo>
                  <a:cubicBezTo>
                    <a:pt x="1574" y="3422"/>
                    <a:pt x="1523" y="3388"/>
                    <a:pt x="1507" y="3338"/>
                  </a:cubicBezTo>
                  <a:cubicBezTo>
                    <a:pt x="1490" y="3288"/>
                    <a:pt x="1473" y="3255"/>
                    <a:pt x="1473" y="3221"/>
                  </a:cubicBezTo>
                  <a:cubicBezTo>
                    <a:pt x="1456" y="3070"/>
                    <a:pt x="1440" y="2936"/>
                    <a:pt x="1423" y="2803"/>
                  </a:cubicBezTo>
                  <a:cubicBezTo>
                    <a:pt x="1406" y="2618"/>
                    <a:pt x="1389" y="2434"/>
                    <a:pt x="1373" y="2250"/>
                  </a:cubicBezTo>
                  <a:cubicBezTo>
                    <a:pt x="1339" y="2083"/>
                    <a:pt x="1323" y="1949"/>
                    <a:pt x="1306" y="1782"/>
                  </a:cubicBezTo>
                  <a:lnTo>
                    <a:pt x="1256" y="1397"/>
                  </a:lnTo>
                  <a:cubicBezTo>
                    <a:pt x="1205" y="1313"/>
                    <a:pt x="1155" y="1229"/>
                    <a:pt x="1122" y="1145"/>
                  </a:cubicBezTo>
                  <a:cubicBezTo>
                    <a:pt x="971" y="760"/>
                    <a:pt x="820" y="392"/>
                    <a:pt x="686" y="7"/>
                  </a:cubicBezTo>
                  <a:cubicBezTo>
                    <a:pt x="677" y="3"/>
                    <a:pt x="668" y="1"/>
                    <a:pt x="660" y="1"/>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4"/>
          <p:cNvSpPr/>
          <p:nvPr/>
        </p:nvSpPr>
        <p:spPr>
          <a:xfrm>
            <a:off x="-1134875" y="814275"/>
            <a:ext cx="3611493" cy="706016"/>
          </a:xfrm>
          <a:custGeom>
            <a:avLst/>
            <a:gdLst/>
            <a:ahLst/>
            <a:cxnLst/>
            <a:rect l="l" t="t" r="r" b="b"/>
            <a:pathLst>
              <a:path w="47465" h="9279" extrusionOk="0">
                <a:moveTo>
                  <a:pt x="25715" y="1"/>
                </a:moveTo>
                <a:cubicBezTo>
                  <a:pt x="22766" y="1"/>
                  <a:pt x="19926" y="945"/>
                  <a:pt x="18451" y="2591"/>
                </a:cubicBezTo>
                <a:cubicBezTo>
                  <a:pt x="17724" y="1803"/>
                  <a:pt x="16922" y="1464"/>
                  <a:pt x="16134" y="1464"/>
                </a:cubicBezTo>
                <a:cubicBezTo>
                  <a:pt x="13794" y="1464"/>
                  <a:pt x="11582" y="4460"/>
                  <a:pt x="11855" y="7576"/>
                </a:cubicBezTo>
                <a:cubicBezTo>
                  <a:pt x="10202" y="7236"/>
                  <a:pt x="8735" y="7100"/>
                  <a:pt x="7448" y="7100"/>
                </a:cubicBezTo>
                <a:cubicBezTo>
                  <a:pt x="2296" y="7100"/>
                  <a:pt x="1" y="9278"/>
                  <a:pt x="1" y="9278"/>
                </a:cubicBezTo>
                <a:lnTo>
                  <a:pt x="46142" y="9278"/>
                </a:lnTo>
                <a:cubicBezTo>
                  <a:pt x="47465" y="5859"/>
                  <a:pt x="44249" y="3789"/>
                  <a:pt x="40502" y="3789"/>
                </a:cubicBezTo>
                <a:cubicBezTo>
                  <a:pt x="38653" y="3789"/>
                  <a:pt x="36674" y="4293"/>
                  <a:pt x="35047" y="5388"/>
                </a:cubicBezTo>
                <a:cubicBezTo>
                  <a:pt x="33618" y="1616"/>
                  <a:pt x="29572" y="1"/>
                  <a:pt x="257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txBox="1">
            <a:spLocks noGrp="1"/>
          </p:cNvSpPr>
          <p:nvPr>
            <p:ph type="subTitle" idx="1"/>
          </p:nvPr>
        </p:nvSpPr>
        <p:spPr>
          <a:xfrm>
            <a:off x="2073300" y="1520304"/>
            <a:ext cx="4997400" cy="265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
        <p:nvSpPr>
          <p:cNvPr id="52" name="Google Shape;52;p4"/>
          <p:cNvSpPr txBox="1">
            <a:spLocks noGrp="1"/>
          </p:cNvSpPr>
          <p:nvPr>
            <p:ph type="title"/>
          </p:nvPr>
        </p:nvSpPr>
        <p:spPr>
          <a:xfrm>
            <a:off x="914400" y="285810"/>
            <a:ext cx="73152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Barlow Condensed"/>
              <a:buNone/>
              <a:defRPr sz="3000" b="1">
                <a:latin typeface="Barlow Condensed"/>
                <a:ea typeface="Barlow Condensed"/>
                <a:cs typeface="Barlow Condensed"/>
                <a:sym typeface="Barlow Condense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3" name="Google Shape;53;p4"/>
          <p:cNvSpPr/>
          <p:nvPr/>
        </p:nvSpPr>
        <p:spPr>
          <a:xfrm>
            <a:off x="7070700" y="2496438"/>
            <a:ext cx="3611493" cy="706016"/>
          </a:xfrm>
          <a:custGeom>
            <a:avLst/>
            <a:gdLst/>
            <a:ahLst/>
            <a:cxnLst/>
            <a:rect l="l" t="t" r="r" b="b"/>
            <a:pathLst>
              <a:path w="47465" h="9279" extrusionOk="0">
                <a:moveTo>
                  <a:pt x="25715" y="1"/>
                </a:moveTo>
                <a:cubicBezTo>
                  <a:pt x="22766" y="1"/>
                  <a:pt x="19926" y="945"/>
                  <a:pt x="18451" y="2591"/>
                </a:cubicBezTo>
                <a:cubicBezTo>
                  <a:pt x="17724" y="1803"/>
                  <a:pt x="16922" y="1464"/>
                  <a:pt x="16134" y="1464"/>
                </a:cubicBezTo>
                <a:cubicBezTo>
                  <a:pt x="13794" y="1464"/>
                  <a:pt x="11582" y="4460"/>
                  <a:pt x="11855" y="7576"/>
                </a:cubicBezTo>
                <a:cubicBezTo>
                  <a:pt x="10202" y="7236"/>
                  <a:pt x="8735" y="7100"/>
                  <a:pt x="7448" y="7100"/>
                </a:cubicBezTo>
                <a:cubicBezTo>
                  <a:pt x="2296" y="7100"/>
                  <a:pt x="1" y="9278"/>
                  <a:pt x="1" y="9278"/>
                </a:cubicBezTo>
                <a:lnTo>
                  <a:pt x="46142" y="9278"/>
                </a:lnTo>
                <a:cubicBezTo>
                  <a:pt x="47465" y="5859"/>
                  <a:pt x="44249" y="3789"/>
                  <a:pt x="40502" y="3789"/>
                </a:cubicBezTo>
                <a:cubicBezTo>
                  <a:pt x="38653" y="3789"/>
                  <a:pt x="36674" y="4293"/>
                  <a:pt x="35047" y="5388"/>
                </a:cubicBezTo>
                <a:cubicBezTo>
                  <a:pt x="33618" y="1616"/>
                  <a:pt x="29572" y="1"/>
                  <a:pt x="257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4">
  <p:cSld name="SECTION_HEADER_2_1_2">
    <p:bg>
      <p:bgPr>
        <a:solidFill>
          <a:srgbClr val="82F0F2"/>
        </a:solidFill>
        <a:effectLst/>
      </p:bgPr>
    </p:bg>
    <p:spTree>
      <p:nvGrpSpPr>
        <p:cNvPr id="1" name="Shape 54"/>
        <p:cNvGrpSpPr/>
        <p:nvPr/>
      </p:nvGrpSpPr>
      <p:grpSpPr>
        <a:xfrm>
          <a:off x="0" y="0"/>
          <a:ext cx="0" cy="0"/>
          <a:chOff x="0" y="0"/>
          <a:chExt cx="0" cy="0"/>
        </a:xfrm>
      </p:grpSpPr>
      <p:grpSp>
        <p:nvGrpSpPr>
          <p:cNvPr id="56" name="Google Shape;56;p5"/>
          <p:cNvGrpSpPr/>
          <p:nvPr/>
        </p:nvGrpSpPr>
        <p:grpSpPr>
          <a:xfrm rot="1078811">
            <a:off x="-1569088" y="-3281663"/>
            <a:ext cx="11413260" cy="9358740"/>
            <a:chOff x="-315544" y="-4662462"/>
            <a:chExt cx="11412820" cy="9358379"/>
          </a:xfrm>
        </p:grpSpPr>
        <p:sp>
          <p:nvSpPr>
            <p:cNvPr id="57" name="Google Shape;57;p5"/>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5"/>
          <p:cNvSpPr txBox="1">
            <a:spLocks noGrp="1"/>
          </p:cNvSpPr>
          <p:nvPr>
            <p:ph type="title"/>
          </p:nvPr>
        </p:nvSpPr>
        <p:spPr>
          <a:xfrm>
            <a:off x="914400" y="285810"/>
            <a:ext cx="73152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Barlow Condensed"/>
              <a:buNone/>
              <a:defRPr sz="3000" b="1">
                <a:latin typeface="Barlow Condensed"/>
                <a:ea typeface="Barlow Condensed"/>
                <a:cs typeface="Barlow Condensed"/>
                <a:sym typeface="Barlow Condense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SECTION_HEADER_2_1_2_1">
    <p:bg>
      <p:bgPr>
        <a:solidFill>
          <a:srgbClr val="82F0F2"/>
        </a:solidFill>
        <a:effectLst/>
      </p:bgPr>
    </p:bg>
    <p:spTree>
      <p:nvGrpSpPr>
        <p:cNvPr id="1" name="Shape 61"/>
        <p:cNvGrpSpPr/>
        <p:nvPr/>
      </p:nvGrpSpPr>
      <p:grpSpPr>
        <a:xfrm>
          <a:off x="0" y="0"/>
          <a:ext cx="0" cy="0"/>
          <a:chOff x="0" y="0"/>
          <a:chExt cx="0" cy="0"/>
        </a:xfrm>
      </p:grpSpPr>
      <p:sp>
        <p:nvSpPr>
          <p:cNvPr id="62" name="Google Shape;62;p6"/>
          <p:cNvSpPr/>
          <p:nvPr/>
        </p:nvSpPr>
        <p:spPr>
          <a:xfrm>
            <a:off x="-236075" y="2116625"/>
            <a:ext cx="9634851" cy="3358123"/>
          </a:xfrm>
          <a:custGeom>
            <a:avLst/>
            <a:gdLst/>
            <a:ahLst/>
            <a:cxnLst/>
            <a:rect l="l" t="t" r="r" b="b"/>
            <a:pathLst>
              <a:path w="285308" h="99441" extrusionOk="0">
                <a:moveTo>
                  <a:pt x="226694" y="0"/>
                </a:moveTo>
                <a:cubicBezTo>
                  <a:pt x="214141" y="0"/>
                  <a:pt x="202089" y="6735"/>
                  <a:pt x="195735" y="18371"/>
                </a:cubicBezTo>
                <a:cubicBezTo>
                  <a:pt x="194684" y="18030"/>
                  <a:pt x="193611" y="17866"/>
                  <a:pt x="192553" y="17866"/>
                </a:cubicBezTo>
                <a:cubicBezTo>
                  <a:pt x="188957" y="17866"/>
                  <a:pt x="185526" y="19753"/>
                  <a:pt x="183653" y="22993"/>
                </a:cubicBezTo>
                <a:cubicBezTo>
                  <a:pt x="181213" y="27201"/>
                  <a:pt x="182055" y="32522"/>
                  <a:pt x="185650" y="35789"/>
                </a:cubicBezTo>
                <a:cubicBezTo>
                  <a:pt x="184392" y="35329"/>
                  <a:pt x="183108" y="35112"/>
                  <a:pt x="181847" y="35112"/>
                </a:cubicBezTo>
                <a:cubicBezTo>
                  <a:pt x="177160" y="35112"/>
                  <a:pt x="172794" y="38117"/>
                  <a:pt x="171299" y="42850"/>
                </a:cubicBezTo>
                <a:cubicBezTo>
                  <a:pt x="169355" y="41731"/>
                  <a:pt x="167269" y="41214"/>
                  <a:pt x="165226" y="41214"/>
                </a:cubicBezTo>
                <a:cubicBezTo>
                  <a:pt x="159714" y="41214"/>
                  <a:pt x="154516" y="44984"/>
                  <a:pt x="153267" y="50896"/>
                </a:cubicBezTo>
                <a:cubicBezTo>
                  <a:pt x="152240" y="51523"/>
                  <a:pt x="151256" y="52222"/>
                  <a:pt x="150343" y="52993"/>
                </a:cubicBezTo>
                <a:cubicBezTo>
                  <a:pt x="148252" y="51446"/>
                  <a:pt x="145776" y="50666"/>
                  <a:pt x="143291" y="50666"/>
                </a:cubicBezTo>
                <a:cubicBezTo>
                  <a:pt x="141215" y="50666"/>
                  <a:pt x="139132" y="51211"/>
                  <a:pt x="137262" y="52308"/>
                </a:cubicBezTo>
                <a:cubicBezTo>
                  <a:pt x="134621" y="51308"/>
                  <a:pt x="132140" y="50801"/>
                  <a:pt x="129709" y="50801"/>
                </a:cubicBezTo>
                <a:cubicBezTo>
                  <a:pt x="123788" y="50801"/>
                  <a:pt x="118174" y="53807"/>
                  <a:pt x="111327" y="59997"/>
                </a:cubicBezTo>
                <a:cubicBezTo>
                  <a:pt x="110122" y="59878"/>
                  <a:pt x="108989" y="59821"/>
                  <a:pt x="107921" y="59821"/>
                </a:cubicBezTo>
                <a:cubicBezTo>
                  <a:pt x="106041" y="59821"/>
                  <a:pt x="104363" y="59998"/>
                  <a:pt x="102853" y="60325"/>
                </a:cubicBezTo>
                <a:cubicBezTo>
                  <a:pt x="97952" y="57949"/>
                  <a:pt x="92697" y="56792"/>
                  <a:pt x="87482" y="56792"/>
                </a:cubicBezTo>
                <a:cubicBezTo>
                  <a:pt x="78642" y="56792"/>
                  <a:pt x="69918" y="60116"/>
                  <a:pt x="63224" y="66459"/>
                </a:cubicBezTo>
                <a:cubicBezTo>
                  <a:pt x="62468" y="66759"/>
                  <a:pt x="61712" y="67073"/>
                  <a:pt x="60970" y="67444"/>
                </a:cubicBezTo>
                <a:cubicBezTo>
                  <a:pt x="57704" y="64277"/>
                  <a:pt x="52325" y="60211"/>
                  <a:pt x="46034" y="59968"/>
                </a:cubicBezTo>
                <a:cubicBezTo>
                  <a:pt x="45849" y="59084"/>
                  <a:pt x="45564" y="58242"/>
                  <a:pt x="45164" y="57429"/>
                </a:cubicBezTo>
                <a:cubicBezTo>
                  <a:pt x="50214" y="48813"/>
                  <a:pt x="48531" y="37843"/>
                  <a:pt x="41127" y="31124"/>
                </a:cubicBezTo>
                <a:cubicBezTo>
                  <a:pt x="37128" y="27502"/>
                  <a:pt x="32050" y="25662"/>
                  <a:pt x="26953" y="25662"/>
                </a:cubicBezTo>
                <a:cubicBezTo>
                  <a:pt x="22615" y="25662"/>
                  <a:pt x="18263" y="26995"/>
                  <a:pt x="14551" y="29697"/>
                </a:cubicBezTo>
                <a:cubicBezTo>
                  <a:pt x="14665" y="29013"/>
                  <a:pt x="14722" y="28314"/>
                  <a:pt x="14736" y="27615"/>
                </a:cubicBezTo>
                <a:cubicBezTo>
                  <a:pt x="14736" y="20325"/>
                  <a:pt x="8806" y="14563"/>
                  <a:pt x="1723" y="14563"/>
                </a:cubicBezTo>
                <a:cubicBezTo>
                  <a:pt x="1155" y="14563"/>
                  <a:pt x="580" y="14600"/>
                  <a:pt x="0" y="14676"/>
                </a:cubicBezTo>
                <a:lnTo>
                  <a:pt x="0" y="99441"/>
                </a:lnTo>
                <a:lnTo>
                  <a:pt x="285308" y="99441"/>
                </a:lnTo>
                <a:lnTo>
                  <a:pt x="285308" y="3036"/>
                </a:lnTo>
                <a:cubicBezTo>
                  <a:pt x="283296" y="4933"/>
                  <a:pt x="281955" y="7415"/>
                  <a:pt x="281485" y="10140"/>
                </a:cubicBezTo>
                <a:cubicBezTo>
                  <a:pt x="281000" y="10097"/>
                  <a:pt x="280529" y="10083"/>
                  <a:pt x="280044" y="10083"/>
                </a:cubicBezTo>
                <a:cubicBezTo>
                  <a:pt x="280016" y="10082"/>
                  <a:pt x="279988" y="10082"/>
                  <a:pt x="279960" y="10082"/>
                </a:cubicBezTo>
                <a:cubicBezTo>
                  <a:pt x="276822" y="10082"/>
                  <a:pt x="273743" y="10880"/>
                  <a:pt x="271000" y="12379"/>
                </a:cubicBezTo>
                <a:cubicBezTo>
                  <a:pt x="269930" y="11994"/>
                  <a:pt x="268803" y="11794"/>
                  <a:pt x="267676" y="11794"/>
                </a:cubicBezTo>
                <a:cubicBezTo>
                  <a:pt x="267576" y="11794"/>
                  <a:pt x="267476" y="11809"/>
                  <a:pt x="267362" y="11809"/>
                </a:cubicBezTo>
                <a:cubicBezTo>
                  <a:pt x="264336" y="4364"/>
                  <a:pt x="257213" y="2"/>
                  <a:pt x="249810" y="2"/>
                </a:cubicBezTo>
                <a:cubicBezTo>
                  <a:pt x="246532" y="2"/>
                  <a:pt x="243200" y="858"/>
                  <a:pt x="240144" y="2679"/>
                </a:cubicBezTo>
                <a:cubicBezTo>
                  <a:pt x="235755" y="865"/>
                  <a:pt x="231193" y="0"/>
                  <a:pt x="226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6"/>
          <p:cNvGrpSpPr/>
          <p:nvPr/>
        </p:nvGrpSpPr>
        <p:grpSpPr>
          <a:xfrm rot="1078811">
            <a:off x="-1569088" y="-3281663"/>
            <a:ext cx="11413260" cy="9358740"/>
            <a:chOff x="-315544" y="-4662462"/>
            <a:chExt cx="11412820" cy="9358379"/>
          </a:xfrm>
        </p:grpSpPr>
        <p:sp>
          <p:nvSpPr>
            <p:cNvPr id="64" name="Google Shape;64;p6"/>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6"/>
          <p:cNvSpPr/>
          <p:nvPr/>
        </p:nvSpPr>
        <p:spPr>
          <a:xfrm>
            <a:off x="-1620725" y="2871625"/>
            <a:ext cx="10970441" cy="3464751"/>
          </a:xfrm>
          <a:custGeom>
            <a:avLst/>
            <a:gdLst/>
            <a:ahLst/>
            <a:cxnLst/>
            <a:rect l="l" t="t" r="r" b="b"/>
            <a:pathLst>
              <a:path w="86288" h="27252" extrusionOk="0">
                <a:moveTo>
                  <a:pt x="24613" y="0"/>
                </a:moveTo>
                <a:cubicBezTo>
                  <a:pt x="23920" y="0"/>
                  <a:pt x="23236" y="293"/>
                  <a:pt x="22631" y="788"/>
                </a:cubicBezTo>
                <a:cubicBezTo>
                  <a:pt x="21727" y="1558"/>
                  <a:pt x="20991" y="2796"/>
                  <a:pt x="20639" y="4269"/>
                </a:cubicBezTo>
                <a:cubicBezTo>
                  <a:pt x="20522" y="4755"/>
                  <a:pt x="20455" y="5257"/>
                  <a:pt x="20422" y="5776"/>
                </a:cubicBezTo>
                <a:cubicBezTo>
                  <a:pt x="20345" y="7555"/>
                  <a:pt x="20048" y="7911"/>
                  <a:pt x="19580" y="7911"/>
                </a:cubicBezTo>
                <a:cubicBezTo>
                  <a:pt x="19533" y="7911"/>
                  <a:pt x="19484" y="7908"/>
                  <a:pt x="19434" y="7902"/>
                </a:cubicBezTo>
                <a:cubicBezTo>
                  <a:pt x="19156" y="7874"/>
                  <a:pt x="18827" y="7769"/>
                  <a:pt x="18452" y="7769"/>
                </a:cubicBezTo>
                <a:cubicBezTo>
                  <a:pt x="18150" y="7769"/>
                  <a:pt x="17818" y="7837"/>
                  <a:pt x="17459" y="8069"/>
                </a:cubicBezTo>
                <a:cubicBezTo>
                  <a:pt x="17358" y="8136"/>
                  <a:pt x="17275" y="8186"/>
                  <a:pt x="17174" y="8220"/>
                </a:cubicBezTo>
                <a:cubicBezTo>
                  <a:pt x="17009" y="8299"/>
                  <a:pt x="16831" y="8338"/>
                  <a:pt x="16654" y="8338"/>
                </a:cubicBezTo>
                <a:cubicBezTo>
                  <a:pt x="16419" y="8338"/>
                  <a:pt x="16186" y="8269"/>
                  <a:pt x="15986" y="8136"/>
                </a:cubicBezTo>
                <a:cubicBezTo>
                  <a:pt x="15115" y="7617"/>
                  <a:pt x="14429" y="6228"/>
                  <a:pt x="13492" y="5541"/>
                </a:cubicBezTo>
                <a:cubicBezTo>
                  <a:pt x="13321" y="5415"/>
                  <a:pt x="13163" y="5359"/>
                  <a:pt x="13017" y="5359"/>
                </a:cubicBezTo>
                <a:cubicBezTo>
                  <a:pt x="12291" y="5359"/>
                  <a:pt x="11842" y="6731"/>
                  <a:pt x="11383" y="7651"/>
                </a:cubicBezTo>
                <a:cubicBezTo>
                  <a:pt x="11182" y="8069"/>
                  <a:pt x="10964" y="8404"/>
                  <a:pt x="10696" y="8471"/>
                </a:cubicBezTo>
                <a:cubicBezTo>
                  <a:pt x="10664" y="8479"/>
                  <a:pt x="10634" y="8484"/>
                  <a:pt x="10606" y="8484"/>
                </a:cubicBezTo>
                <a:cubicBezTo>
                  <a:pt x="10420" y="8484"/>
                  <a:pt x="10336" y="8296"/>
                  <a:pt x="10278" y="8019"/>
                </a:cubicBezTo>
                <a:cubicBezTo>
                  <a:pt x="10166" y="7377"/>
                  <a:pt x="10253" y="6289"/>
                  <a:pt x="9612" y="6289"/>
                </a:cubicBezTo>
                <a:cubicBezTo>
                  <a:pt x="9584" y="6289"/>
                  <a:pt x="9555" y="6291"/>
                  <a:pt x="9525" y="6295"/>
                </a:cubicBezTo>
                <a:cubicBezTo>
                  <a:pt x="9341" y="6328"/>
                  <a:pt x="9173" y="6412"/>
                  <a:pt x="9023" y="6512"/>
                </a:cubicBezTo>
                <a:cubicBezTo>
                  <a:pt x="7232" y="7600"/>
                  <a:pt x="8186" y="11216"/>
                  <a:pt x="4269" y="12488"/>
                </a:cubicBezTo>
                <a:cubicBezTo>
                  <a:pt x="1557" y="13375"/>
                  <a:pt x="1440" y="15551"/>
                  <a:pt x="1" y="16807"/>
                </a:cubicBezTo>
                <a:lnTo>
                  <a:pt x="22765" y="18598"/>
                </a:lnTo>
                <a:lnTo>
                  <a:pt x="34181" y="19501"/>
                </a:lnTo>
                <a:cubicBezTo>
                  <a:pt x="34114" y="19786"/>
                  <a:pt x="34080" y="20087"/>
                  <a:pt x="34097" y="20389"/>
                </a:cubicBezTo>
                <a:cubicBezTo>
                  <a:pt x="34097" y="21795"/>
                  <a:pt x="33478" y="22129"/>
                  <a:pt x="32791" y="22715"/>
                </a:cubicBezTo>
                <a:cubicBezTo>
                  <a:pt x="32256" y="23167"/>
                  <a:pt x="32272" y="22983"/>
                  <a:pt x="31837" y="23385"/>
                </a:cubicBezTo>
                <a:cubicBezTo>
                  <a:pt x="30665" y="24490"/>
                  <a:pt x="29745" y="25812"/>
                  <a:pt x="28958" y="27218"/>
                </a:cubicBezTo>
                <a:lnTo>
                  <a:pt x="45713" y="27218"/>
                </a:lnTo>
                <a:lnTo>
                  <a:pt x="45697" y="27251"/>
                </a:lnTo>
                <a:lnTo>
                  <a:pt x="45864" y="27218"/>
                </a:lnTo>
                <a:lnTo>
                  <a:pt x="60594" y="27218"/>
                </a:lnTo>
                <a:cubicBezTo>
                  <a:pt x="59824" y="26565"/>
                  <a:pt x="59556" y="25544"/>
                  <a:pt x="58736" y="24774"/>
                </a:cubicBezTo>
                <a:lnTo>
                  <a:pt x="62301" y="24105"/>
                </a:lnTo>
                <a:lnTo>
                  <a:pt x="86288" y="19552"/>
                </a:lnTo>
                <a:cubicBezTo>
                  <a:pt x="86170" y="19234"/>
                  <a:pt x="86020" y="18932"/>
                  <a:pt x="85836" y="18648"/>
                </a:cubicBezTo>
                <a:cubicBezTo>
                  <a:pt x="85752" y="18531"/>
                  <a:pt x="85635" y="18430"/>
                  <a:pt x="85501" y="18363"/>
                </a:cubicBezTo>
                <a:cubicBezTo>
                  <a:pt x="85032" y="18079"/>
                  <a:pt x="84580" y="17761"/>
                  <a:pt x="84178" y="17376"/>
                </a:cubicBezTo>
                <a:cubicBezTo>
                  <a:pt x="83794" y="17024"/>
                  <a:pt x="83459" y="16622"/>
                  <a:pt x="83174" y="16187"/>
                </a:cubicBezTo>
                <a:lnTo>
                  <a:pt x="83174" y="16170"/>
                </a:lnTo>
                <a:cubicBezTo>
                  <a:pt x="82990" y="15852"/>
                  <a:pt x="82772" y="15551"/>
                  <a:pt x="82505" y="15300"/>
                </a:cubicBezTo>
                <a:cubicBezTo>
                  <a:pt x="82103" y="14965"/>
                  <a:pt x="81500" y="14848"/>
                  <a:pt x="81249" y="14396"/>
                </a:cubicBezTo>
                <a:cubicBezTo>
                  <a:pt x="81099" y="14112"/>
                  <a:pt x="81099" y="13760"/>
                  <a:pt x="81032" y="13459"/>
                </a:cubicBezTo>
                <a:cubicBezTo>
                  <a:pt x="80814" y="12639"/>
                  <a:pt x="80027" y="12103"/>
                  <a:pt x="79207" y="11852"/>
                </a:cubicBezTo>
                <a:cubicBezTo>
                  <a:pt x="78923" y="11802"/>
                  <a:pt x="78655" y="11701"/>
                  <a:pt x="78387" y="11567"/>
                </a:cubicBezTo>
                <a:cubicBezTo>
                  <a:pt x="78119" y="11433"/>
                  <a:pt x="77952" y="11166"/>
                  <a:pt x="77935" y="10864"/>
                </a:cubicBezTo>
                <a:cubicBezTo>
                  <a:pt x="77969" y="10680"/>
                  <a:pt x="78035" y="10479"/>
                  <a:pt x="78119" y="10295"/>
                </a:cubicBezTo>
                <a:cubicBezTo>
                  <a:pt x="78220" y="10111"/>
                  <a:pt x="78203" y="9894"/>
                  <a:pt x="78086" y="9726"/>
                </a:cubicBezTo>
                <a:cubicBezTo>
                  <a:pt x="78002" y="9659"/>
                  <a:pt x="77918" y="9609"/>
                  <a:pt x="77835" y="9575"/>
                </a:cubicBezTo>
                <a:cubicBezTo>
                  <a:pt x="77550" y="9442"/>
                  <a:pt x="77265" y="9291"/>
                  <a:pt x="77014" y="9090"/>
                </a:cubicBezTo>
                <a:cubicBezTo>
                  <a:pt x="76947" y="9057"/>
                  <a:pt x="76881" y="8990"/>
                  <a:pt x="76830" y="8939"/>
                </a:cubicBezTo>
                <a:cubicBezTo>
                  <a:pt x="76780" y="8872"/>
                  <a:pt x="76730" y="8822"/>
                  <a:pt x="76696" y="8739"/>
                </a:cubicBezTo>
                <a:cubicBezTo>
                  <a:pt x="76663" y="8605"/>
                  <a:pt x="76646" y="8471"/>
                  <a:pt x="76663" y="8320"/>
                </a:cubicBezTo>
                <a:cubicBezTo>
                  <a:pt x="76713" y="7550"/>
                  <a:pt x="76680" y="6797"/>
                  <a:pt x="76680" y="6044"/>
                </a:cubicBezTo>
                <a:lnTo>
                  <a:pt x="76680" y="5408"/>
                </a:lnTo>
                <a:cubicBezTo>
                  <a:pt x="76680" y="4989"/>
                  <a:pt x="76412" y="4604"/>
                  <a:pt x="76010" y="4470"/>
                </a:cubicBezTo>
                <a:lnTo>
                  <a:pt x="75324" y="4219"/>
                </a:lnTo>
                <a:cubicBezTo>
                  <a:pt x="75089" y="4135"/>
                  <a:pt x="74805" y="4002"/>
                  <a:pt x="74771" y="3734"/>
                </a:cubicBezTo>
                <a:cubicBezTo>
                  <a:pt x="74788" y="3633"/>
                  <a:pt x="74771" y="3550"/>
                  <a:pt x="74755" y="3449"/>
                </a:cubicBezTo>
                <a:cubicBezTo>
                  <a:pt x="74704" y="3382"/>
                  <a:pt x="74654" y="3349"/>
                  <a:pt x="74587" y="3315"/>
                </a:cubicBezTo>
                <a:cubicBezTo>
                  <a:pt x="74261" y="3198"/>
                  <a:pt x="73925" y="3131"/>
                  <a:pt x="73587" y="3131"/>
                </a:cubicBezTo>
                <a:cubicBezTo>
                  <a:pt x="73491" y="3131"/>
                  <a:pt x="73395" y="3137"/>
                  <a:pt x="73298" y="3148"/>
                </a:cubicBezTo>
                <a:cubicBezTo>
                  <a:pt x="73177" y="3161"/>
                  <a:pt x="73053" y="3166"/>
                  <a:pt x="72929" y="3166"/>
                </a:cubicBezTo>
                <a:cubicBezTo>
                  <a:pt x="72727" y="3166"/>
                  <a:pt x="72524" y="3152"/>
                  <a:pt x="72328" y="3131"/>
                </a:cubicBezTo>
                <a:cubicBezTo>
                  <a:pt x="72210" y="3098"/>
                  <a:pt x="72077" y="3064"/>
                  <a:pt x="71976" y="3031"/>
                </a:cubicBezTo>
                <a:cubicBezTo>
                  <a:pt x="71708" y="2914"/>
                  <a:pt x="71491" y="2746"/>
                  <a:pt x="71240" y="2612"/>
                </a:cubicBezTo>
                <a:cubicBezTo>
                  <a:pt x="71156" y="2562"/>
                  <a:pt x="71089" y="2545"/>
                  <a:pt x="71005" y="2512"/>
                </a:cubicBezTo>
                <a:cubicBezTo>
                  <a:pt x="70779" y="2432"/>
                  <a:pt x="70542" y="2393"/>
                  <a:pt x="70305" y="2393"/>
                </a:cubicBezTo>
                <a:cubicBezTo>
                  <a:pt x="69893" y="2393"/>
                  <a:pt x="69481" y="2512"/>
                  <a:pt x="69131" y="2746"/>
                </a:cubicBezTo>
                <a:cubicBezTo>
                  <a:pt x="68846" y="2930"/>
                  <a:pt x="68612" y="3181"/>
                  <a:pt x="68310" y="3299"/>
                </a:cubicBezTo>
                <a:cubicBezTo>
                  <a:pt x="67892" y="3466"/>
                  <a:pt x="67423" y="3349"/>
                  <a:pt x="66988" y="3466"/>
                </a:cubicBezTo>
                <a:cubicBezTo>
                  <a:pt x="66519" y="3617"/>
                  <a:pt x="66151" y="3951"/>
                  <a:pt x="65934" y="4387"/>
                </a:cubicBezTo>
                <a:cubicBezTo>
                  <a:pt x="65917" y="4437"/>
                  <a:pt x="65900" y="4470"/>
                  <a:pt x="65883" y="4504"/>
                </a:cubicBezTo>
                <a:cubicBezTo>
                  <a:pt x="65749" y="4772"/>
                  <a:pt x="65649" y="5056"/>
                  <a:pt x="65565" y="5341"/>
                </a:cubicBezTo>
                <a:cubicBezTo>
                  <a:pt x="65482" y="5625"/>
                  <a:pt x="65247" y="5843"/>
                  <a:pt x="64946" y="5893"/>
                </a:cubicBezTo>
                <a:cubicBezTo>
                  <a:pt x="64745" y="5910"/>
                  <a:pt x="64544" y="5977"/>
                  <a:pt x="64360" y="6077"/>
                </a:cubicBezTo>
                <a:cubicBezTo>
                  <a:pt x="64343" y="6094"/>
                  <a:pt x="64327" y="6094"/>
                  <a:pt x="64310" y="6111"/>
                </a:cubicBezTo>
                <a:cubicBezTo>
                  <a:pt x="63958" y="6295"/>
                  <a:pt x="63741" y="6680"/>
                  <a:pt x="63758" y="7081"/>
                </a:cubicBezTo>
                <a:cubicBezTo>
                  <a:pt x="63774" y="7199"/>
                  <a:pt x="63791" y="7333"/>
                  <a:pt x="63774" y="7466"/>
                </a:cubicBezTo>
                <a:cubicBezTo>
                  <a:pt x="63724" y="7734"/>
                  <a:pt x="63406" y="7851"/>
                  <a:pt x="63222" y="8036"/>
                </a:cubicBezTo>
                <a:cubicBezTo>
                  <a:pt x="63188" y="8069"/>
                  <a:pt x="63155" y="8119"/>
                  <a:pt x="63138" y="8153"/>
                </a:cubicBezTo>
                <a:cubicBezTo>
                  <a:pt x="62854" y="8588"/>
                  <a:pt x="63105" y="9224"/>
                  <a:pt x="63105" y="9776"/>
                </a:cubicBezTo>
                <a:cubicBezTo>
                  <a:pt x="63105" y="10128"/>
                  <a:pt x="63021" y="10496"/>
                  <a:pt x="62870" y="10814"/>
                </a:cubicBezTo>
                <a:cubicBezTo>
                  <a:pt x="62787" y="11015"/>
                  <a:pt x="62686" y="11216"/>
                  <a:pt x="62586" y="11400"/>
                </a:cubicBezTo>
                <a:cubicBezTo>
                  <a:pt x="62519" y="11534"/>
                  <a:pt x="62452" y="11668"/>
                  <a:pt x="62268" y="11668"/>
                </a:cubicBezTo>
                <a:cubicBezTo>
                  <a:pt x="62167" y="11668"/>
                  <a:pt x="62067" y="11618"/>
                  <a:pt x="62000" y="11551"/>
                </a:cubicBezTo>
                <a:cubicBezTo>
                  <a:pt x="61866" y="11366"/>
                  <a:pt x="61816" y="11132"/>
                  <a:pt x="61849" y="10915"/>
                </a:cubicBezTo>
                <a:lnTo>
                  <a:pt x="61933" y="8437"/>
                </a:lnTo>
                <a:cubicBezTo>
                  <a:pt x="61933" y="8311"/>
                  <a:pt x="61839" y="8208"/>
                  <a:pt x="61719" y="8208"/>
                </a:cubicBezTo>
                <a:cubicBezTo>
                  <a:pt x="61696" y="8208"/>
                  <a:pt x="61673" y="8212"/>
                  <a:pt x="61648" y="8220"/>
                </a:cubicBezTo>
                <a:cubicBezTo>
                  <a:pt x="61632" y="8220"/>
                  <a:pt x="61598" y="8236"/>
                  <a:pt x="61582" y="8253"/>
                </a:cubicBezTo>
                <a:cubicBezTo>
                  <a:pt x="61414" y="8370"/>
                  <a:pt x="61280" y="8538"/>
                  <a:pt x="61180" y="8722"/>
                </a:cubicBezTo>
                <a:cubicBezTo>
                  <a:pt x="61046" y="9040"/>
                  <a:pt x="60962" y="9375"/>
                  <a:pt x="60912" y="9709"/>
                </a:cubicBezTo>
                <a:cubicBezTo>
                  <a:pt x="60812" y="10362"/>
                  <a:pt x="60711" y="11015"/>
                  <a:pt x="60594" y="11651"/>
                </a:cubicBezTo>
                <a:cubicBezTo>
                  <a:pt x="60460" y="12655"/>
                  <a:pt x="60242" y="13626"/>
                  <a:pt x="59924" y="14580"/>
                </a:cubicBezTo>
                <a:cubicBezTo>
                  <a:pt x="59924" y="14631"/>
                  <a:pt x="59908" y="14681"/>
                  <a:pt x="59891" y="14714"/>
                </a:cubicBezTo>
                <a:cubicBezTo>
                  <a:pt x="59841" y="14815"/>
                  <a:pt x="59807" y="14915"/>
                  <a:pt x="59757" y="14999"/>
                </a:cubicBezTo>
                <a:cubicBezTo>
                  <a:pt x="59673" y="15183"/>
                  <a:pt x="59556" y="15350"/>
                  <a:pt x="59406" y="15484"/>
                </a:cubicBezTo>
                <a:cubicBezTo>
                  <a:pt x="59355" y="15534"/>
                  <a:pt x="59272" y="15585"/>
                  <a:pt x="59205" y="15618"/>
                </a:cubicBezTo>
                <a:cubicBezTo>
                  <a:pt x="58920" y="15752"/>
                  <a:pt x="58569" y="15802"/>
                  <a:pt x="58284" y="15936"/>
                </a:cubicBezTo>
                <a:cubicBezTo>
                  <a:pt x="57363" y="16288"/>
                  <a:pt x="56828" y="17275"/>
                  <a:pt x="55974" y="17777"/>
                </a:cubicBezTo>
                <a:cubicBezTo>
                  <a:pt x="55505" y="18028"/>
                  <a:pt x="54987" y="18196"/>
                  <a:pt x="54468" y="18263"/>
                </a:cubicBezTo>
                <a:cubicBezTo>
                  <a:pt x="53731" y="18397"/>
                  <a:pt x="52978" y="18480"/>
                  <a:pt x="52342" y="18865"/>
                </a:cubicBezTo>
                <a:cubicBezTo>
                  <a:pt x="52074" y="19049"/>
                  <a:pt x="51840" y="19250"/>
                  <a:pt x="51605" y="19468"/>
                </a:cubicBezTo>
                <a:cubicBezTo>
                  <a:pt x="51379" y="19015"/>
                  <a:pt x="51124" y="18628"/>
                  <a:pt x="50790" y="18628"/>
                </a:cubicBezTo>
                <a:cubicBezTo>
                  <a:pt x="50680" y="18628"/>
                  <a:pt x="50562" y="18670"/>
                  <a:pt x="50434" y="18765"/>
                </a:cubicBezTo>
                <a:cubicBezTo>
                  <a:pt x="49555" y="19420"/>
                  <a:pt x="48967" y="20865"/>
                  <a:pt x="48050" y="20865"/>
                </a:cubicBezTo>
                <a:cubicBezTo>
                  <a:pt x="47866" y="20865"/>
                  <a:pt x="47669" y="20807"/>
                  <a:pt x="47454" y="20673"/>
                </a:cubicBezTo>
                <a:cubicBezTo>
                  <a:pt x="47179" y="20498"/>
                  <a:pt x="46925" y="20446"/>
                  <a:pt x="46695" y="20446"/>
                </a:cubicBezTo>
                <a:cubicBezTo>
                  <a:pt x="46367" y="20446"/>
                  <a:pt x="46087" y="20551"/>
                  <a:pt x="45862" y="20551"/>
                </a:cubicBezTo>
                <a:cubicBezTo>
                  <a:pt x="45505" y="20551"/>
                  <a:pt x="45284" y="20288"/>
                  <a:pt x="45228" y="18932"/>
                </a:cubicBezTo>
                <a:cubicBezTo>
                  <a:pt x="45114" y="16551"/>
                  <a:pt x="43640" y="14595"/>
                  <a:pt x="42078" y="14595"/>
                </a:cubicBezTo>
                <a:cubicBezTo>
                  <a:pt x="41806" y="14595"/>
                  <a:pt x="41531" y="14655"/>
                  <a:pt x="41261" y="14781"/>
                </a:cubicBezTo>
                <a:cubicBezTo>
                  <a:pt x="41144" y="14831"/>
                  <a:pt x="41027" y="14898"/>
                  <a:pt x="40926" y="14949"/>
                </a:cubicBezTo>
                <a:cubicBezTo>
                  <a:pt x="40575" y="14430"/>
                  <a:pt x="40190" y="13911"/>
                  <a:pt x="39805" y="13409"/>
                </a:cubicBezTo>
                <a:cubicBezTo>
                  <a:pt x="39370" y="12873"/>
                  <a:pt x="38901" y="12354"/>
                  <a:pt x="38399" y="11885"/>
                </a:cubicBezTo>
                <a:cubicBezTo>
                  <a:pt x="38348" y="11818"/>
                  <a:pt x="38282" y="11768"/>
                  <a:pt x="38215" y="11701"/>
                </a:cubicBezTo>
                <a:cubicBezTo>
                  <a:pt x="38047" y="11534"/>
                  <a:pt x="37846" y="11383"/>
                  <a:pt x="37629" y="11266"/>
                </a:cubicBezTo>
                <a:cubicBezTo>
                  <a:pt x="37378" y="11149"/>
                  <a:pt x="37160" y="10982"/>
                  <a:pt x="36959" y="10797"/>
                </a:cubicBezTo>
                <a:cubicBezTo>
                  <a:pt x="36239" y="10178"/>
                  <a:pt x="35570" y="9793"/>
                  <a:pt x="35319" y="8722"/>
                </a:cubicBezTo>
                <a:cubicBezTo>
                  <a:pt x="35269" y="8454"/>
                  <a:pt x="35235" y="8186"/>
                  <a:pt x="35235" y="7918"/>
                </a:cubicBezTo>
                <a:lnTo>
                  <a:pt x="35235" y="7717"/>
                </a:lnTo>
                <a:cubicBezTo>
                  <a:pt x="35252" y="5408"/>
                  <a:pt x="34181" y="4587"/>
                  <a:pt x="32624" y="4487"/>
                </a:cubicBezTo>
                <a:cubicBezTo>
                  <a:pt x="32523" y="4479"/>
                  <a:pt x="32423" y="4474"/>
                  <a:pt x="32323" y="4474"/>
                </a:cubicBezTo>
                <a:cubicBezTo>
                  <a:pt x="32222" y="4474"/>
                  <a:pt x="32122" y="4479"/>
                  <a:pt x="32021" y="4487"/>
                </a:cubicBezTo>
                <a:cubicBezTo>
                  <a:pt x="30967" y="4520"/>
                  <a:pt x="30498" y="4855"/>
                  <a:pt x="30096" y="4939"/>
                </a:cubicBezTo>
                <a:cubicBezTo>
                  <a:pt x="30048" y="4946"/>
                  <a:pt x="30000" y="4950"/>
                  <a:pt x="29953" y="4950"/>
                </a:cubicBezTo>
                <a:cubicBezTo>
                  <a:pt x="29674" y="4950"/>
                  <a:pt x="29404" y="4808"/>
                  <a:pt x="28975" y="4336"/>
                </a:cubicBezTo>
                <a:cubicBezTo>
                  <a:pt x="27837" y="3098"/>
                  <a:pt x="28121" y="1374"/>
                  <a:pt x="25694" y="252"/>
                </a:cubicBezTo>
                <a:cubicBezTo>
                  <a:pt x="25338" y="80"/>
                  <a:pt x="24975" y="0"/>
                  <a:pt x="24613" y="0"/>
                </a:cubicBez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722627" y="3485572"/>
            <a:ext cx="4881953" cy="2821054"/>
          </a:xfrm>
          <a:custGeom>
            <a:avLst/>
            <a:gdLst/>
            <a:ahLst/>
            <a:cxnLst/>
            <a:rect l="l" t="t" r="r" b="b"/>
            <a:pathLst>
              <a:path w="38399" h="22189" extrusionOk="0">
                <a:moveTo>
                  <a:pt x="20960" y="1"/>
                </a:moveTo>
                <a:cubicBezTo>
                  <a:pt x="20931" y="1"/>
                  <a:pt x="20902" y="4"/>
                  <a:pt x="20873" y="9"/>
                </a:cubicBezTo>
                <a:cubicBezTo>
                  <a:pt x="20786" y="6"/>
                  <a:pt x="20697" y="3"/>
                  <a:pt x="20607" y="3"/>
                </a:cubicBezTo>
                <a:cubicBezTo>
                  <a:pt x="19916" y="3"/>
                  <a:pt x="19165" y="139"/>
                  <a:pt x="18898" y="746"/>
                </a:cubicBezTo>
                <a:cubicBezTo>
                  <a:pt x="18731" y="1131"/>
                  <a:pt x="18798" y="1650"/>
                  <a:pt x="18613" y="2001"/>
                </a:cubicBezTo>
                <a:cubicBezTo>
                  <a:pt x="18563" y="2102"/>
                  <a:pt x="18479" y="2185"/>
                  <a:pt x="18379" y="2236"/>
                </a:cubicBezTo>
                <a:cubicBezTo>
                  <a:pt x="18295" y="2286"/>
                  <a:pt x="18195" y="2303"/>
                  <a:pt x="18095" y="2303"/>
                </a:cubicBezTo>
                <a:cubicBezTo>
                  <a:pt x="17793" y="2252"/>
                  <a:pt x="17525" y="2119"/>
                  <a:pt x="17308" y="1934"/>
                </a:cubicBezTo>
                <a:cubicBezTo>
                  <a:pt x="17015" y="1711"/>
                  <a:pt x="16710" y="1488"/>
                  <a:pt x="16393" y="1488"/>
                </a:cubicBezTo>
                <a:cubicBezTo>
                  <a:pt x="16330" y="1488"/>
                  <a:pt x="16267" y="1496"/>
                  <a:pt x="16203" y="1516"/>
                </a:cubicBezTo>
                <a:cubicBezTo>
                  <a:pt x="16036" y="1583"/>
                  <a:pt x="15868" y="1700"/>
                  <a:pt x="15751" y="1834"/>
                </a:cubicBezTo>
                <a:cubicBezTo>
                  <a:pt x="15249" y="2353"/>
                  <a:pt x="14764" y="3006"/>
                  <a:pt x="14847" y="3725"/>
                </a:cubicBezTo>
                <a:cubicBezTo>
                  <a:pt x="14897" y="4211"/>
                  <a:pt x="15232" y="4713"/>
                  <a:pt x="15182" y="5165"/>
                </a:cubicBezTo>
                <a:cubicBezTo>
                  <a:pt x="15182" y="5282"/>
                  <a:pt x="15149" y="5383"/>
                  <a:pt x="15082" y="5483"/>
                </a:cubicBezTo>
                <a:cubicBezTo>
                  <a:pt x="14713" y="6153"/>
                  <a:pt x="13592" y="5834"/>
                  <a:pt x="13056" y="6387"/>
                </a:cubicBezTo>
                <a:cubicBezTo>
                  <a:pt x="12889" y="6588"/>
                  <a:pt x="12788" y="6822"/>
                  <a:pt x="12738" y="7073"/>
                </a:cubicBezTo>
                <a:cubicBezTo>
                  <a:pt x="12688" y="7241"/>
                  <a:pt x="12621" y="7408"/>
                  <a:pt x="12537" y="7575"/>
                </a:cubicBezTo>
                <a:cubicBezTo>
                  <a:pt x="12504" y="7626"/>
                  <a:pt x="12454" y="7692"/>
                  <a:pt x="12420" y="7743"/>
                </a:cubicBezTo>
                <a:cubicBezTo>
                  <a:pt x="12320" y="7877"/>
                  <a:pt x="12186" y="7977"/>
                  <a:pt x="12035" y="8061"/>
                </a:cubicBezTo>
                <a:cubicBezTo>
                  <a:pt x="11433" y="8412"/>
                  <a:pt x="10562" y="8446"/>
                  <a:pt x="9926" y="8847"/>
                </a:cubicBezTo>
                <a:cubicBezTo>
                  <a:pt x="9441" y="9165"/>
                  <a:pt x="9139" y="9684"/>
                  <a:pt x="8671" y="10002"/>
                </a:cubicBezTo>
                <a:cubicBezTo>
                  <a:pt x="7817" y="10622"/>
                  <a:pt x="6662" y="10488"/>
                  <a:pt x="5658" y="10772"/>
                </a:cubicBezTo>
                <a:cubicBezTo>
                  <a:pt x="4534" y="11082"/>
                  <a:pt x="3538" y="11929"/>
                  <a:pt x="2391" y="11929"/>
                </a:cubicBezTo>
                <a:cubicBezTo>
                  <a:pt x="2358" y="11929"/>
                  <a:pt x="2326" y="11929"/>
                  <a:pt x="2293" y="11927"/>
                </a:cubicBezTo>
                <a:cubicBezTo>
                  <a:pt x="1858" y="11911"/>
                  <a:pt x="1440" y="11760"/>
                  <a:pt x="1004" y="11760"/>
                </a:cubicBezTo>
                <a:cubicBezTo>
                  <a:pt x="770" y="11760"/>
                  <a:pt x="519" y="11844"/>
                  <a:pt x="318" y="11978"/>
                </a:cubicBezTo>
                <a:cubicBezTo>
                  <a:pt x="168" y="12078"/>
                  <a:pt x="50" y="12229"/>
                  <a:pt x="0" y="12413"/>
                </a:cubicBezTo>
                <a:lnTo>
                  <a:pt x="36791" y="21987"/>
                </a:lnTo>
                <a:lnTo>
                  <a:pt x="38315" y="22188"/>
                </a:lnTo>
                <a:cubicBezTo>
                  <a:pt x="38398" y="22188"/>
                  <a:pt x="37143" y="18857"/>
                  <a:pt x="36172" y="16363"/>
                </a:cubicBezTo>
                <a:lnTo>
                  <a:pt x="36122" y="16229"/>
                </a:lnTo>
                <a:cubicBezTo>
                  <a:pt x="35670" y="15057"/>
                  <a:pt x="35302" y="14103"/>
                  <a:pt x="35151" y="13769"/>
                </a:cubicBezTo>
                <a:cubicBezTo>
                  <a:pt x="35134" y="13735"/>
                  <a:pt x="35118" y="13685"/>
                  <a:pt x="35101" y="13651"/>
                </a:cubicBezTo>
                <a:cubicBezTo>
                  <a:pt x="35023" y="13607"/>
                  <a:pt x="34937" y="13584"/>
                  <a:pt x="34854" y="13584"/>
                </a:cubicBezTo>
                <a:cubicBezTo>
                  <a:pt x="34813" y="13584"/>
                  <a:pt x="34772" y="13590"/>
                  <a:pt x="34733" y="13601"/>
                </a:cubicBezTo>
                <a:cubicBezTo>
                  <a:pt x="34533" y="13633"/>
                  <a:pt x="34333" y="13649"/>
                  <a:pt x="34134" y="13649"/>
                </a:cubicBezTo>
                <a:cubicBezTo>
                  <a:pt x="32984" y="13649"/>
                  <a:pt x="31881" y="13123"/>
                  <a:pt x="31167" y="12195"/>
                </a:cubicBezTo>
                <a:cubicBezTo>
                  <a:pt x="30983" y="11927"/>
                  <a:pt x="30782" y="11676"/>
                  <a:pt x="30565" y="11459"/>
                </a:cubicBezTo>
                <a:cubicBezTo>
                  <a:pt x="29979" y="10990"/>
                  <a:pt x="28991" y="11074"/>
                  <a:pt x="28606" y="10454"/>
                </a:cubicBezTo>
                <a:cubicBezTo>
                  <a:pt x="28523" y="10253"/>
                  <a:pt x="28422" y="10053"/>
                  <a:pt x="28322" y="9852"/>
                </a:cubicBezTo>
                <a:cubicBezTo>
                  <a:pt x="28131" y="9621"/>
                  <a:pt x="27860" y="9560"/>
                  <a:pt x="27561" y="9560"/>
                </a:cubicBezTo>
                <a:cubicBezTo>
                  <a:pt x="27230" y="9560"/>
                  <a:pt x="26864" y="9634"/>
                  <a:pt x="26531" y="9634"/>
                </a:cubicBezTo>
                <a:cubicBezTo>
                  <a:pt x="25727" y="9617"/>
                  <a:pt x="25008" y="9015"/>
                  <a:pt x="24673" y="8278"/>
                </a:cubicBezTo>
                <a:cubicBezTo>
                  <a:pt x="24304" y="7425"/>
                  <a:pt x="24388" y="6437"/>
                  <a:pt x="24656" y="5583"/>
                </a:cubicBezTo>
                <a:cubicBezTo>
                  <a:pt x="24689" y="5483"/>
                  <a:pt x="24706" y="5383"/>
                  <a:pt x="24706" y="5282"/>
                </a:cubicBezTo>
                <a:cubicBezTo>
                  <a:pt x="24706" y="5165"/>
                  <a:pt x="24673" y="5048"/>
                  <a:pt x="24639" y="4947"/>
                </a:cubicBezTo>
                <a:cubicBezTo>
                  <a:pt x="24455" y="4546"/>
                  <a:pt x="24120" y="4613"/>
                  <a:pt x="23819" y="4596"/>
                </a:cubicBezTo>
                <a:cubicBezTo>
                  <a:pt x="23719" y="4596"/>
                  <a:pt x="23618" y="4579"/>
                  <a:pt x="23535" y="4529"/>
                </a:cubicBezTo>
                <a:cubicBezTo>
                  <a:pt x="23468" y="4512"/>
                  <a:pt x="23417" y="4462"/>
                  <a:pt x="23384" y="4428"/>
                </a:cubicBezTo>
                <a:cubicBezTo>
                  <a:pt x="23150" y="4177"/>
                  <a:pt x="23183" y="3725"/>
                  <a:pt x="23317" y="3374"/>
                </a:cubicBezTo>
                <a:cubicBezTo>
                  <a:pt x="23350" y="3290"/>
                  <a:pt x="23401" y="3173"/>
                  <a:pt x="23434" y="3073"/>
                </a:cubicBezTo>
                <a:cubicBezTo>
                  <a:pt x="23551" y="2721"/>
                  <a:pt x="23417" y="2319"/>
                  <a:pt x="23083" y="2119"/>
                </a:cubicBezTo>
                <a:cubicBezTo>
                  <a:pt x="22915" y="2001"/>
                  <a:pt x="22815" y="1817"/>
                  <a:pt x="22765" y="1616"/>
                </a:cubicBezTo>
                <a:cubicBezTo>
                  <a:pt x="22681" y="1282"/>
                  <a:pt x="22647" y="846"/>
                  <a:pt x="22329" y="712"/>
                </a:cubicBezTo>
                <a:cubicBezTo>
                  <a:pt x="22062" y="595"/>
                  <a:pt x="21677" y="746"/>
                  <a:pt x="21492" y="495"/>
                </a:cubicBezTo>
                <a:cubicBezTo>
                  <a:pt x="21425" y="394"/>
                  <a:pt x="21425" y="277"/>
                  <a:pt x="21359" y="177"/>
                </a:cubicBezTo>
                <a:cubicBezTo>
                  <a:pt x="21248" y="66"/>
                  <a:pt x="21102" y="1"/>
                  <a:pt x="20960" y="1"/>
                </a:cubicBez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4">
  <p:cSld name="SECTION_HEADER_2_1_1">
    <p:bg>
      <p:bgPr>
        <a:solidFill>
          <a:srgbClr val="82F0F2"/>
        </a:solidFill>
        <a:effectLst/>
      </p:bgPr>
    </p:bg>
    <p:spTree>
      <p:nvGrpSpPr>
        <p:cNvPr id="1" name="Shape 69"/>
        <p:cNvGrpSpPr/>
        <p:nvPr/>
      </p:nvGrpSpPr>
      <p:grpSpPr>
        <a:xfrm>
          <a:off x="0" y="0"/>
          <a:ext cx="0" cy="0"/>
          <a:chOff x="0" y="0"/>
          <a:chExt cx="0" cy="0"/>
        </a:xfrm>
      </p:grpSpPr>
      <p:sp>
        <p:nvSpPr>
          <p:cNvPr id="70" name="Google Shape;70;p7"/>
          <p:cNvSpPr/>
          <p:nvPr/>
        </p:nvSpPr>
        <p:spPr>
          <a:xfrm>
            <a:off x="-73375" y="2290250"/>
            <a:ext cx="9634851" cy="3358123"/>
          </a:xfrm>
          <a:custGeom>
            <a:avLst/>
            <a:gdLst/>
            <a:ahLst/>
            <a:cxnLst/>
            <a:rect l="l" t="t" r="r" b="b"/>
            <a:pathLst>
              <a:path w="285308" h="99441" extrusionOk="0">
                <a:moveTo>
                  <a:pt x="226694" y="0"/>
                </a:moveTo>
                <a:cubicBezTo>
                  <a:pt x="214141" y="0"/>
                  <a:pt x="202089" y="6735"/>
                  <a:pt x="195735" y="18371"/>
                </a:cubicBezTo>
                <a:cubicBezTo>
                  <a:pt x="194684" y="18030"/>
                  <a:pt x="193611" y="17866"/>
                  <a:pt x="192553" y="17866"/>
                </a:cubicBezTo>
                <a:cubicBezTo>
                  <a:pt x="188957" y="17866"/>
                  <a:pt x="185526" y="19753"/>
                  <a:pt x="183653" y="22993"/>
                </a:cubicBezTo>
                <a:cubicBezTo>
                  <a:pt x="181213" y="27201"/>
                  <a:pt x="182055" y="32522"/>
                  <a:pt x="185650" y="35789"/>
                </a:cubicBezTo>
                <a:cubicBezTo>
                  <a:pt x="184392" y="35329"/>
                  <a:pt x="183108" y="35112"/>
                  <a:pt x="181847" y="35112"/>
                </a:cubicBezTo>
                <a:cubicBezTo>
                  <a:pt x="177160" y="35112"/>
                  <a:pt x="172794" y="38117"/>
                  <a:pt x="171299" y="42850"/>
                </a:cubicBezTo>
                <a:cubicBezTo>
                  <a:pt x="169355" y="41731"/>
                  <a:pt x="167269" y="41214"/>
                  <a:pt x="165226" y="41214"/>
                </a:cubicBezTo>
                <a:cubicBezTo>
                  <a:pt x="159714" y="41214"/>
                  <a:pt x="154516" y="44984"/>
                  <a:pt x="153267" y="50896"/>
                </a:cubicBezTo>
                <a:cubicBezTo>
                  <a:pt x="152240" y="51523"/>
                  <a:pt x="151256" y="52222"/>
                  <a:pt x="150343" y="52993"/>
                </a:cubicBezTo>
                <a:cubicBezTo>
                  <a:pt x="148252" y="51446"/>
                  <a:pt x="145776" y="50666"/>
                  <a:pt x="143291" y="50666"/>
                </a:cubicBezTo>
                <a:cubicBezTo>
                  <a:pt x="141215" y="50666"/>
                  <a:pt x="139132" y="51211"/>
                  <a:pt x="137262" y="52308"/>
                </a:cubicBezTo>
                <a:cubicBezTo>
                  <a:pt x="134621" y="51308"/>
                  <a:pt x="132140" y="50801"/>
                  <a:pt x="129709" y="50801"/>
                </a:cubicBezTo>
                <a:cubicBezTo>
                  <a:pt x="123788" y="50801"/>
                  <a:pt x="118174" y="53807"/>
                  <a:pt x="111327" y="59997"/>
                </a:cubicBezTo>
                <a:cubicBezTo>
                  <a:pt x="110122" y="59878"/>
                  <a:pt x="108989" y="59821"/>
                  <a:pt x="107921" y="59821"/>
                </a:cubicBezTo>
                <a:cubicBezTo>
                  <a:pt x="106041" y="59821"/>
                  <a:pt x="104363" y="59998"/>
                  <a:pt x="102853" y="60325"/>
                </a:cubicBezTo>
                <a:cubicBezTo>
                  <a:pt x="97952" y="57949"/>
                  <a:pt x="92697" y="56792"/>
                  <a:pt x="87482" y="56792"/>
                </a:cubicBezTo>
                <a:cubicBezTo>
                  <a:pt x="78642" y="56792"/>
                  <a:pt x="69918" y="60116"/>
                  <a:pt x="63224" y="66459"/>
                </a:cubicBezTo>
                <a:cubicBezTo>
                  <a:pt x="62468" y="66759"/>
                  <a:pt x="61712" y="67073"/>
                  <a:pt x="60970" y="67444"/>
                </a:cubicBezTo>
                <a:cubicBezTo>
                  <a:pt x="57704" y="64277"/>
                  <a:pt x="52325" y="60211"/>
                  <a:pt x="46034" y="59968"/>
                </a:cubicBezTo>
                <a:cubicBezTo>
                  <a:pt x="45849" y="59084"/>
                  <a:pt x="45564" y="58242"/>
                  <a:pt x="45164" y="57429"/>
                </a:cubicBezTo>
                <a:cubicBezTo>
                  <a:pt x="50214" y="48813"/>
                  <a:pt x="48531" y="37843"/>
                  <a:pt x="41127" y="31124"/>
                </a:cubicBezTo>
                <a:cubicBezTo>
                  <a:pt x="37128" y="27502"/>
                  <a:pt x="32050" y="25662"/>
                  <a:pt x="26953" y="25662"/>
                </a:cubicBezTo>
                <a:cubicBezTo>
                  <a:pt x="22615" y="25662"/>
                  <a:pt x="18263" y="26995"/>
                  <a:pt x="14551" y="29697"/>
                </a:cubicBezTo>
                <a:cubicBezTo>
                  <a:pt x="14665" y="29013"/>
                  <a:pt x="14722" y="28314"/>
                  <a:pt x="14736" y="27615"/>
                </a:cubicBezTo>
                <a:cubicBezTo>
                  <a:pt x="14736" y="20325"/>
                  <a:pt x="8806" y="14563"/>
                  <a:pt x="1723" y="14563"/>
                </a:cubicBezTo>
                <a:cubicBezTo>
                  <a:pt x="1155" y="14563"/>
                  <a:pt x="580" y="14600"/>
                  <a:pt x="0" y="14676"/>
                </a:cubicBezTo>
                <a:lnTo>
                  <a:pt x="0" y="99441"/>
                </a:lnTo>
                <a:lnTo>
                  <a:pt x="285308" y="99441"/>
                </a:lnTo>
                <a:lnTo>
                  <a:pt x="285308" y="3036"/>
                </a:lnTo>
                <a:cubicBezTo>
                  <a:pt x="283296" y="4933"/>
                  <a:pt x="281955" y="7415"/>
                  <a:pt x="281485" y="10140"/>
                </a:cubicBezTo>
                <a:cubicBezTo>
                  <a:pt x="281000" y="10097"/>
                  <a:pt x="280529" y="10083"/>
                  <a:pt x="280044" y="10083"/>
                </a:cubicBezTo>
                <a:cubicBezTo>
                  <a:pt x="280016" y="10082"/>
                  <a:pt x="279988" y="10082"/>
                  <a:pt x="279960" y="10082"/>
                </a:cubicBezTo>
                <a:cubicBezTo>
                  <a:pt x="276822" y="10082"/>
                  <a:pt x="273743" y="10880"/>
                  <a:pt x="271000" y="12379"/>
                </a:cubicBezTo>
                <a:cubicBezTo>
                  <a:pt x="269930" y="11994"/>
                  <a:pt x="268803" y="11794"/>
                  <a:pt x="267676" y="11794"/>
                </a:cubicBezTo>
                <a:cubicBezTo>
                  <a:pt x="267576" y="11794"/>
                  <a:pt x="267476" y="11809"/>
                  <a:pt x="267362" y="11809"/>
                </a:cubicBezTo>
                <a:cubicBezTo>
                  <a:pt x="264336" y="4364"/>
                  <a:pt x="257213" y="2"/>
                  <a:pt x="249810" y="2"/>
                </a:cubicBezTo>
                <a:cubicBezTo>
                  <a:pt x="246532" y="2"/>
                  <a:pt x="243200" y="858"/>
                  <a:pt x="240144" y="2679"/>
                </a:cubicBezTo>
                <a:cubicBezTo>
                  <a:pt x="235755" y="865"/>
                  <a:pt x="231193" y="0"/>
                  <a:pt x="226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7"/>
          <p:cNvGrpSpPr/>
          <p:nvPr/>
        </p:nvGrpSpPr>
        <p:grpSpPr>
          <a:xfrm rot="1078811">
            <a:off x="-1569088" y="-3281663"/>
            <a:ext cx="11413260" cy="9358740"/>
            <a:chOff x="-315544" y="-4662462"/>
            <a:chExt cx="11412820" cy="9358379"/>
          </a:xfrm>
        </p:grpSpPr>
        <p:sp>
          <p:nvSpPr>
            <p:cNvPr id="72" name="Google Shape;72;p7"/>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7"/>
          <p:cNvSpPr txBox="1">
            <a:spLocks noGrp="1"/>
          </p:cNvSpPr>
          <p:nvPr>
            <p:ph type="title"/>
          </p:nvPr>
        </p:nvSpPr>
        <p:spPr>
          <a:xfrm>
            <a:off x="4453080" y="2256284"/>
            <a:ext cx="42612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Font typeface="Barlow Condensed"/>
              <a:buNone/>
              <a:defRPr sz="6000" b="1">
                <a:latin typeface="Barlow Condensed"/>
                <a:ea typeface="Barlow Condensed"/>
                <a:cs typeface="Barlow Condensed"/>
                <a:sym typeface="Barlow Condense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6" name="Google Shape;76;p7"/>
          <p:cNvSpPr txBox="1">
            <a:spLocks noGrp="1"/>
          </p:cNvSpPr>
          <p:nvPr>
            <p:ph type="title" idx="2" hasCustomPrompt="1"/>
          </p:nvPr>
        </p:nvSpPr>
        <p:spPr>
          <a:xfrm>
            <a:off x="5669280" y="1250443"/>
            <a:ext cx="182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5000"/>
              <a:buFont typeface="Barlow Condensed"/>
              <a:buNone/>
              <a:defRPr sz="5000" b="1">
                <a:solidFill>
                  <a:schemeClr val="dk2"/>
                </a:solidFill>
                <a:latin typeface="Barlow Condensed"/>
                <a:ea typeface="Barlow Condensed"/>
                <a:cs typeface="Barlow Condensed"/>
                <a:sym typeface="Barlow Condensed"/>
              </a:defRPr>
            </a:lvl1pPr>
            <a:lvl2pPr lvl="1"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2pPr>
            <a:lvl3pPr lvl="2"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3pPr>
            <a:lvl4pPr lvl="3"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4pPr>
            <a:lvl5pPr lvl="4"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5pPr>
            <a:lvl6pPr lvl="5"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6pPr>
            <a:lvl7pPr lvl="6"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7pPr>
            <a:lvl8pPr lvl="7"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8pPr>
            <a:lvl9pPr lvl="8" algn="ctr" rtl="0">
              <a:spcBef>
                <a:spcPts val="0"/>
              </a:spcBef>
              <a:spcAft>
                <a:spcPts val="0"/>
              </a:spcAft>
              <a:buClr>
                <a:schemeClr val="dk2"/>
              </a:buClr>
              <a:buSzPts val="2500"/>
              <a:buFont typeface="Montserrat Medium"/>
              <a:buNone/>
              <a:defRPr sz="2500">
                <a:solidFill>
                  <a:schemeClr val="dk2"/>
                </a:solidFill>
                <a:latin typeface="Montserrat Medium"/>
                <a:ea typeface="Montserrat Medium"/>
                <a:cs typeface="Montserrat Medium"/>
                <a:sym typeface="Montserrat Medium"/>
              </a:defRPr>
            </a:lvl9pPr>
          </a:lstStyle>
          <a:p>
            <a:r>
              <a:t>xx%</a:t>
            </a:r>
          </a:p>
        </p:txBody>
      </p:sp>
      <p:sp>
        <p:nvSpPr>
          <p:cNvPr id="77" name="Google Shape;77;p7"/>
          <p:cNvSpPr txBox="1">
            <a:spLocks noGrp="1"/>
          </p:cNvSpPr>
          <p:nvPr>
            <p:ph type="subTitle" idx="1"/>
          </p:nvPr>
        </p:nvSpPr>
        <p:spPr>
          <a:xfrm>
            <a:off x="4617780" y="2978660"/>
            <a:ext cx="39318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
        <p:nvSpPr>
          <p:cNvPr id="78" name="Google Shape;78;p7"/>
          <p:cNvSpPr/>
          <p:nvPr/>
        </p:nvSpPr>
        <p:spPr>
          <a:xfrm flipH="1">
            <a:off x="-449882" y="4655721"/>
            <a:ext cx="10230432" cy="658715"/>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6">
  <p:cSld name="SECTION_HEADER_1_1">
    <p:bg>
      <p:bgPr>
        <a:solidFill>
          <a:srgbClr val="82F0F2"/>
        </a:solidFill>
        <a:effectLst/>
      </p:bgPr>
    </p:bg>
    <p:spTree>
      <p:nvGrpSpPr>
        <p:cNvPr id="1" name="Shape 89"/>
        <p:cNvGrpSpPr/>
        <p:nvPr/>
      </p:nvGrpSpPr>
      <p:grpSpPr>
        <a:xfrm>
          <a:off x="0" y="0"/>
          <a:ext cx="0" cy="0"/>
          <a:chOff x="0" y="0"/>
          <a:chExt cx="0" cy="0"/>
        </a:xfrm>
      </p:grpSpPr>
      <p:grpSp>
        <p:nvGrpSpPr>
          <p:cNvPr id="90" name="Google Shape;90;p9"/>
          <p:cNvGrpSpPr/>
          <p:nvPr/>
        </p:nvGrpSpPr>
        <p:grpSpPr>
          <a:xfrm rot="1078811">
            <a:off x="-1569088" y="-3281663"/>
            <a:ext cx="11413260" cy="9358740"/>
            <a:chOff x="-315544" y="-4662462"/>
            <a:chExt cx="11412820" cy="9358379"/>
          </a:xfrm>
        </p:grpSpPr>
        <p:sp>
          <p:nvSpPr>
            <p:cNvPr id="91" name="Google Shape;91;p9"/>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9"/>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9"/>
          <p:cNvSpPr/>
          <p:nvPr/>
        </p:nvSpPr>
        <p:spPr>
          <a:xfrm>
            <a:off x="-74975" y="3747856"/>
            <a:ext cx="9414034" cy="1588871"/>
          </a:xfrm>
          <a:custGeom>
            <a:avLst/>
            <a:gdLst/>
            <a:ahLst/>
            <a:cxnLst/>
            <a:rect l="l" t="t" r="r" b="b"/>
            <a:pathLst>
              <a:path w="285750" h="48228" extrusionOk="0">
                <a:moveTo>
                  <a:pt x="138691" y="0"/>
                </a:moveTo>
                <a:lnTo>
                  <a:pt x="138691" y="14813"/>
                </a:lnTo>
                <a:lnTo>
                  <a:pt x="137673" y="14813"/>
                </a:lnTo>
                <a:lnTo>
                  <a:pt x="137673" y="24255"/>
                </a:lnTo>
                <a:lnTo>
                  <a:pt x="136995" y="24255"/>
                </a:lnTo>
                <a:lnTo>
                  <a:pt x="136995" y="23746"/>
                </a:lnTo>
                <a:lnTo>
                  <a:pt x="136034" y="23746"/>
                </a:lnTo>
                <a:lnTo>
                  <a:pt x="136034" y="24255"/>
                </a:lnTo>
                <a:lnTo>
                  <a:pt x="135016" y="24255"/>
                </a:lnTo>
                <a:lnTo>
                  <a:pt x="135016" y="25047"/>
                </a:lnTo>
                <a:lnTo>
                  <a:pt x="134111" y="25047"/>
                </a:lnTo>
                <a:lnTo>
                  <a:pt x="134111" y="28269"/>
                </a:lnTo>
                <a:lnTo>
                  <a:pt x="133546" y="28269"/>
                </a:lnTo>
                <a:lnTo>
                  <a:pt x="133546" y="35845"/>
                </a:lnTo>
                <a:lnTo>
                  <a:pt x="131680" y="35845"/>
                </a:lnTo>
                <a:lnTo>
                  <a:pt x="131680" y="23916"/>
                </a:lnTo>
                <a:lnTo>
                  <a:pt x="130493" y="23916"/>
                </a:lnTo>
                <a:lnTo>
                  <a:pt x="130493" y="22672"/>
                </a:lnTo>
                <a:lnTo>
                  <a:pt x="131454" y="22672"/>
                </a:lnTo>
                <a:lnTo>
                  <a:pt x="131454" y="22107"/>
                </a:lnTo>
                <a:lnTo>
                  <a:pt x="125857" y="22107"/>
                </a:lnTo>
                <a:lnTo>
                  <a:pt x="125857" y="34149"/>
                </a:lnTo>
                <a:lnTo>
                  <a:pt x="124669" y="34149"/>
                </a:lnTo>
                <a:lnTo>
                  <a:pt x="123425" y="37372"/>
                </a:lnTo>
                <a:lnTo>
                  <a:pt x="120090" y="37372"/>
                </a:lnTo>
                <a:cubicBezTo>
                  <a:pt x="120712" y="32905"/>
                  <a:pt x="118224" y="28269"/>
                  <a:pt x="118224" y="28269"/>
                </a:cubicBezTo>
                <a:cubicBezTo>
                  <a:pt x="115906" y="28382"/>
                  <a:pt x="113418" y="30644"/>
                  <a:pt x="113418" y="30644"/>
                </a:cubicBezTo>
                <a:lnTo>
                  <a:pt x="96173" y="30644"/>
                </a:lnTo>
                <a:lnTo>
                  <a:pt x="96173" y="22898"/>
                </a:lnTo>
                <a:lnTo>
                  <a:pt x="64116" y="22898"/>
                </a:lnTo>
                <a:lnTo>
                  <a:pt x="64116" y="32114"/>
                </a:lnTo>
                <a:lnTo>
                  <a:pt x="62702" y="32114"/>
                </a:lnTo>
                <a:lnTo>
                  <a:pt x="62702" y="20015"/>
                </a:lnTo>
                <a:lnTo>
                  <a:pt x="61402" y="20015"/>
                </a:lnTo>
                <a:lnTo>
                  <a:pt x="61402" y="14361"/>
                </a:lnTo>
                <a:lnTo>
                  <a:pt x="60328" y="14361"/>
                </a:lnTo>
                <a:lnTo>
                  <a:pt x="60328" y="10855"/>
                </a:lnTo>
                <a:lnTo>
                  <a:pt x="52469" y="10855"/>
                </a:lnTo>
                <a:lnTo>
                  <a:pt x="52469" y="13965"/>
                </a:lnTo>
                <a:lnTo>
                  <a:pt x="51281" y="13965"/>
                </a:lnTo>
                <a:lnTo>
                  <a:pt x="51281" y="25782"/>
                </a:lnTo>
                <a:lnTo>
                  <a:pt x="45458" y="25782"/>
                </a:lnTo>
                <a:lnTo>
                  <a:pt x="43309" y="23407"/>
                </a:lnTo>
                <a:lnTo>
                  <a:pt x="43309" y="30474"/>
                </a:lnTo>
                <a:lnTo>
                  <a:pt x="40199" y="28495"/>
                </a:lnTo>
                <a:lnTo>
                  <a:pt x="40199" y="30305"/>
                </a:lnTo>
                <a:lnTo>
                  <a:pt x="37712" y="28495"/>
                </a:lnTo>
                <a:lnTo>
                  <a:pt x="37712" y="32736"/>
                </a:lnTo>
                <a:lnTo>
                  <a:pt x="35733" y="32736"/>
                </a:lnTo>
                <a:lnTo>
                  <a:pt x="35733" y="31096"/>
                </a:lnTo>
                <a:lnTo>
                  <a:pt x="31379" y="31096"/>
                </a:lnTo>
                <a:lnTo>
                  <a:pt x="31379" y="30135"/>
                </a:lnTo>
                <a:lnTo>
                  <a:pt x="27139" y="30135"/>
                </a:lnTo>
                <a:lnTo>
                  <a:pt x="27139" y="44270"/>
                </a:lnTo>
                <a:lnTo>
                  <a:pt x="25952" y="44270"/>
                </a:lnTo>
                <a:lnTo>
                  <a:pt x="25952" y="41952"/>
                </a:lnTo>
                <a:lnTo>
                  <a:pt x="22220" y="41952"/>
                </a:lnTo>
                <a:lnTo>
                  <a:pt x="22220" y="40821"/>
                </a:lnTo>
                <a:lnTo>
                  <a:pt x="19563" y="40821"/>
                </a:lnTo>
                <a:lnTo>
                  <a:pt x="19563" y="25047"/>
                </a:lnTo>
                <a:lnTo>
                  <a:pt x="15153" y="25047"/>
                </a:lnTo>
                <a:lnTo>
                  <a:pt x="15153" y="22672"/>
                </a:lnTo>
                <a:lnTo>
                  <a:pt x="14304" y="22672"/>
                </a:lnTo>
                <a:lnTo>
                  <a:pt x="14304" y="20580"/>
                </a:lnTo>
                <a:lnTo>
                  <a:pt x="10969" y="20580"/>
                </a:lnTo>
                <a:lnTo>
                  <a:pt x="10969" y="27195"/>
                </a:lnTo>
                <a:lnTo>
                  <a:pt x="9386" y="26460"/>
                </a:lnTo>
                <a:lnTo>
                  <a:pt x="7294" y="26460"/>
                </a:lnTo>
                <a:lnTo>
                  <a:pt x="7294" y="21654"/>
                </a:lnTo>
                <a:lnTo>
                  <a:pt x="6163" y="20354"/>
                </a:lnTo>
                <a:lnTo>
                  <a:pt x="6163" y="17357"/>
                </a:lnTo>
                <a:lnTo>
                  <a:pt x="4975" y="15039"/>
                </a:lnTo>
                <a:lnTo>
                  <a:pt x="4975" y="13004"/>
                </a:lnTo>
                <a:lnTo>
                  <a:pt x="4354" y="13004"/>
                </a:lnTo>
                <a:lnTo>
                  <a:pt x="4127" y="11251"/>
                </a:lnTo>
                <a:lnTo>
                  <a:pt x="3845" y="12947"/>
                </a:lnTo>
                <a:lnTo>
                  <a:pt x="3619" y="13117"/>
                </a:lnTo>
                <a:lnTo>
                  <a:pt x="2601" y="14530"/>
                </a:lnTo>
                <a:lnTo>
                  <a:pt x="2375" y="14926"/>
                </a:lnTo>
                <a:lnTo>
                  <a:pt x="2375" y="9951"/>
                </a:lnTo>
                <a:lnTo>
                  <a:pt x="0" y="9612"/>
                </a:lnTo>
                <a:lnTo>
                  <a:pt x="0" y="48227"/>
                </a:lnTo>
                <a:lnTo>
                  <a:pt x="285750" y="48227"/>
                </a:lnTo>
                <a:lnTo>
                  <a:pt x="285750" y="35619"/>
                </a:lnTo>
                <a:lnTo>
                  <a:pt x="285354" y="35619"/>
                </a:lnTo>
                <a:lnTo>
                  <a:pt x="285354" y="34658"/>
                </a:lnTo>
                <a:lnTo>
                  <a:pt x="282923" y="34658"/>
                </a:lnTo>
                <a:lnTo>
                  <a:pt x="281623" y="35902"/>
                </a:lnTo>
                <a:lnTo>
                  <a:pt x="280266" y="35902"/>
                </a:lnTo>
                <a:lnTo>
                  <a:pt x="280266" y="37881"/>
                </a:lnTo>
                <a:lnTo>
                  <a:pt x="279135" y="37881"/>
                </a:lnTo>
                <a:lnTo>
                  <a:pt x="279135" y="36524"/>
                </a:lnTo>
                <a:lnTo>
                  <a:pt x="272689" y="36524"/>
                </a:lnTo>
                <a:lnTo>
                  <a:pt x="272689" y="38559"/>
                </a:lnTo>
                <a:lnTo>
                  <a:pt x="269071" y="38559"/>
                </a:lnTo>
                <a:lnTo>
                  <a:pt x="269071" y="40538"/>
                </a:lnTo>
                <a:lnTo>
                  <a:pt x="266018" y="39520"/>
                </a:lnTo>
                <a:lnTo>
                  <a:pt x="266018" y="20637"/>
                </a:lnTo>
                <a:lnTo>
                  <a:pt x="257367" y="20637"/>
                </a:lnTo>
                <a:lnTo>
                  <a:pt x="257367" y="39633"/>
                </a:lnTo>
                <a:lnTo>
                  <a:pt x="254201" y="39633"/>
                </a:lnTo>
                <a:lnTo>
                  <a:pt x="254201" y="16566"/>
                </a:lnTo>
                <a:lnTo>
                  <a:pt x="251091" y="11873"/>
                </a:lnTo>
                <a:lnTo>
                  <a:pt x="251091" y="10403"/>
                </a:lnTo>
                <a:lnTo>
                  <a:pt x="250696" y="10403"/>
                </a:lnTo>
                <a:lnTo>
                  <a:pt x="250696" y="11873"/>
                </a:lnTo>
                <a:lnTo>
                  <a:pt x="247982" y="16509"/>
                </a:lnTo>
                <a:lnTo>
                  <a:pt x="247982" y="40368"/>
                </a:lnTo>
                <a:lnTo>
                  <a:pt x="221126" y="26177"/>
                </a:lnTo>
                <a:lnTo>
                  <a:pt x="196192" y="26177"/>
                </a:lnTo>
                <a:lnTo>
                  <a:pt x="196192" y="22672"/>
                </a:lnTo>
                <a:lnTo>
                  <a:pt x="191838" y="22672"/>
                </a:lnTo>
                <a:lnTo>
                  <a:pt x="191838" y="26234"/>
                </a:lnTo>
                <a:lnTo>
                  <a:pt x="189972" y="26234"/>
                </a:lnTo>
                <a:lnTo>
                  <a:pt x="189972" y="27647"/>
                </a:lnTo>
                <a:lnTo>
                  <a:pt x="189294" y="27647"/>
                </a:lnTo>
                <a:lnTo>
                  <a:pt x="189294" y="32736"/>
                </a:lnTo>
                <a:lnTo>
                  <a:pt x="188672" y="32736"/>
                </a:lnTo>
                <a:lnTo>
                  <a:pt x="188672" y="29343"/>
                </a:lnTo>
                <a:lnTo>
                  <a:pt x="187993" y="29343"/>
                </a:lnTo>
                <a:lnTo>
                  <a:pt x="187993" y="27308"/>
                </a:lnTo>
                <a:lnTo>
                  <a:pt x="184658" y="27308"/>
                </a:lnTo>
                <a:lnTo>
                  <a:pt x="184658" y="29287"/>
                </a:lnTo>
                <a:lnTo>
                  <a:pt x="183866" y="29287"/>
                </a:lnTo>
                <a:lnTo>
                  <a:pt x="183866" y="31322"/>
                </a:lnTo>
                <a:lnTo>
                  <a:pt x="180078" y="31322"/>
                </a:lnTo>
                <a:lnTo>
                  <a:pt x="180078" y="32849"/>
                </a:lnTo>
                <a:lnTo>
                  <a:pt x="177081" y="32849"/>
                </a:lnTo>
                <a:cubicBezTo>
                  <a:pt x="177081" y="29626"/>
                  <a:pt x="174707" y="27138"/>
                  <a:pt x="174707" y="27138"/>
                </a:cubicBezTo>
                <a:lnTo>
                  <a:pt x="174707" y="14757"/>
                </a:lnTo>
                <a:lnTo>
                  <a:pt x="172784" y="14757"/>
                </a:lnTo>
                <a:lnTo>
                  <a:pt x="172784" y="12099"/>
                </a:lnTo>
                <a:lnTo>
                  <a:pt x="169505" y="12099"/>
                </a:lnTo>
                <a:lnTo>
                  <a:pt x="169505" y="13965"/>
                </a:lnTo>
                <a:lnTo>
                  <a:pt x="168205" y="15265"/>
                </a:lnTo>
                <a:lnTo>
                  <a:pt x="168205" y="24764"/>
                </a:lnTo>
                <a:lnTo>
                  <a:pt x="162890" y="24764"/>
                </a:lnTo>
                <a:lnTo>
                  <a:pt x="162890" y="5880"/>
                </a:lnTo>
                <a:lnTo>
                  <a:pt x="161307" y="5880"/>
                </a:lnTo>
                <a:lnTo>
                  <a:pt x="161307" y="2940"/>
                </a:lnTo>
                <a:lnTo>
                  <a:pt x="153448" y="2940"/>
                </a:lnTo>
                <a:lnTo>
                  <a:pt x="153448" y="5767"/>
                </a:lnTo>
                <a:lnTo>
                  <a:pt x="152261" y="5767"/>
                </a:lnTo>
                <a:lnTo>
                  <a:pt x="152261" y="18658"/>
                </a:lnTo>
                <a:lnTo>
                  <a:pt x="149434" y="18658"/>
                </a:lnTo>
                <a:lnTo>
                  <a:pt x="149434" y="30192"/>
                </a:lnTo>
                <a:lnTo>
                  <a:pt x="146437" y="30192"/>
                </a:lnTo>
                <a:lnTo>
                  <a:pt x="146437" y="19788"/>
                </a:lnTo>
                <a:lnTo>
                  <a:pt x="145363" y="19788"/>
                </a:lnTo>
                <a:lnTo>
                  <a:pt x="145363" y="3958"/>
                </a:lnTo>
                <a:lnTo>
                  <a:pt x="144741" y="3958"/>
                </a:lnTo>
                <a:lnTo>
                  <a:pt x="144741" y="0"/>
                </a:lnTo>
                <a:close/>
              </a:path>
            </a:pathLst>
          </a:custGeom>
          <a:solidFill>
            <a:srgbClr val="3BC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9"/>
          <p:cNvSpPr txBox="1">
            <a:spLocks noGrp="1"/>
          </p:cNvSpPr>
          <p:nvPr>
            <p:ph type="subTitle" idx="1"/>
          </p:nvPr>
        </p:nvSpPr>
        <p:spPr>
          <a:xfrm>
            <a:off x="3933025" y="1964695"/>
            <a:ext cx="3804900" cy="12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rtl="0">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
        <p:nvSpPr>
          <p:cNvPr id="97" name="Google Shape;97;p9"/>
          <p:cNvSpPr txBox="1">
            <a:spLocks noGrp="1"/>
          </p:cNvSpPr>
          <p:nvPr>
            <p:ph type="title"/>
          </p:nvPr>
        </p:nvSpPr>
        <p:spPr>
          <a:xfrm>
            <a:off x="914400" y="285810"/>
            <a:ext cx="7315200" cy="73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arlow Condensed"/>
              <a:buNone/>
              <a:defRPr sz="2400" b="1">
                <a:latin typeface="Barlow Condensed"/>
                <a:ea typeface="Barlow Condensed"/>
                <a:cs typeface="Barlow Condensed"/>
                <a:sym typeface="Barlow Condense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 name="Google Shape;98;p9"/>
          <p:cNvSpPr/>
          <p:nvPr/>
        </p:nvSpPr>
        <p:spPr>
          <a:xfrm rot="10800000" flipH="1">
            <a:off x="-74928" y="4783773"/>
            <a:ext cx="9413928" cy="806652"/>
          </a:xfrm>
          <a:prstGeom prst="flowChartDocument">
            <a:avLst/>
          </a:prstGeom>
          <a:solidFill>
            <a:srgbClr val="3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01">
  <p:cSld name="MAIN_POINT_1">
    <p:bg>
      <p:bgPr>
        <a:solidFill>
          <a:schemeClr val="lt1"/>
        </a:solidFill>
        <a:effectLst/>
      </p:bgPr>
    </p:bg>
    <p:spTree>
      <p:nvGrpSpPr>
        <p:cNvPr id="1" name="Shape 317"/>
        <p:cNvGrpSpPr/>
        <p:nvPr/>
      </p:nvGrpSpPr>
      <p:grpSpPr>
        <a:xfrm>
          <a:off x="0" y="0"/>
          <a:ext cx="0" cy="0"/>
          <a:chOff x="0" y="0"/>
          <a:chExt cx="0" cy="0"/>
        </a:xfrm>
      </p:grpSpPr>
      <p:grpSp>
        <p:nvGrpSpPr>
          <p:cNvPr id="318" name="Google Shape;318;p29"/>
          <p:cNvGrpSpPr/>
          <p:nvPr/>
        </p:nvGrpSpPr>
        <p:grpSpPr>
          <a:xfrm rot="1078811">
            <a:off x="-1569088" y="-3281663"/>
            <a:ext cx="11413260" cy="9358740"/>
            <a:chOff x="-315544" y="-4662462"/>
            <a:chExt cx="11412820" cy="9358379"/>
          </a:xfrm>
        </p:grpSpPr>
        <p:sp>
          <p:nvSpPr>
            <p:cNvPr id="319" name="Google Shape;319;p29"/>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 name="Google Shape;322;p29"/>
          <p:cNvSpPr/>
          <p:nvPr/>
        </p:nvSpPr>
        <p:spPr>
          <a:xfrm>
            <a:off x="-398587" y="2762361"/>
            <a:ext cx="4604368" cy="1784513"/>
          </a:xfrm>
          <a:custGeom>
            <a:avLst/>
            <a:gdLst/>
            <a:ahLst/>
            <a:cxnLst/>
            <a:rect l="l" t="t" r="r" b="b"/>
            <a:pathLst>
              <a:path w="38148" h="14785" extrusionOk="0">
                <a:moveTo>
                  <a:pt x="6358" y="1"/>
                </a:moveTo>
                <a:cubicBezTo>
                  <a:pt x="4120" y="1"/>
                  <a:pt x="1947" y="850"/>
                  <a:pt x="318" y="2398"/>
                </a:cubicBezTo>
                <a:cubicBezTo>
                  <a:pt x="101" y="2549"/>
                  <a:pt x="0" y="2817"/>
                  <a:pt x="67" y="3068"/>
                </a:cubicBezTo>
                <a:lnTo>
                  <a:pt x="67" y="14785"/>
                </a:lnTo>
                <a:lnTo>
                  <a:pt x="36875" y="14785"/>
                </a:lnTo>
                <a:cubicBezTo>
                  <a:pt x="36791" y="13412"/>
                  <a:pt x="37059" y="11688"/>
                  <a:pt x="38147" y="10851"/>
                </a:cubicBezTo>
                <a:cubicBezTo>
                  <a:pt x="34431" y="10232"/>
                  <a:pt x="32155" y="5913"/>
                  <a:pt x="28439" y="5378"/>
                </a:cubicBezTo>
                <a:cubicBezTo>
                  <a:pt x="28110" y="5330"/>
                  <a:pt x="27772" y="5311"/>
                  <a:pt x="27429" y="5311"/>
                </a:cubicBezTo>
                <a:cubicBezTo>
                  <a:pt x="26324" y="5311"/>
                  <a:pt x="25171" y="5502"/>
                  <a:pt x="24097" y="5502"/>
                </a:cubicBezTo>
                <a:cubicBezTo>
                  <a:pt x="23068" y="5502"/>
                  <a:pt x="22113" y="5327"/>
                  <a:pt x="21342" y="4641"/>
                </a:cubicBezTo>
                <a:cubicBezTo>
                  <a:pt x="20756" y="4105"/>
                  <a:pt x="20388" y="3352"/>
                  <a:pt x="19735" y="2900"/>
                </a:cubicBezTo>
                <a:cubicBezTo>
                  <a:pt x="18848" y="2281"/>
                  <a:pt x="17659" y="2398"/>
                  <a:pt x="16588" y="2348"/>
                </a:cubicBezTo>
                <a:cubicBezTo>
                  <a:pt x="13525" y="2214"/>
                  <a:pt x="10730" y="540"/>
                  <a:pt x="7733" y="105"/>
                </a:cubicBezTo>
                <a:cubicBezTo>
                  <a:pt x="7365" y="38"/>
                  <a:pt x="6997" y="4"/>
                  <a:pt x="6612" y="4"/>
                </a:cubicBezTo>
                <a:cubicBezTo>
                  <a:pt x="6527" y="2"/>
                  <a:pt x="6442" y="1"/>
                  <a:pt x="6358" y="1"/>
                </a:cubicBezTo>
                <a:close/>
              </a:path>
            </a:pathLst>
          </a:custGeom>
          <a:solidFill>
            <a:srgbClr val="AD7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2821814" y="2552706"/>
            <a:ext cx="6721644" cy="2186073"/>
          </a:xfrm>
          <a:custGeom>
            <a:avLst/>
            <a:gdLst/>
            <a:ahLst/>
            <a:cxnLst/>
            <a:rect l="l" t="t" r="r" b="b"/>
            <a:pathLst>
              <a:path w="55690" h="18112" extrusionOk="0">
                <a:moveTo>
                  <a:pt x="54451" y="1"/>
                </a:moveTo>
                <a:cubicBezTo>
                  <a:pt x="53882" y="47"/>
                  <a:pt x="53320" y="61"/>
                  <a:pt x="52767" y="61"/>
                </a:cubicBezTo>
                <a:cubicBezTo>
                  <a:pt x="51930" y="61"/>
                  <a:pt x="51114" y="29"/>
                  <a:pt x="50323" y="29"/>
                </a:cubicBezTo>
                <a:cubicBezTo>
                  <a:pt x="47682" y="29"/>
                  <a:pt x="45326" y="386"/>
                  <a:pt x="43470" y="3482"/>
                </a:cubicBezTo>
                <a:cubicBezTo>
                  <a:pt x="40708" y="8119"/>
                  <a:pt x="31904" y="5575"/>
                  <a:pt x="24271" y="7567"/>
                </a:cubicBezTo>
                <a:cubicBezTo>
                  <a:pt x="17609" y="9307"/>
                  <a:pt x="10094" y="10948"/>
                  <a:pt x="3064" y="14078"/>
                </a:cubicBezTo>
                <a:cubicBezTo>
                  <a:pt x="2026" y="14546"/>
                  <a:pt x="1005" y="15032"/>
                  <a:pt x="0" y="15568"/>
                </a:cubicBezTo>
                <a:cubicBezTo>
                  <a:pt x="14457" y="17962"/>
                  <a:pt x="28316" y="18084"/>
                  <a:pt x="42439" y="18084"/>
                </a:cubicBezTo>
                <a:cubicBezTo>
                  <a:pt x="44041" y="18084"/>
                  <a:pt x="45646" y="18082"/>
                  <a:pt x="47256" y="18082"/>
                </a:cubicBezTo>
                <a:cubicBezTo>
                  <a:pt x="50007" y="18082"/>
                  <a:pt x="52771" y="18087"/>
                  <a:pt x="55556" y="18112"/>
                </a:cubicBezTo>
                <a:cubicBezTo>
                  <a:pt x="55689" y="11935"/>
                  <a:pt x="55238" y="6579"/>
                  <a:pt x="54501" y="402"/>
                </a:cubicBezTo>
                <a:cubicBezTo>
                  <a:pt x="54484" y="269"/>
                  <a:pt x="54468" y="135"/>
                  <a:pt x="54451" y="1"/>
                </a:cubicBez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2813727" y="2639609"/>
            <a:ext cx="6725627" cy="2157830"/>
          </a:xfrm>
          <a:custGeom>
            <a:avLst/>
            <a:gdLst/>
            <a:ahLst/>
            <a:cxnLst/>
            <a:rect l="l" t="t" r="r" b="b"/>
            <a:pathLst>
              <a:path w="55723" h="17878" extrusionOk="0">
                <a:moveTo>
                  <a:pt x="54668" y="0"/>
                </a:moveTo>
                <a:cubicBezTo>
                  <a:pt x="52258" y="1306"/>
                  <a:pt x="39637" y="8286"/>
                  <a:pt x="41863" y="9625"/>
                </a:cubicBezTo>
                <a:cubicBezTo>
                  <a:pt x="44324" y="11098"/>
                  <a:pt x="53781" y="11734"/>
                  <a:pt x="48810" y="12370"/>
                </a:cubicBezTo>
                <a:cubicBezTo>
                  <a:pt x="45410" y="12805"/>
                  <a:pt x="38259" y="13264"/>
                  <a:pt x="31384" y="13264"/>
                </a:cubicBezTo>
                <a:cubicBezTo>
                  <a:pt x="28208" y="13264"/>
                  <a:pt x="25091" y="13166"/>
                  <a:pt x="22430" y="12923"/>
                </a:cubicBezTo>
                <a:cubicBezTo>
                  <a:pt x="19315" y="12638"/>
                  <a:pt x="18514" y="12534"/>
                  <a:pt x="17767" y="12534"/>
                </a:cubicBezTo>
                <a:cubicBezTo>
                  <a:pt x="16496" y="12534"/>
                  <a:pt x="15381" y="12835"/>
                  <a:pt x="3264" y="13057"/>
                </a:cubicBezTo>
                <a:lnTo>
                  <a:pt x="3080" y="13057"/>
                </a:lnTo>
                <a:cubicBezTo>
                  <a:pt x="2043" y="13508"/>
                  <a:pt x="1005" y="13994"/>
                  <a:pt x="0" y="14530"/>
                </a:cubicBezTo>
                <a:cubicBezTo>
                  <a:pt x="18848" y="17877"/>
                  <a:pt x="36742" y="17342"/>
                  <a:pt x="55522" y="17743"/>
                </a:cubicBezTo>
                <a:cubicBezTo>
                  <a:pt x="55723" y="11550"/>
                  <a:pt x="55321" y="6177"/>
                  <a:pt x="54668" y="0"/>
                </a:cubicBezTo>
                <a:close/>
              </a:path>
            </a:pathLst>
          </a:custGeom>
          <a:solidFill>
            <a:srgbClr val="AD7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447108" y="4181062"/>
            <a:ext cx="10331947" cy="1505339"/>
          </a:xfrm>
          <a:custGeom>
            <a:avLst/>
            <a:gdLst/>
            <a:ahLst/>
            <a:cxnLst/>
            <a:rect l="l" t="t" r="r" b="b"/>
            <a:pathLst>
              <a:path w="85602" h="12472" extrusionOk="0">
                <a:moveTo>
                  <a:pt x="31091" y="0"/>
                </a:moveTo>
                <a:cubicBezTo>
                  <a:pt x="19093" y="0"/>
                  <a:pt x="1256" y="336"/>
                  <a:pt x="1256" y="336"/>
                </a:cubicBezTo>
                <a:lnTo>
                  <a:pt x="67" y="11852"/>
                </a:lnTo>
                <a:lnTo>
                  <a:pt x="1" y="12471"/>
                </a:lnTo>
                <a:lnTo>
                  <a:pt x="85601" y="12471"/>
                </a:lnTo>
                <a:lnTo>
                  <a:pt x="85601" y="637"/>
                </a:lnTo>
                <a:cubicBezTo>
                  <a:pt x="85601" y="637"/>
                  <a:pt x="81500" y="1323"/>
                  <a:pt x="71541" y="2010"/>
                </a:cubicBezTo>
                <a:cubicBezTo>
                  <a:pt x="69526" y="2149"/>
                  <a:pt x="67374" y="2211"/>
                  <a:pt x="65167" y="2211"/>
                </a:cubicBezTo>
                <a:cubicBezTo>
                  <a:pt x="56484" y="2211"/>
                  <a:pt x="46947" y="1250"/>
                  <a:pt x="41529" y="235"/>
                </a:cubicBezTo>
                <a:cubicBezTo>
                  <a:pt x="40608" y="68"/>
                  <a:pt x="36825" y="1"/>
                  <a:pt x="31938" y="1"/>
                </a:cubicBezTo>
                <a:cubicBezTo>
                  <a:pt x="31659" y="1"/>
                  <a:pt x="31377" y="0"/>
                  <a:pt x="31091" y="0"/>
                </a:cubicBez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447108" y="4181062"/>
            <a:ext cx="10331947" cy="1505339"/>
          </a:xfrm>
          <a:custGeom>
            <a:avLst/>
            <a:gdLst/>
            <a:ahLst/>
            <a:cxnLst/>
            <a:rect l="l" t="t" r="r" b="b"/>
            <a:pathLst>
              <a:path w="85602" h="12472" extrusionOk="0">
                <a:moveTo>
                  <a:pt x="31938" y="1"/>
                </a:moveTo>
                <a:cubicBezTo>
                  <a:pt x="44408" y="1491"/>
                  <a:pt x="60694" y="3633"/>
                  <a:pt x="62117" y="4788"/>
                </a:cubicBezTo>
                <a:cubicBezTo>
                  <a:pt x="64427" y="6680"/>
                  <a:pt x="22514" y="5525"/>
                  <a:pt x="27987" y="6780"/>
                </a:cubicBezTo>
                <a:cubicBezTo>
                  <a:pt x="30576" y="7382"/>
                  <a:pt x="39359" y="7414"/>
                  <a:pt x="47699" y="7414"/>
                </a:cubicBezTo>
                <a:cubicBezTo>
                  <a:pt x="48714" y="7414"/>
                  <a:pt x="49722" y="7414"/>
                  <a:pt x="50712" y="7414"/>
                </a:cubicBezTo>
                <a:cubicBezTo>
                  <a:pt x="58789" y="7414"/>
                  <a:pt x="65633" y="7446"/>
                  <a:pt x="64745" y="8035"/>
                </a:cubicBezTo>
                <a:cubicBezTo>
                  <a:pt x="62988" y="9207"/>
                  <a:pt x="7081" y="9291"/>
                  <a:pt x="67" y="11835"/>
                </a:cubicBezTo>
                <a:lnTo>
                  <a:pt x="1" y="12471"/>
                </a:lnTo>
                <a:lnTo>
                  <a:pt x="85601" y="12471"/>
                </a:lnTo>
                <a:lnTo>
                  <a:pt x="85601" y="620"/>
                </a:lnTo>
                <a:cubicBezTo>
                  <a:pt x="85601" y="620"/>
                  <a:pt x="81500" y="1323"/>
                  <a:pt x="71541" y="2010"/>
                </a:cubicBezTo>
                <a:cubicBezTo>
                  <a:pt x="69526" y="2149"/>
                  <a:pt x="67374" y="2211"/>
                  <a:pt x="65167" y="2211"/>
                </a:cubicBezTo>
                <a:cubicBezTo>
                  <a:pt x="56484" y="2211"/>
                  <a:pt x="46947" y="1250"/>
                  <a:pt x="41529" y="235"/>
                </a:cubicBezTo>
                <a:cubicBezTo>
                  <a:pt x="40608" y="68"/>
                  <a:pt x="36825" y="1"/>
                  <a:pt x="31938" y="1"/>
                </a:cubicBez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02">
  <p:cSld name="MAIN_POINT_1_1">
    <p:bg>
      <p:bgPr>
        <a:solidFill>
          <a:schemeClr val="lt1"/>
        </a:solidFill>
        <a:effectLst/>
      </p:bgPr>
    </p:bg>
    <p:spTree>
      <p:nvGrpSpPr>
        <p:cNvPr id="1" name="Shape 327"/>
        <p:cNvGrpSpPr/>
        <p:nvPr/>
      </p:nvGrpSpPr>
      <p:grpSpPr>
        <a:xfrm>
          <a:off x="0" y="0"/>
          <a:ext cx="0" cy="0"/>
          <a:chOff x="0" y="0"/>
          <a:chExt cx="0" cy="0"/>
        </a:xfrm>
      </p:grpSpPr>
      <p:grpSp>
        <p:nvGrpSpPr>
          <p:cNvPr id="328" name="Google Shape;328;p30"/>
          <p:cNvGrpSpPr/>
          <p:nvPr/>
        </p:nvGrpSpPr>
        <p:grpSpPr>
          <a:xfrm rot="1078811">
            <a:off x="-1569088" y="-3281663"/>
            <a:ext cx="11413260" cy="9358740"/>
            <a:chOff x="-315544" y="-4662462"/>
            <a:chExt cx="11412820" cy="9358379"/>
          </a:xfrm>
        </p:grpSpPr>
        <p:sp>
          <p:nvSpPr>
            <p:cNvPr id="329" name="Google Shape;329;p30"/>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30"/>
          <p:cNvSpPr/>
          <p:nvPr/>
        </p:nvSpPr>
        <p:spPr>
          <a:xfrm>
            <a:off x="-582739" y="3581452"/>
            <a:ext cx="9965774" cy="1629901"/>
          </a:xfrm>
          <a:custGeom>
            <a:avLst/>
            <a:gdLst/>
            <a:ahLst/>
            <a:cxnLst/>
            <a:rect l="l" t="t" r="r" b="b"/>
            <a:pathLst>
              <a:path w="130093" h="21276" extrusionOk="0">
                <a:moveTo>
                  <a:pt x="130092" y="1"/>
                </a:moveTo>
                <a:cubicBezTo>
                  <a:pt x="93518" y="1331"/>
                  <a:pt x="59418" y="1646"/>
                  <a:pt x="35313" y="1646"/>
                </a:cubicBezTo>
                <a:cubicBezTo>
                  <a:pt x="13603" y="1646"/>
                  <a:pt x="0" y="1390"/>
                  <a:pt x="0" y="1390"/>
                </a:cubicBezTo>
                <a:lnTo>
                  <a:pt x="0" y="18848"/>
                </a:lnTo>
                <a:cubicBezTo>
                  <a:pt x="0" y="18949"/>
                  <a:pt x="0" y="19033"/>
                  <a:pt x="17" y="19116"/>
                </a:cubicBezTo>
                <a:lnTo>
                  <a:pt x="17" y="19183"/>
                </a:lnTo>
                <a:cubicBezTo>
                  <a:pt x="17" y="19250"/>
                  <a:pt x="34" y="19317"/>
                  <a:pt x="51" y="19367"/>
                </a:cubicBezTo>
                <a:cubicBezTo>
                  <a:pt x="51" y="19434"/>
                  <a:pt x="51" y="19418"/>
                  <a:pt x="67" y="19451"/>
                </a:cubicBezTo>
                <a:cubicBezTo>
                  <a:pt x="67" y="19484"/>
                  <a:pt x="84" y="19568"/>
                  <a:pt x="101" y="19618"/>
                </a:cubicBezTo>
                <a:lnTo>
                  <a:pt x="134" y="19685"/>
                </a:lnTo>
                <a:cubicBezTo>
                  <a:pt x="151" y="19752"/>
                  <a:pt x="168" y="19802"/>
                  <a:pt x="201" y="19853"/>
                </a:cubicBezTo>
                <a:lnTo>
                  <a:pt x="218" y="19920"/>
                </a:lnTo>
                <a:cubicBezTo>
                  <a:pt x="252" y="19970"/>
                  <a:pt x="268" y="20020"/>
                  <a:pt x="302" y="20087"/>
                </a:cubicBezTo>
                <a:cubicBezTo>
                  <a:pt x="335" y="20137"/>
                  <a:pt x="369" y="20187"/>
                  <a:pt x="402" y="20238"/>
                </a:cubicBezTo>
                <a:cubicBezTo>
                  <a:pt x="419" y="20271"/>
                  <a:pt x="436" y="20305"/>
                  <a:pt x="469" y="20338"/>
                </a:cubicBezTo>
                <a:cubicBezTo>
                  <a:pt x="503" y="20388"/>
                  <a:pt x="553" y="20439"/>
                  <a:pt x="603" y="20506"/>
                </a:cubicBezTo>
                <a:lnTo>
                  <a:pt x="620" y="20522"/>
                </a:lnTo>
                <a:cubicBezTo>
                  <a:pt x="670" y="20572"/>
                  <a:pt x="720" y="20639"/>
                  <a:pt x="770" y="20690"/>
                </a:cubicBezTo>
                <a:cubicBezTo>
                  <a:pt x="837" y="20740"/>
                  <a:pt x="904" y="20807"/>
                  <a:pt x="971" y="20857"/>
                </a:cubicBezTo>
                <a:lnTo>
                  <a:pt x="1055" y="20907"/>
                </a:lnTo>
                <a:cubicBezTo>
                  <a:pt x="1072" y="20924"/>
                  <a:pt x="1105" y="20941"/>
                  <a:pt x="1139" y="20957"/>
                </a:cubicBezTo>
                <a:lnTo>
                  <a:pt x="1273" y="21041"/>
                </a:lnTo>
                <a:cubicBezTo>
                  <a:pt x="1323" y="21058"/>
                  <a:pt x="1356" y="21075"/>
                  <a:pt x="1390" y="21091"/>
                </a:cubicBezTo>
                <a:lnTo>
                  <a:pt x="1574" y="21158"/>
                </a:lnTo>
                <a:lnTo>
                  <a:pt x="1624" y="21175"/>
                </a:lnTo>
                <a:cubicBezTo>
                  <a:pt x="1674" y="21192"/>
                  <a:pt x="1724" y="21209"/>
                  <a:pt x="1775" y="21225"/>
                </a:cubicBezTo>
                <a:cubicBezTo>
                  <a:pt x="1825" y="21225"/>
                  <a:pt x="1875" y="21242"/>
                  <a:pt x="1909" y="21259"/>
                </a:cubicBezTo>
                <a:lnTo>
                  <a:pt x="2043" y="21259"/>
                </a:lnTo>
                <a:cubicBezTo>
                  <a:pt x="2093" y="21275"/>
                  <a:pt x="2176" y="21275"/>
                  <a:pt x="2260" y="21275"/>
                </a:cubicBezTo>
                <a:lnTo>
                  <a:pt x="130092" y="21275"/>
                </a:lnTo>
                <a:lnTo>
                  <a:pt x="130092" y="1"/>
                </a:lnTo>
                <a:close/>
              </a:path>
            </a:pathLst>
          </a:custGeom>
          <a:solidFill>
            <a:srgbClr val="36B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623800" y="3581835"/>
            <a:ext cx="10124806" cy="387864"/>
          </a:xfrm>
          <a:custGeom>
            <a:avLst/>
            <a:gdLst/>
            <a:ahLst/>
            <a:cxnLst/>
            <a:rect l="l" t="t" r="r" b="b"/>
            <a:pathLst>
              <a:path w="132169" h="5063" extrusionOk="0">
                <a:moveTo>
                  <a:pt x="10345" y="2557"/>
                </a:moveTo>
                <a:cubicBezTo>
                  <a:pt x="10346" y="2557"/>
                  <a:pt x="10347" y="2558"/>
                  <a:pt x="10348" y="2558"/>
                </a:cubicBezTo>
                <a:lnTo>
                  <a:pt x="10348" y="2558"/>
                </a:lnTo>
                <a:cubicBezTo>
                  <a:pt x="10347" y="2558"/>
                  <a:pt x="10346" y="2557"/>
                  <a:pt x="10345" y="2557"/>
                </a:cubicBezTo>
                <a:close/>
                <a:moveTo>
                  <a:pt x="130257" y="0"/>
                </a:moveTo>
                <a:cubicBezTo>
                  <a:pt x="123141" y="0"/>
                  <a:pt x="78561" y="1202"/>
                  <a:pt x="72254" y="1202"/>
                </a:cubicBezTo>
                <a:cubicBezTo>
                  <a:pt x="72137" y="1202"/>
                  <a:pt x="72033" y="1202"/>
                  <a:pt x="71943" y="1201"/>
                </a:cubicBezTo>
                <a:cubicBezTo>
                  <a:pt x="60109" y="1067"/>
                  <a:pt x="48258" y="1201"/>
                  <a:pt x="36441" y="782"/>
                </a:cubicBezTo>
                <a:cubicBezTo>
                  <a:pt x="29008" y="526"/>
                  <a:pt x="21514" y="9"/>
                  <a:pt x="14091" y="9"/>
                </a:cubicBezTo>
                <a:cubicBezTo>
                  <a:pt x="13757" y="9"/>
                  <a:pt x="13424" y="10"/>
                  <a:pt x="13090" y="13"/>
                </a:cubicBezTo>
                <a:cubicBezTo>
                  <a:pt x="11751" y="13"/>
                  <a:pt x="202" y="615"/>
                  <a:pt x="1" y="1301"/>
                </a:cubicBezTo>
                <a:cubicBezTo>
                  <a:pt x="414" y="1317"/>
                  <a:pt x="854" y="1323"/>
                  <a:pt x="1313" y="1323"/>
                </a:cubicBezTo>
                <a:cubicBezTo>
                  <a:pt x="2751" y="1323"/>
                  <a:pt x="4387" y="1264"/>
                  <a:pt x="6028" y="1264"/>
                </a:cubicBezTo>
                <a:cubicBezTo>
                  <a:pt x="8839" y="1264"/>
                  <a:pt x="11669" y="1437"/>
                  <a:pt x="13559" y="2373"/>
                </a:cubicBezTo>
                <a:cubicBezTo>
                  <a:pt x="13121" y="2373"/>
                  <a:pt x="11651" y="2615"/>
                  <a:pt x="10828" y="2615"/>
                </a:cubicBezTo>
                <a:cubicBezTo>
                  <a:pt x="10615" y="2615"/>
                  <a:pt x="10445" y="2599"/>
                  <a:pt x="10348" y="2558"/>
                </a:cubicBezTo>
                <a:lnTo>
                  <a:pt x="10348" y="2558"/>
                </a:lnTo>
                <a:cubicBezTo>
                  <a:pt x="12324" y="3393"/>
                  <a:pt x="16339" y="3042"/>
                  <a:pt x="18430" y="3210"/>
                </a:cubicBezTo>
                <a:cubicBezTo>
                  <a:pt x="22815" y="3595"/>
                  <a:pt x="26632" y="3929"/>
                  <a:pt x="30934" y="4047"/>
                </a:cubicBezTo>
                <a:cubicBezTo>
                  <a:pt x="31566" y="4148"/>
                  <a:pt x="32051" y="4176"/>
                  <a:pt x="32506" y="4176"/>
                </a:cubicBezTo>
                <a:cubicBezTo>
                  <a:pt x="33037" y="4176"/>
                  <a:pt x="33526" y="4138"/>
                  <a:pt x="34156" y="4138"/>
                </a:cubicBezTo>
                <a:cubicBezTo>
                  <a:pt x="34316" y="4138"/>
                  <a:pt x="34485" y="4141"/>
                  <a:pt x="34666" y="4147"/>
                </a:cubicBezTo>
                <a:cubicBezTo>
                  <a:pt x="34486" y="4424"/>
                  <a:pt x="34227" y="4562"/>
                  <a:pt x="33891" y="4562"/>
                </a:cubicBezTo>
                <a:cubicBezTo>
                  <a:pt x="33760" y="4562"/>
                  <a:pt x="33616" y="4541"/>
                  <a:pt x="33461" y="4498"/>
                </a:cubicBezTo>
                <a:lnTo>
                  <a:pt x="33461" y="4498"/>
                </a:lnTo>
                <a:cubicBezTo>
                  <a:pt x="33879" y="4916"/>
                  <a:pt x="35159" y="5041"/>
                  <a:pt x="36653" y="5041"/>
                </a:cubicBezTo>
                <a:cubicBezTo>
                  <a:pt x="38869" y="5041"/>
                  <a:pt x="41554" y="4766"/>
                  <a:pt x="42584" y="4766"/>
                </a:cubicBezTo>
                <a:cubicBezTo>
                  <a:pt x="46835" y="4800"/>
                  <a:pt x="51087" y="4816"/>
                  <a:pt x="55355" y="4816"/>
                </a:cubicBezTo>
                <a:cubicBezTo>
                  <a:pt x="56348" y="4816"/>
                  <a:pt x="60149" y="5063"/>
                  <a:pt x="63511" y="5063"/>
                </a:cubicBezTo>
                <a:cubicBezTo>
                  <a:pt x="66157" y="5063"/>
                  <a:pt x="68531" y="4910"/>
                  <a:pt x="69047" y="4365"/>
                </a:cubicBezTo>
                <a:cubicBezTo>
                  <a:pt x="65432" y="4197"/>
                  <a:pt x="71625" y="4080"/>
                  <a:pt x="72462" y="4080"/>
                </a:cubicBezTo>
                <a:cubicBezTo>
                  <a:pt x="74276" y="4080"/>
                  <a:pt x="76350" y="3889"/>
                  <a:pt x="78301" y="3889"/>
                </a:cubicBezTo>
                <a:cubicBezTo>
                  <a:pt x="78510" y="3889"/>
                  <a:pt x="78717" y="3891"/>
                  <a:pt x="78923" y="3896"/>
                </a:cubicBezTo>
                <a:cubicBezTo>
                  <a:pt x="85009" y="4027"/>
                  <a:pt x="91183" y="4283"/>
                  <a:pt x="97369" y="4283"/>
                </a:cubicBezTo>
                <a:cubicBezTo>
                  <a:pt x="98312" y="4283"/>
                  <a:pt x="99255" y="4277"/>
                  <a:pt x="100197" y="4264"/>
                </a:cubicBezTo>
                <a:cubicBezTo>
                  <a:pt x="105721" y="4197"/>
                  <a:pt x="111111" y="3913"/>
                  <a:pt x="116367" y="3628"/>
                </a:cubicBezTo>
                <a:cubicBezTo>
                  <a:pt x="116680" y="3612"/>
                  <a:pt x="117026" y="3605"/>
                  <a:pt x="117398" y="3605"/>
                </a:cubicBezTo>
                <a:cubicBezTo>
                  <a:pt x="119299" y="3605"/>
                  <a:pt x="121888" y="3785"/>
                  <a:pt x="124396" y="3785"/>
                </a:cubicBezTo>
                <a:cubicBezTo>
                  <a:pt x="127371" y="3785"/>
                  <a:pt x="130232" y="3531"/>
                  <a:pt x="131699" y="2423"/>
                </a:cubicBezTo>
                <a:lnTo>
                  <a:pt x="131699" y="2423"/>
                </a:lnTo>
                <a:cubicBezTo>
                  <a:pt x="131586" y="2435"/>
                  <a:pt x="131474" y="2442"/>
                  <a:pt x="131364" y="2442"/>
                </a:cubicBezTo>
                <a:cubicBezTo>
                  <a:pt x="131031" y="2442"/>
                  <a:pt x="130708" y="2385"/>
                  <a:pt x="130394" y="2272"/>
                </a:cubicBezTo>
                <a:cubicBezTo>
                  <a:pt x="130812" y="1737"/>
                  <a:pt x="131465" y="1737"/>
                  <a:pt x="132101" y="1653"/>
                </a:cubicBezTo>
                <a:cubicBezTo>
                  <a:pt x="132168" y="1502"/>
                  <a:pt x="132151" y="1335"/>
                  <a:pt x="132034" y="1234"/>
                </a:cubicBezTo>
                <a:cubicBezTo>
                  <a:pt x="131946" y="1209"/>
                  <a:pt x="131827" y="1201"/>
                  <a:pt x="131690" y="1201"/>
                </a:cubicBezTo>
                <a:cubicBezTo>
                  <a:pt x="131453" y="1201"/>
                  <a:pt x="131164" y="1225"/>
                  <a:pt x="130886" y="1225"/>
                </a:cubicBezTo>
                <a:cubicBezTo>
                  <a:pt x="130384" y="1225"/>
                  <a:pt x="129920" y="1145"/>
                  <a:pt x="129875" y="699"/>
                </a:cubicBezTo>
                <a:cubicBezTo>
                  <a:pt x="130226" y="331"/>
                  <a:pt x="130695" y="96"/>
                  <a:pt x="131214" y="29"/>
                </a:cubicBezTo>
                <a:cubicBezTo>
                  <a:pt x="131211" y="10"/>
                  <a:pt x="130876" y="0"/>
                  <a:pt x="130257" y="0"/>
                </a:cubicBezTo>
                <a:close/>
              </a:path>
            </a:pathLst>
          </a:custGeom>
          <a:solidFill>
            <a:srgbClr val="3BC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1534277" y="4102915"/>
            <a:ext cx="8498865" cy="707623"/>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3BC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Barlow Condensed"/>
              <a:buNone/>
              <a:defRPr sz="2800" b="1">
                <a:solidFill>
                  <a:schemeClr val="dk1"/>
                </a:solidFill>
                <a:latin typeface="Barlow Condensed"/>
                <a:ea typeface="Barlow Condensed"/>
                <a:cs typeface="Barlow Condensed"/>
                <a:sym typeface="Barlow Condensed"/>
              </a:defRPr>
            </a:lvl1pPr>
            <a:lvl2pPr lvl="1">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2pPr>
            <a:lvl3pPr lvl="2">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3pPr>
            <a:lvl4pPr lvl="3">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4pPr>
            <a:lvl5pPr lvl="4">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5pPr>
            <a:lvl6pPr lvl="5">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6pPr>
            <a:lvl7pPr lvl="6">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7pPr>
            <a:lvl8pPr lvl="7">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8pPr>
            <a:lvl9pPr lvl="8">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75" r:id="rId8"/>
    <p:sldLayoutId id="2147483676" r:id="rId9"/>
    <p:sldLayoutId id="2147483677"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4.jpg"/><Relationship Id="rId4" Type="http://schemas.openxmlformats.org/officeDocument/2006/relationships/audio"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4.gif"/><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8.gif"/><Relationship Id="rId4" Type="http://schemas.openxmlformats.org/officeDocument/2006/relationships/audio" Target="../media/audio4.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microsoft.com/office/2007/relationships/hdphoto" Target="../media/hdphoto6.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gif"/><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microsoft.com/office/2007/relationships/hdphoto" Target="../media/hdphoto7.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39.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41.jpg"/><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42.gif"/><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audio" Target="../media/audio4.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7.mp4"/><Relationship Id="rId1" Type="http://schemas.microsoft.com/office/2007/relationships/media" Target="../media/media27.mp4"/><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microsoft.com/office/2007/relationships/hdphoto" Target="../media/hdphoto8.wdp"/><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jpeg"/><Relationship Id="rId5" Type="http://schemas.openxmlformats.org/officeDocument/2006/relationships/slideLayout" Target="../slideLayouts/slideLayout2.xml"/><Relationship Id="rId4" Type="http://schemas.openxmlformats.org/officeDocument/2006/relationships/audio" Target="../media/media29.m4a"/></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gi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gi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8"/>
          <p:cNvSpPr txBox="1">
            <a:spLocks noGrp="1"/>
          </p:cNvSpPr>
          <p:nvPr>
            <p:ph type="ctrTitle"/>
          </p:nvPr>
        </p:nvSpPr>
        <p:spPr>
          <a:xfrm>
            <a:off x="887958" y="493627"/>
            <a:ext cx="6916136" cy="224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a:solidFill>
                  <a:srgbClr val="FF0000"/>
                </a:solidFill>
                <a:latin typeface="+mj-lt"/>
              </a:rPr>
              <a:t>CHỦ ĐỀ</a:t>
            </a:r>
            <a:br>
              <a:rPr lang="en-US" sz="4800" dirty="0">
                <a:solidFill>
                  <a:srgbClr val="FF0000"/>
                </a:solidFill>
                <a:latin typeface="+mj-lt"/>
              </a:rPr>
            </a:br>
            <a:r>
              <a:rPr lang="en-US" sz="4800" dirty="0">
                <a:solidFill>
                  <a:srgbClr val="FF0000"/>
                </a:solidFill>
                <a:latin typeface="Times New Roman" panose="02020603050405020304" pitchFamily="18" charset="0"/>
                <a:cs typeface="Times New Roman" panose="02020603050405020304" pitchFamily="18" charset="0"/>
              </a:rPr>
              <a:t>EM YÊU CHÚ BỘ ĐỘI</a:t>
            </a:r>
            <a:br>
              <a:rPr lang="vi-VN" sz="4800" dirty="0">
                <a:solidFill>
                  <a:srgbClr val="FF0000"/>
                </a:solidFill>
                <a:latin typeface="+mj-lt"/>
              </a:rPr>
            </a:br>
            <a:endParaRPr lang="vi-VN" sz="4800" dirty="0">
              <a:solidFill>
                <a:srgbClr val="FF0000"/>
              </a:solidFill>
              <a:latin typeface="+mj-lt"/>
            </a:endParaRPr>
          </a:p>
        </p:txBody>
      </p:sp>
      <p:pic>
        <p:nvPicPr>
          <p:cNvPr id="1032" name="Picture 8" descr="Chiến Sĩ, Bộ Đội, Hải Quân, Biên Phòng, Công An Nhân Dân Corel -  Free.Vector6.com"/>
          <p:cNvPicPr>
            <a:picLocks noChangeAspect="1" noChangeArrowheads="1"/>
          </p:cNvPicPr>
          <p:nvPr/>
        </p:nvPicPr>
        <p:blipFill rotWithShape="1">
          <a:blip r:embed="rId7">
            <a:clrChange>
              <a:clrFrom>
                <a:srgbClr val="AAABAF"/>
              </a:clrFrom>
              <a:clrTo>
                <a:srgbClr val="AAABAF">
                  <a:alpha val="0"/>
                </a:srgbClr>
              </a:clrTo>
            </a:clrChange>
            <a:extLst>
              <a:ext uri="{28A0092B-C50C-407E-A947-70E740481C1C}">
                <a14:useLocalDpi xmlns:a14="http://schemas.microsoft.com/office/drawing/2010/main" val="0"/>
              </a:ext>
            </a:extLst>
          </a:blip>
          <a:srcRect t="50621" b="13352"/>
          <a:stretch/>
        </p:blipFill>
        <p:spPr bwMode="auto">
          <a:xfrm>
            <a:off x="-509982" y="3229972"/>
            <a:ext cx="6804038" cy="205093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iến Sĩ, Bộ Đội, Hải Quân, Biên Phòng, Công An Nhân Dân Corel -  Free.Vector6.com"/>
          <p:cNvPicPr>
            <a:picLocks noChangeAspect="1" noChangeArrowheads="1"/>
          </p:cNvPicPr>
          <p:nvPr/>
        </p:nvPicPr>
        <p:blipFill rotWithShape="1">
          <a:blip r:embed="rId7">
            <a:clrChange>
              <a:clrFrom>
                <a:srgbClr val="AAABAF"/>
              </a:clrFrom>
              <a:clrTo>
                <a:srgbClr val="AAABAF">
                  <a:alpha val="0"/>
                </a:srgbClr>
              </a:clrTo>
            </a:clrChange>
            <a:extLst>
              <a:ext uri="{28A0092B-C50C-407E-A947-70E740481C1C}">
                <a14:useLocalDpi xmlns:a14="http://schemas.microsoft.com/office/drawing/2010/main" val="0"/>
              </a:ext>
            </a:extLst>
          </a:blip>
          <a:srcRect l="42560" t="5886" b="53817"/>
          <a:stretch/>
        </p:blipFill>
        <p:spPr bwMode="auto">
          <a:xfrm>
            <a:off x="6112140" y="3229972"/>
            <a:ext cx="3509849" cy="20600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24890" y="2098422"/>
            <a:ext cx="1042273"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1</a:t>
            </a:r>
          </a:p>
        </p:txBody>
      </p:sp>
      <p:pic>
        <p:nvPicPr>
          <p:cNvPr id="42"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0212" y="858675"/>
            <a:ext cx="399886" cy="347039"/>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209" y="271016"/>
            <a:ext cx="615749" cy="615749"/>
          </a:xfrm>
          <a:prstGeom prst="rect">
            <a:avLst/>
          </a:prstGeom>
        </p:spPr>
      </p:pic>
      <p:pic>
        <p:nvPicPr>
          <p:cNvPr id="5" name="S1">
            <a:hlinkClick r:id="" action="ppaction://media"/>
            <a:extLst>
              <a:ext uri="{FF2B5EF4-FFF2-40B4-BE49-F238E27FC236}">
                <a16:creationId xmlns:a16="http://schemas.microsoft.com/office/drawing/2014/main" id="{7A40CC7E-5EEF-4E96-AE10-452798345B0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90108" y="2571750"/>
            <a:ext cx="406400" cy="406400"/>
          </a:xfrm>
          <a:prstGeom prst="rect">
            <a:avLst/>
          </a:prstGeom>
        </p:spPr>
      </p:pic>
      <p:pic>
        <p:nvPicPr>
          <p:cNvPr id="10" name="Picture 9">
            <a:extLst>
              <a:ext uri="{FF2B5EF4-FFF2-40B4-BE49-F238E27FC236}">
                <a16:creationId xmlns:a16="http://schemas.microsoft.com/office/drawing/2014/main" id="{D3F812D2-F17A-4C90-9B8C-72DD9D97779D}"/>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8339436" y="65299"/>
            <a:ext cx="734262" cy="7342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42"/>
                                        </p:tgtEl>
                                      </p:cBhvr>
                                    </p:cmd>
                                  </p:childTnLst>
                                </p:cTn>
                              </p:par>
                              <p:par>
                                <p:cTn id="7" presetID="1" presetClass="mediacall" presetSubtype="0" fill="hold" nodeType="withEffect">
                                  <p:stCondLst>
                                    <p:cond delay="0"/>
                                  </p:stCondLst>
                                  <p:childTnLst>
                                    <p:cmd type="call" cmd="playFrom(0.0)">
                                      <p:cBhvr>
                                        <p:cTn id="8" dur="99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9" repeatCount="indefinite" fill="hold" display="0">
                  <p:stCondLst>
                    <p:cond delay="indefinite"/>
                  </p:stCondLst>
                  <p:endCondLst>
                    <p:cond evt="onStopAudio" delay="0">
                      <p:tgtEl>
                        <p:sldTgt/>
                      </p:tgtEl>
                    </p:cond>
                  </p:endCondLst>
                </p:cTn>
                <p:tgtEl>
                  <p:spTgt spid="42"/>
                </p:tgtEl>
              </p:cMediaNode>
            </p:audio>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55196" y="391342"/>
            <a:ext cx="4531782" cy="523220"/>
          </a:xfrm>
          <a:prstGeom prst="rect">
            <a:avLst/>
          </a:prstGeom>
          <a:noFill/>
        </p:spPr>
        <p:txBody>
          <a:bodyPr wrap="square" rtlCol="0">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Thảo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luận</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79831" y="914562"/>
            <a:ext cx="4214294" cy="4314086"/>
          </a:xfrm>
          <a:prstGeom prst="rect">
            <a:avLst/>
          </a:prstGeom>
        </p:spPr>
      </p:pic>
      <p:sp>
        <p:nvSpPr>
          <p:cNvPr id="3" name="Rounded Rectangular Callout 2"/>
          <p:cNvSpPr/>
          <p:nvPr/>
        </p:nvSpPr>
        <p:spPr>
          <a:xfrm>
            <a:off x="402906" y="1540565"/>
            <a:ext cx="4104579" cy="1759640"/>
          </a:xfrm>
          <a:prstGeom prst="wedgeRoundRectCallout">
            <a:avLst>
              <a:gd name="adj1" fmla="val 59076"/>
              <a:gd name="adj2" fmla="val 382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Chúng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xem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chú</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bộ</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đồ</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nhỉ</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4" name="S15">
            <a:hlinkClick r:id="" action="ppaction://media"/>
            <a:extLst>
              <a:ext uri="{FF2B5EF4-FFF2-40B4-BE49-F238E27FC236}">
                <a16:creationId xmlns:a16="http://schemas.microsoft.com/office/drawing/2014/main" id="{5FD384C9-022E-418A-8198-9F26A437B7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1618" y="1939672"/>
            <a:ext cx="406400" cy="406400"/>
          </a:xfrm>
          <a:prstGeom prst="rect">
            <a:avLst/>
          </a:prstGeom>
        </p:spPr>
      </p:pic>
    </p:spTree>
    <p:extLst>
      <p:ext uri="{BB962C8B-B14F-4D97-AF65-F5344CB8AC3E}">
        <p14:creationId xmlns:p14="http://schemas.microsoft.com/office/powerpoint/2010/main" val="23660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615245" y="391847"/>
            <a:ext cx="6067704" cy="4031066"/>
          </a:xfrm>
          <a:prstGeom prst="rect">
            <a:avLst/>
          </a:prstGeom>
        </p:spPr>
      </p:pic>
      <p:sp>
        <p:nvSpPr>
          <p:cNvPr id="5" name="Subtitle 1"/>
          <p:cNvSpPr txBox="1">
            <a:spLocks/>
          </p:cNvSpPr>
          <p:nvPr/>
        </p:nvSpPr>
        <p:spPr>
          <a:xfrm>
            <a:off x="2594554" y="4505845"/>
            <a:ext cx="3448437" cy="4040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endParaRPr lang="en-US" sz="2400" dirty="0">
              <a:latin typeface="Times New Roman" panose="02020603050405020304" pitchFamily="18" charset="0"/>
              <a:cs typeface="Times New Roman" panose="02020603050405020304" pitchFamily="18" charset="0"/>
            </a:endParaRPr>
          </a:p>
        </p:txBody>
      </p:sp>
      <p:pic>
        <p:nvPicPr>
          <p:cNvPr id="2" name="S16">
            <a:hlinkClick r:id="" action="ppaction://media"/>
            <a:extLst>
              <a:ext uri="{FF2B5EF4-FFF2-40B4-BE49-F238E27FC236}">
                <a16:creationId xmlns:a16="http://schemas.microsoft.com/office/drawing/2014/main" id="{24C95E47-19F2-4E85-91E5-3CB4DB66BA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919" y="2571750"/>
            <a:ext cx="406400" cy="406400"/>
          </a:xfrm>
          <a:prstGeom prst="rect">
            <a:avLst/>
          </a:prstGeom>
        </p:spPr>
      </p:pic>
    </p:spTree>
    <p:extLst>
      <p:ext uri="{BB962C8B-B14F-4D97-AF65-F5344CB8AC3E}">
        <p14:creationId xmlns:p14="http://schemas.microsoft.com/office/powerpoint/2010/main" val="8805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1" presetClass="mediacall" presetSubtype="0" fill="hold" nodeType="withEffect">
                                  <p:stCondLst>
                                    <p:cond delay="0"/>
                                  </p:stCondLst>
                                  <p:childTnLst>
                                    <p:cmd type="call" cmd="playFrom(0.0)">
                                      <p:cBhvr>
                                        <p:cTn id="12" dur="3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p:cNvSpPr txBox="1">
            <a:spLocks/>
          </p:cNvSpPr>
          <p:nvPr/>
        </p:nvSpPr>
        <p:spPr>
          <a:xfrm>
            <a:off x="2594554" y="4505845"/>
            <a:ext cx="3448437" cy="4040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060174" y="427383"/>
            <a:ext cx="7302579" cy="3594238"/>
          </a:xfrm>
          <a:prstGeom prst="rect">
            <a:avLst/>
          </a:prstGeom>
        </p:spPr>
      </p:pic>
      <p:pic>
        <p:nvPicPr>
          <p:cNvPr id="3" name="S17">
            <a:hlinkClick r:id="" action="ppaction://media"/>
            <a:extLst>
              <a:ext uri="{FF2B5EF4-FFF2-40B4-BE49-F238E27FC236}">
                <a16:creationId xmlns:a16="http://schemas.microsoft.com/office/drawing/2014/main" id="{38F29B4D-F2C6-415F-88A8-7C5907E57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3526" y="2165350"/>
            <a:ext cx="406400" cy="406400"/>
          </a:xfrm>
          <a:prstGeom prst="rect">
            <a:avLst/>
          </a:prstGeom>
        </p:spPr>
      </p:pic>
    </p:spTree>
    <p:extLst>
      <p:ext uri="{BB962C8B-B14F-4D97-AF65-F5344CB8AC3E}">
        <p14:creationId xmlns:p14="http://schemas.microsoft.com/office/powerpoint/2010/main" val="3772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 presetClass="mediacall" presetSubtype="0" fill="hold" nodeType="withEffect">
                                  <p:stCondLst>
                                    <p:cond delay="0"/>
                                  </p:stCondLst>
                                  <p:childTnLst>
                                    <p:cmd type="call" cmd="playFrom(0.0)">
                                      <p:cBhvr>
                                        <p:cTn id="12" dur="2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p:cNvSpPr txBox="1">
            <a:spLocks/>
          </p:cNvSpPr>
          <p:nvPr/>
        </p:nvSpPr>
        <p:spPr>
          <a:xfrm>
            <a:off x="1803952" y="4505845"/>
            <a:ext cx="5267298" cy="4040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803952" y="219595"/>
            <a:ext cx="5715000" cy="4286250"/>
          </a:xfrm>
          <a:prstGeom prst="rect">
            <a:avLst/>
          </a:prstGeom>
        </p:spPr>
      </p:pic>
      <p:pic>
        <p:nvPicPr>
          <p:cNvPr id="3" name="S18">
            <a:hlinkClick r:id="" action="ppaction://media"/>
            <a:extLst>
              <a:ext uri="{FF2B5EF4-FFF2-40B4-BE49-F238E27FC236}">
                <a16:creationId xmlns:a16="http://schemas.microsoft.com/office/drawing/2014/main" id="{DEB9E197-3A08-4A73-BAC8-F67EEB0C9B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2368550"/>
            <a:ext cx="406400" cy="406400"/>
          </a:xfrm>
          <a:prstGeom prst="rect">
            <a:avLst/>
          </a:prstGeom>
        </p:spPr>
      </p:pic>
    </p:spTree>
    <p:extLst>
      <p:ext uri="{BB962C8B-B14F-4D97-AF65-F5344CB8AC3E}">
        <p14:creationId xmlns:p14="http://schemas.microsoft.com/office/powerpoint/2010/main" val="10382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mediacall" presetSubtype="0" fill="hold" nodeType="withEffect">
                                  <p:stCondLst>
                                    <p:cond delay="0"/>
                                  </p:stCondLst>
                                  <p:childTnLst>
                                    <p:cmd type="call" cmd="playFrom(0.0)">
                                      <p:cBhvr>
                                        <p:cTn id="12" dur="4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Chia </a:t>
            </a:r>
            <a:r>
              <a:rPr lang="en-US" sz="2800" b="1" dirty="0" err="1">
                <a:solidFill>
                  <a:srgbClr val="C00000"/>
                </a:solidFill>
                <a:latin typeface="Times New Roman" panose="02020603050405020304" pitchFamily="18" charset="0"/>
                <a:cs typeface="Times New Roman" panose="02020603050405020304" pitchFamily="18" charset="0"/>
              </a:rPr>
              <a:t>sẻ</a:t>
            </a:r>
            <a:endParaRPr lang="en-US" sz="28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72874066"/>
              </p:ext>
            </p:extLst>
          </p:nvPr>
        </p:nvGraphicFramePr>
        <p:xfrm>
          <a:off x="954157" y="1192692"/>
          <a:ext cx="7772400" cy="3549528"/>
        </p:xfrm>
        <a:graphic>
          <a:graphicData uri="http://schemas.openxmlformats.org/drawingml/2006/table">
            <a:tbl>
              <a:tblPr firstRow="1" bandRow="1">
                <a:tableStyleId>{0E9D597E-EED0-43D1-8C9F-86AB5E1954F3}</a:tableStyleId>
              </a:tblPr>
              <a:tblGrid>
                <a:gridCol w="2590800">
                  <a:extLst>
                    <a:ext uri="{9D8B030D-6E8A-4147-A177-3AD203B41FA5}">
                      <a16:colId xmlns:a16="http://schemas.microsoft.com/office/drawing/2014/main" val="2707472441"/>
                    </a:ext>
                  </a:extLst>
                </a:gridCol>
                <a:gridCol w="2590800">
                  <a:extLst>
                    <a:ext uri="{9D8B030D-6E8A-4147-A177-3AD203B41FA5}">
                      <a16:colId xmlns:a16="http://schemas.microsoft.com/office/drawing/2014/main" val="707823526"/>
                    </a:ext>
                  </a:extLst>
                </a:gridCol>
                <a:gridCol w="2590800">
                  <a:extLst>
                    <a:ext uri="{9D8B030D-6E8A-4147-A177-3AD203B41FA5}">
                      <a16:colId xmlns:a16="http://schemas.microsoft.com/office/drawing/2014/main" val="1584935234"/>
                    </a:ext>
                  </a:extLst>
                </a:gridCol>
              </a:tblGrid>
              <a:tr h="669968">
                <a:tc>
                  <a:txBody>
                    <a:bodyPr/>
                    <a:lstStyle/>
                    <a:p>
                      <a:pPr algn="ctr"/>
                      <a:r>
                        <a:rPr lang="en-US" sz="2000" b="1" dirty="0" err="1">
                          <a:latin typeface="Times New Roman" panose="02020603050405020304" pitchFamily="18" charset="0"/>
                          <a:cs typeface="Times New Roman" panose="02020603050405020304" pitchFamily="18" charset="0"/>
                        </a:rPr>
                        <a:t>Bộ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lục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quân</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Bộ</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đội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hải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quân</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Bộ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Phòng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không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không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quân</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5130271"/>
                  </a:ext>
                </a:extLst>
              </a:tr>
              <a:tr h="2848488">
                <a:tc>
                  <a:txBody>
                    <a:bodyPr/>
                    <a:lstStyle/>
                    <a:p>
                      <a:pPr algn="ctr"/>
                      <a:r>
                        <a:rPr lang="en-US" sz="2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Quân</a:t>
                      </a:r>
                      <a:r>
                        <a:rPr lang="en-US" sz="24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baseline="0" dirty="0" err="1">
                          <a:solidFill>
                            <a:srgbClr val="000000"/>
                          </a:solidFill>
                          <a:effectLst/>
                          <a:latin typeface="Times New Roman" panose="02020603050405020304" pitchFamily="18" charset="0"/>
                          <a:ea typeface="Arial"/>
                          <a:cs typeface="Times New Roman" panose="02020603050405020304" pitchFamily="18" charset="0"/>
                          <a:sym typeface="Arial"/>
                        </a:rPr>
                        <a:t>phục</a:t>
                      </a:r>
                      <a:r>
                        <a:rPr lang="en-US" sz="24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màu</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olive </a:t>
                      </a:r>
                      <a:r>
                        <a:rPr lang="en-US" sz="2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sẫm</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cổ</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xanh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trắng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Quân</a:t>
                      </a:r>
                      <a:r>
                        <a:rPr lang="en-US" sz="24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baseline="0" dirty="0" err="1">
                          <a:solidFill>
                            <a:srgbClr val="000000"/>
                          </a:solidFill>
                          <a:effectLst/>
                          <a:latin typeface="Times New Roman" panose="02020603050405020304" pitchFamily="18" charset="0"/>
                          <a:ea typeface="Arial"/>
                          <a:cs typeface="Times New Roman" panose="02020603050405020304" pitchFamily="18" charset="0"/>
                          <a:sym typeface="Arial"/>
                        </a:rPr>
                        <a:t>phục</a:t>
                      </a:r>
                      <a:r>
                        <a:rPr lang="en-US" sz="24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màu</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tím</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than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2877271"/>
                  </a:ext>
                </a:extLst>
              </a:tr>
            </a:tbl>
          </a:graphicData>
        </a:graphic>
      </p:graphicFrame>
      <p:pic>
        <p:nvPicPr>
          <p:cNvPr id="3" name="Picture 2"/>
          <p:cNvPicPr>
            <a:picLocks noChangeAspect="1"/>
          </p:cNvPicPr>
          <p:nvPr/>
        </p:nvPicPr>
        <p:blipFill>
          <a:blip r:embed="rId5"/>
          <a:stretch>
            <a:fillRect/>
          </a:stretch>
        </p:blipFill>
        <p:spPr>
          <a:xfrm>
            <a:off x="1398934" y="2672534"/>
            <a:ext cx="1602684" cy="2038614"/>
          </a:xfrm>
          <a:prstGeom prst="rect">
            <a:avLst/>
          </a:prstGeom>
        </p:spPr>
      </p:pic>
      <p:pic>
        <p:nvPicPr>
          <p:cNvPr id="6" name="Picture 5"/>
          <p:cNvPicPr>
            <a:picLocks noChangeAspect="1"/>
          </p:cNvPicPr>
          <p:nvPr/>
        </p:nvPicPr>
        <p:blipFill>
          <a:blip r:embed="rId6"/>
          <a:stretch>
            <a:fillRect/>
          </a:stretch>
        </p:blipFill>
        <p:spPr>
          <a:xfrm>
            <a:off x="3917490" y="2773017"/>
            <a:ext cx="1844537" cy="1938131"/>
          </a:xfrm>
          <a:prstGeom prst="rect">
            <a:avLst/>
          </a:prstGeom>
        </p:spPr>
      </p:pic>
      <p:pic>
        <p:nvPicPr>
          <p:cNvPr id="7" name="Picture 6"/>
          <p:cNvPicPr>
            <a:picLocks noChangeAspect="1"/>
          </p:cNvPicPr>
          <p:nvPr/>
        </p:nvPicPr>
        <p:blipFill>
          <a:blip r:embed="rId7"/>
          <a:stretch>
            <a:fillRect/>
          </a:stretch>
        </p:blipFill>
        <p:spPr>
          <a:xfrm>
            <a:off x="6412718" y="2670325"/>
            <a:ext cx="1926212" cy="2040823"/>
          </a:xfrm>
          <a:prstGeom prst="rect">
            <a:avLst/>
          </a:prstGeom>
        </p:spPr>
      </p:pic>
      <p:pic>
        <p:nvPicPr>
          <p:cNvPr id="4" name="S19">
            <a:hlinkClick r:id="" action="ppaction://media"/>
            <a:extLst>
              <a:ext uri="{FF2B5EF4-FFF2-40B4-BE49-F238E27FC236}">
                <a16:creationId xmlns:a16="http://schemas.microsoft.com/office/drawing/2014/main" id="{B7AEFB06-1BE4-4A3B-9001-3939977BFC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7793" y="2357008"/>
            <a:ext cx="406400" cy="406400"/>
          </a:xfrm>
          <a:prstGeom prst="rect">
            <a:avLst/>
          </a:prstGeom>
        </p:spPr>
      </p:pic>
    </p:spTree>
    <p:extLst>
      <p:ext uri="{BB962C8B-B14F-4D97-AF65-F5344CB8AC3E}">
        <p14:creationId xmlns:p14="http://schemas.microsoft.com/office/powerpoint/2010/main" val="6186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523220"/>
          </a:xfrm>
          <a:prstGeom prst="rect">
            <a:avLst/>
          </a:prstGeom>
          <a:noFill/>
        </p:spPr>
        <p:txBody>
          <a:bodyPr wrap="square" rtlCol="0">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Thảo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luận</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4" name="Subtitle 1"/>
          <p:cNvSpPr txBox="1">
            <a:spLocks/>
          </p:cNvSpPr>
          <p:nvPr/>
        </p:nvSpPr>
        <p:spPr>
          <a:xfrm>
            <a:off x="4880113" y="1504226"/>
            <a:ext cx="4094922" cy="19247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815469" y="1268520"/>
            <a:ext cx="4273365" cy="3519242"/>
          </a:xfrm>
          <a:prstGeom prst="rect">
            <a:avLst/>
          </a:prstGeom>
        </p:spPr>
      </p:pic>
      <p:pic>
        <p:nvPicPr>
          <p:cNvPr id="3" name="S20">
            <a:hlinkClick r:id="" action="ppaction://media"/>
            <a:extLst>
              <a:ext uri="{FF2B5EF4-FFF2-40B4-BE49-F238E27FC236}">
                <a16:creationId xmlns:a16="http://schemas.microsoft.com/office/drawing/2014/main" id="{919B0F8A-C045-4220-A504-CC9529473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9710" y="2620224"/>
            <a:ext cx="406400" cy="406400"/>
          </a:xfrm>
          <a:prstGeom prst="rect">
            <a:avLst/>
          </a:prstGeom>
        </p:spPr>
      </p:pic>
    </p:spTree>
    <p:extLst>
      <p:ext uri="{BB962C8B-B14F-4D97-AF65-F5344CB8AC3E}">
        <p14:creationId xmlns:p14="http://schemas.microsoft.com/office/powerpoint/2010/main" val="24425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CHIA SẺ</a:t>
            </a:r>
          </a:p>
        </p:txBody>
      </p:sp>
      <p:sp>
        <p:nvSpPr>
          <p:cNvPr id="4" name="Subtitle 1"/>
          <p:cNvSpPr txBox="1">
            <a:spLocks/>
          </p:cNvSpPr>
          <p:nvPr/>
        </p:nvSpPr>
        <p:spPr>
          <a:xfrm>
            <a:off x="4005912" y="649463"/>
            <a:ext cx="1897932" cy="7121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err="1">
                <a:latin typeface="Times New Roman" panose="02020603050405020304" pitchFamily="18" charset="0"/>
                <a:cs typeface="Times New Roman" panose="02020603050405020304" pitchFamily="18" charset="0"/>
              </a:rPr>
              <a:t>Mũ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Kêpi</a:t>
            </a:r>
            <a:endParaRPr lang="en-US" sz="3200" dirty="0">
              <a:latin typeface="Times New Roman" panose="02020603050405020304" pitchFamily="18" charset="0"/>
              <a:cs typeface="Times New Roman" panose="02020603050405020304" pitchFamily="18" charset="0"/>
            </a:endParaRPr>
          </a:p>
        </p:txBody>
      </p:sp>
      <p:sp>
        <p:nvSpPr>
          <p:cNvPr id="6" name="Subtitle 1"/>
          <p:cNvSpPr txBox="1">
            <a:spLocks/>
          </p:cNvSpPr>
          <p:nvPr/>
        </p:nvSpPr>
        <p:spPr>
          <a:xfrm>
            <a:off x="3488635" y="4149988"/>
            <a:ext cx="2126974" cy="745458"/>
          </a:xfrm>
          <a:prstGeom prst="rect">
            <a:avLst/>
          </a:prstGeom>
          <a:solidFill>
            <a:schemeClr val="tx2">
              <a:lumMod val="20000"/>
              <a:lumOff val="8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quân</a:t>
            </a:r>
            <a:endParaRPr lang="en-US"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Lst>
          </a:blip>
          <a:srcRect l="10262" t="23040" r="9080" b="19346"/>
          <a:stretch/>
        </p:blipFill>
        <p:spPr>
          <a:xfrm>
            <a:off x="705678" y="1292087"/>
            <a:ext cx="2574235" cy="1838739"/>
          </a:xfrm>
          <a:prstGeom prst="rect">
            <a:avLst/>
          </a:prstGeom>
        </p:spPr>
      </p:pic>
      <p:sp>
        <p:nvSpPr>
          <p:cNvPr id="7" name="Subtitle 1"/>
          <p:cNvSpPr txBox="1">
            <a:spLocks/>
          </p:cNvSpPr>
          <p:nvPr/>
        </p:nvSpPr>
        <p:spPr>
          <a:xfrm>
            <a:off x="780220" y="4288372"/>
            <a:ext cx="2102127" cy="468690"/>
          </a:xfrm>
          <a:prstGeom prst="rect">
            <a:avLst/>
          </a:prstGeom>
          <a:solidFill>
            <a:schemeClr val="tx2">
              <a:lumMod val="20000"/>
              <a:lumOff val="8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endParaRPr lang="en-US" sz="2000" dirty="0">
              <a:latin typeface="Times New Roman" panose="02020603050405020304" pitchFamily="18" charset="0"/>
              <a:cs typeface="Times New Roman" panose="02020603050405020304" pitchFamily="18" charset="0"/>
            </a:endParaRPr>
          </a:p>
        </p:txBody>
      </p:sp>
      <p:sp>
        <p:nvSpPr>
          <p:cNvPr id="8" name="Subtitle 1"/>
          <p:cNvSpPr txBox="1">
            <a:spLocks/>
          </p:cNvSpPr>
          <p:nvPr/>
        </p:nvSpPr>
        <p:spPr>
          <a:xfrm>
            <a:off x="6543260" y="4245949"/>
            <a:ext cx="1964636" cy="553536"/>
          </a:xfrm>
          <a:prstGeom prst="rect">
            <a:avLst/>
          </a:prstGeom>
          <a:solidFill>
            <a:schemeClr val="tx2">
              <a:lumMod val="20000"/>
              <a:lumOff val="8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quân</a:t>
            </a:r>
            <a:endParaRPr lang="en-US" sz="2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95973" l="1500" r="90750"/>
                    </a14:imgEffect>
                  </a14:imgLayer>
                </a14:imgProps>
              </a:ext>
            </a:extLst>
          </a:blip>
          <a:stretch>
            <a:fillRect/>
          </a:stretch>
        </p:blipFill>
        <p:spPr>
          <a:xfrm>
            <a:off x="6039679" y="1679713"/>
            <a:ext cx="2683410" cy="199914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007" b="94295" l="10000" r="95250"/>
                    </a14:imgEffect>
                  </a14:imgLayer>
                </a14:imgProps>
              </a:ext>
            </a:extLst>
          </a:blip>
          <a:stretch>
            <a:fillRect/>
          </a:stretch>
        </p:blipFill>
        <p:spPr>
          <a:xfrm>
            <a:off x="3225248" y="1454949"/>
            <a:ext cx="2869096" cy="2137477"/>
          </a:xfrm>
          <a:prstGeom prst="rect">
            <a:avLst/>
          </a:prstGeom>
        </p:spPr>
      </p:pic>
    </p:spTree>
    <p:extLst>
      <p:ext uri="{BB962C8B-B14F-4D97-AF65-F5344CB8AC3E}">
        <p14:creationId xmlns:p14="http://schemas.microsoft.com/office/powerpoint/2010/main" val="394506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05556E-6 -9.87654E-7 L -0.28368 -0.13086 " pathEditMode="relative" rAng="0" ptsTypes="AA">
                                      <p:cBhvr>
                                        <p:cTn id="6" dur="2000" fill="hold"/>
                                        <p:tgtEl>
                                          <p:spTgt spid="6"/>
                                        </p:tgtEl>
                                        <p:attrNameLst>
                                          <p:attrName>ppt_x</p:attrName>
                                          <p:attrName>ppt_y</p:attrName>
                                        </p:attrNameLst>
                                      </p:cBhvr>
                                      <p:rCtr x="-14184" y="-6543"/>
                                    </p:animMotion>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3.61111E-6 -9.87654E-7 L 0.60087 -0.08704 " pathEditMode="relative" rAng="0" ptsTypes="AA">
                                      <p:cBhvr>
                                        <p:cTn id="10" dur="2000" fill="hold"/>
                                        <p:tgtEl>
                                          <p:spTgt spid="7"/>
                                        </p:tgtEl>
                                        <p:attrNameLst>
                                          <p:attrName>ppt_x</p:attrName>
                                          <p:attrName>ppt_y</p:attrName>
                                        </p:attrNameLst>
                                      </p:cBhvr>
                                      <p:rCtr x="30035" y="-4352"/>
                                    </p:animMotion>
                                  </p:childTnLst>
                                  <p:subTnLst>
                                    <p:audio>
                                      <p:cMediaNode>
                                        <p:cTn display="0" masterRel="sameClick">
                                          <p:stCondLst>
                                            <p:cond evt="begin" delay="0">
                                              <p:tn val="9"/>
                                            </p:cond>
                                          </p:stCondLst>
                                          <p:endCondLst>
                                            <p:cond evt="onStopAudio" delay="0">
                                              <p:tgtEl>
                                                <p:sldTgt/>
                                              </p:tgtEl>
                                            </p:cond>
                                          </p:endCondLst>
                                        </p:cTn>
                                        <p:tgtEl>
                                          <p:sndTgt r:embed="rId3" name="wind.wav"/>
                                        </p:tgtEl>
                                      </p:cMediaNode>
                                    </p:audio>
                                  </p:sub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grpId="0" nodeType="clickEffect">
                                  <p:stCondLst>
                                    <p:cond delay="0"/>
                                  </p:stCondLst>
                                  <p:childTnLst>
                                    <p:animMotion origin="layout" path="M 3.33333E-6 -9.87654E-7 L -0.32517 1.23457E-6 " pathEditMode="relative" rAng="0" ptsTypes="AA">
                                      <p:cBhvr>
                                        <p:cTn id="14" dur="2000" fill="hold"/>
                                        <p:tgtEl>
                                          <p:spTgt spid="8"/>
                                        </p:tgtEl>
                                        <p:attrNameLst>
                                          <p:attrName>ppt_x</p:attrName>
                                          <p:attrName>ppt_y</p:attrName>
                                        </p:attrNameLst>
                                      </p:cBhvr>
                                      <p:rCtr x="-15556" y="123"/>
                                    </p:animMotion>
                                  </p:childTnLst>
                                  <p:subTnLst>
                                    <p:audio>
                                      <p:cMediaNode>
                                        <p:cTn display="0" masterRel="sameClick">
                                          <p:stCondLst>
                                            <p:cond evt="begin" delay="0">
                                              <p:tn val="13"/>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523220"/>
          </a:xfrm>
          <a:prstGeom prst="rect">
            <a:avLst/>
          </a:prstGeom>
          <a:noFill/>
        </p:spPr>
        <p:txBody>
          <a:bodyPr wrap="square" rtlCol="0">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Thảo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luận</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4" name="Subtitle 1"/>
          <p:cNvSpPr txBox="1">
            <a:spLocks/>
          </p:cNvSpPr>
          <p:nvPr/>
        </p:nvSpPr>
        <p:spPr>
          <a:xfrm>
            <a:off x="685654" y="1573802"/>
            <a:ext cx="3776427" cy="13582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dirty="0">
              <a:latin typeface="Times New Roman" panose="02020603050405020304" pitchFamily="18" charset="0"/>
              <a:cs typeface="Times New Roman" panose="02020603050405020304" pitchFamily="18" charset="0"/>
            </a:endParaRPr>
          </a:p>
        </p:txBody>
      </p:sp>
      <p:sp>
        <p:nvSpPr>
          <p:cNvPr id="2" name="Rounded Rectangular Callout 1"/>
          <p:cNvSpPr/>
          <p:nvPr/>
        </p:nvSpPr>
        <p:spPr>
          <a:xfrm>
            <a:off x="4740966" y="1129801"/>
            <a:ext cx="3458817" cy="2246243"/>
          </a:xfrm>
          <a:prstGeom prst="wedgeRoundRectCallout">
            <a:avLst>
              <a:gd name="adj1" fmla="val -94109"/>
              <a:gd name="adj2" fmla="val -11394"/>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chia </a:t>
            </a:r>
            <a:r>
              <a:rPr lang="en-US" sz="2400" dirty="0" err="1">
                <a:solidFill>
                  <a:srgbClr val="002060"/>
                </a:solidFill>
                <a:latin typeface="Times New Roman" panose="02020603050405020304" pitchFamily="18" charset="0"/>
                <a:cs typeface="Times New Roman" panose="02020603050405020304" pitchFamily="18" charset="0"/>
              </a:rPr>
              <a:t>sẻ</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chú</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bộ</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nhỉ</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211828" y="645879"/>
            <a:ext cx="4111694" cy="5460329"/>
          </a:xfrm>
          <a:prstGeom prst="rect">
            <a:avLst/>
          </a:prstGeom>
        </p:spPr>
      </p:pic>
      <p:pic>
        <p:nvPicPr>
          <p:cNvPr id="6" name="S22">
            <a:hlinkClick r:id="" action="ppaction://media"/>
            <a:extLst>
              <a:ext uri="{FF2B5EF4-FFF2-40B4-BE49-F238E27FC236}">
                <a16:creationId xmlns:a16="http://schemas.microsoft.com/office/drawing/2014/main" id="{D930B771-C66F-4B8D-924A-81CFE65DB8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9182" y="2165350"/>
            <a:ext cx="406400" cy="406400"/>
          </a:xfrm>
          <a:prstGeom prst="rect">
            <a:avLst/>
          </a:prstGeom>
        </p:spPr>
      </p:pic>
    </p:spTree>
    <p:extLst>
      <p:ext uri="{BB962C8B-B14F-4D97-AF65-F5344CB8AC3E}">
        <p14:creationId xmlns:p14="http://schemas.microsoft.com/office/powerpoint/2010/main" val="66523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 presetClass="mediacall" presetSubtype="0" fill="hold" nodeType="withEffect">
                                  <p:stCondLst>
                                    <p:cond delay="0"/>
                                  </p:stCondLst>
                                  <p:childTnLst>
                                    <p:cmd type="call" cmd="playFrom(0.0)">
                                      <p:cBhvr>
                                        <p:cTn id="12" dur="9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CHIA SẺ</a:t>
            </a:r>
          </a:p>
        </p:txBody>
      </p:sp>
      <p:sp>
        <p:nvSpPr>
          <p:cNvPr id="4" name="Subtitle 1"/>
          <p:cNvSpPr txBox="1">
            <a:spLocks/>
          </p:cNvSpPr>
          <p:nvPr/>
        </p:nvSpPr>
        <p:spPr>
          <a:xfrm>
            <a:off x="2361400" y="4343847"/>
            <a:ext cx="4744250" cy="54620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err="1">
                <a:latin typeface="Times New Roman" panose="02020603050405020304" pitchFamily="18" charset="0"/>
                <a:cs typeface="Times New Roman" panose="02020603050405020304" pitchFamily="18" charset="0"/>
              </a:rPr>
              <a:t>Canh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endParaRPr lang="en-US" sz="24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459685" y="1083364"/>
            <a:ext cx="3591703" cy="2797865"/>
          </a:xfrm>
          <a:prstGeom prst="rect">
            <a:avLst/>
          </a:prstGeom>
        </p:spPr>
      </p:pic>
      <p:pic>
        <p:nvPicPr>
          <p:cNvPr id="3" name="Picture 2"/>
          <p:cNvPicPr>
            <a:picLocks noChangeAspect="1"/>
          </p:cNvPicPr>
          <p:nvPr/>
        </p:nvPicPr>
        <p:blipFill>
          <a:blip r:embed="rId5"/>
          <a:stretch>
            <a:fillRect/>
          </a:stretch>
        </p:blipFill>
        <p:spPr>
          <a:xfrm>
            <a:off x="4456871" y="1083364"/>
            <a:ext cx="4163490" cy="2797865"/>
          </a:xfrm>
          <a:prstGeom prst="rect">
            <a:avLst/>
          </a:prstGeom>
        </p:spPr>
      </p:pic>
      <p:pic>
        <p:nvPicPr>
          <p:cNvPr id="6" name="S23">
            <a:hlinkClick r:id="" action="ppaction://media"/>
            <a:extLst>
              <a:ext uri="{FF2B5EF4-FFF2-40B4-BE49-F238E27FC236}">
                <a16:creationId xmlns:a16="http://schemas.microsoft.com/office/drawing/2014/main" id="{BA3C1FF8-2CCC-44A2-938E-93F5CBA58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3986" y="1721187"/>
            <a:ext cx="406400" cy="406400"/>
          </a:xfrm>
          <a:prstGeom prst="rect">
            <a:avLst/>
          </a:prstGeom>
        </p:spPr>
      </p:pic>
    </p:spTree>
    <p:extLst>
      <p:ext uri="{BB962C8B-B14F-4D97-AF65-F5344CB8AC3E}">
        <p14:creationId xmlns:p14="http://schemas.microsoft.com/office/powerpoint/2010/main" val="206406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 presetClass="mediacall" presetSubtype="0" fill="hold" nodeType="withEffect">
                                  <p:stCondLst>
                                    <p:cond delay="0"/>
                                  </p:stCondLst>
                                  <p:childTnLst>
                                    <p:cmd type="call" cmd="playFrom(0.0)">
                                      <p:cBhvr>
                                        <p:cTn id="16" dur="4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646331"/>
          </a:xfrm>
          <a:prstGeom prst="rect">
            <a:avLst/>
          </a:prstGeom>
          <a:noFill/>
        </p:spPr>
        <p:txBody>
          <a:bodyPr wrap="square" rtlCol="0">
            <a:spAutoFit/>
          </a:bodyPr>
          <a:lstStyle/>
          <a:p>
            <a:pPr algn="ctr"/>
            <a:r>
              <a:rPr lang="en-US" sz="3600" b="1" dirty="0" err="1">
                <a:solidFill>
                  <a:srgbClr val="C00000"/>
                </a:solidFill>
                <a:latin typeface="Times New Roman" panose="02020603050405020304" pitchFamily="18" charset="0"/>
                <a:cs typeface="Times New Roman" panose="02020603050405020304" pitchFamily="18" charset="0"/>
              </a:rPr>
              <a:t>Thảo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luận</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4" name="Subtitle 1"/>
          <p:cNvSpPr txBox="1">
            <a:spLocks/>
          </p:cNvSpPr>
          <p:nvPr/>
        </p:nvSpPr>
        <p:spPr>
          <a:xfrm>
            <a:off x="964096" y="1531456"/>
            <a:ext cx="4343400" cy="2474014"/>
          </a:xfrm>
          <a:prstGeom prst="rect">
            <a:avLst/>
          </a:prstGeom>
          <a:solidFill>
            <a:schemeClr val="tx2">
              <a:lumMod val="60000"/>
              <a:lumOff val="4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1429" b="100000" l="2679" r="100000">
                        <a14:foregroundMark x1="91964" y1="15000" x2="91964" y2="15000"/>
                        <a14:foregroundMark x1="79464" y1="24286" x2="79464" y2="24286"/>
                      </a14:backgroundRemoval>
                    </a14:imgEffect>
                  </a14:imgLayer>
                </a14:imgProps>
              </a:ext>
            </a:extLst>
          </a:blip>
          <a:stretch>
            <a:fillRect/>
          </a:stretch>
        </p:blipFill>
        <p:spPr>
          <a:xfrm>
            <a:off x="5307496" y="794201"/>
            <a:ext cx="3596805" cy="4496007"/>
          </a:xfrm>
          <a:prstGeom prst="rect">
            <a:avLst/>
          </a:prstGeom>
        </p:spPr>
      </p:pic>
      <p:pic>
        <p:nvPicPr>
          <p:cNvPr id="3" name="S24">
            <a:hlinkClick r:id="" action="ppaction://media"/>
            <a:extLst>
              <a:ext uri="{FF2B5EF4-FFF2-40B4-BE49-F238E27FC236}">
                <a16:creationId xmlns:a16="http://schemas.microsoft.com/office/drawing/2014/main" id="{17E9BE7B-1CC3-452D-A052-DC512FDB7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118" y="2028685"/>
            <a:ext cx="406400" cy="406400"/>
          </a:xfrm>
          <a:prstGeom prst="rect">
            <a:avLst/>
          </a:prstGeom>
        </p:spPr>
      </p:pic>
    </p:spTree>
    <p:extLst>
      <p:ext uri="{BB962C8B-B14F-4D97-AF65-F5344CB8AC3E}">
        <p14:creationId xmlns:p14="http://schemas.microsoft.com/office/powerpoint/2010/main" val="17240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504950"/>
            <a:ext cx="4194932" cy="2658300"/>
          </a:xfrm>
        </p:spPr>
        <p:txBody>
          <a:bodyPr/>
          <a:lstStyle/>
          <a:p>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bao </a:t>
            </a:r>
            <a:r>
              <a:rPr lang="en-US" sz="3600" dirty="0" err="1">
                <a:latin typeface="Times New Roman" panose="02020603050405020304" pitchFamily="18" charset="0"/>
                <a:cs typeface="Times New Roman" panose="02020603050405020304" pitchFamily="18" charset="0"/>
              </a:rPr>
              <a:t>giờ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a:t>
            </a:r>
          </a:p>
        </p:txBody>
      </p:sp>
      <p:sp>
        <p:nvSpPr>
          <p:cNvPr id="3" name="Title 2"/>
          <p:cNvSpPr>
            <a:spLocks noGrp="1"/>
          </p:cNvSpPr>
          <p:nvPr>
            <p:ph type="title"/>
          </p:nvPr>
        </p:nvSpPr>
        <p:spPr/>
        <p:txBody>
          <a:bodyPr/>
          <a:lstStyle/>
          <a:p>
            <a:r>
              <a:rPr lang="en-US" sz="3600" dirty="0" err="1">
                <a:latin typeface="Times New Roman" panose="02020603050405020304" pitchFamily="18" charset="0"/>
                <a:cs typeface="Times New Roman" panose="02020603050405020304" pitchFamily="18" charset="0"/>
              </a:rPr>
              <a:t>Thảo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endParaRPr lang="en-US" sz="3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7249" y="1504950"/>
            <a:ext cx="3636201" cy="3152775"/>
          </a:xfrm>
          <a:prstGeom prst="rect">
            <a:avLst/>
          </a:prstGeom>
        </p:spPr>
      </p:pic>
      <p:pic>
        <p:nvPicPr>
          <p:cNvPr id="4" name="S6">
            <a:hlinkClick r:id="" action="ppaction://media"/>
            <a:extLst>
              <a:ext uri="{FF2B5EF4-FFF2-40B4-BE49-F238E27FC236}">
                <a16:creationId xmlns:a16="http://schemas.microsoft.com/office/drawing/2014/main" id="{7549F7BE-B72E-46BC-84A0-62511873F5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8717" y="2674937"/>
            <a:ext cx="406400" cy="406400"/>
          </a:xfrm>
          <a:prstGeom prst="rect">
            <a:avLst/>
          </a:prstGeom>
        </p:spPr>
      </p:pic>
    </p:spTree>
    <p:extLst>
      <p:ext uri="{BB962C8B-B14F-4D97-AF65-F5344CB8AC3E}">
        <p14:creationId xmlns:p14="http://schemas.microsoft.com/office/powerpoint/2010/main" val="38810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500"/>
                                        <p:tgtEl>
                                          <p:spTgt spid="2">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5" name="camera.wav"/>
                                        </p:tgtEl>
                                      </p:cMediaNode>
                                    </p:audio>
                                  </p:subTnLst>
                                </p:cTn>
                              </p:par>
                              <p:par>
                                <p:cTn id="12" presetID="1" presetClass="mediacall" presetSubtype="0" fill="hold" nodeType="withEffect">
                                  <p:stCondLst>
                                    <p:cond delay="0"/>
                                  </p:stCondLst>
                                  <p:childTnLst>
                                    <p:cmd type="call" cmd="playFrom(0.0)">
                                      <p:cBhvr>
                                        <p:cTn id="13" dur="44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0"/>
            <a:ext cx="9157709" cy="5143500"/>
          </a:xfrm>
          <a:prstGeom prst="rect">
            <a:avLst/>
          </a:prstGeom>
        </p:spPr>
      </p:pic>
      <p:sp>
        <p:nvSpPr>
          <p:cNvPr id="5" name="TextBox 4"/>
          <p:cNvSpPr txBox="1"/>
          <p:nvPr/>
        </p:nvSpPr>
        <p:spPr>
          <a:xfrm>
            <a:off x="2573868" y="212437"/>
            <a:ext cx="4531782"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CHIA SẺ</a:t>
            </a:r>
          </a:p>
        </p:txBody>
      </p:sp>
      <p:sp>
        <p:nvSpPr>
          <p:cNvPr id="4" name="Subtitle 1"/>
          <p:cNvSpPr txBox="1">
            <a:spLocks/>
          </p:cNvSpPr>
          <p:nvPr/>
        </p:nvSpPr>
        <p:spPr>
          <a:xfrm>
            <a:off x="3906078" y="1203081"/>
            <a:ext cx="5081795" cy="198779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  </a:t>
            </a:r>
          </a:p>
        </p:txBody>
      </p:sp>
      <p:pic>
        <p:nvPicPr>
          <p:cNvPr id="3" name="S25">
            <a:hlinkClick r:id="" action="ppaction://media"/>
            <a:extLst>
              <a:ext uri="{FF2B5EF4-FFF2-40B4-BE49-F238E27FC236}">
                <a16:creationId xmlns:a16="http://schemas.microsoft.com/office/drawing/2014/main" id="{D9E5D089-1A3D-4996-80F8-434F36C52C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8789" y="2651772"/>
            <a:ext cx="406400" cy="406400"/>
          </a:xfrm>
          <a:prstGeom prst="rect">
            <a:avLst/>
          </a:prstGeom>
        </p:spPr>
      </p:pic>
    </p:spTree>
    <p:extLst>
      <p:ext uri="{BB962C8B-B14F-4D97-AF65-F5344CB8AC3E}">
        <p14:creationId xmlns:p14="http://schemas.microsoft.com/office/powerpoint/2010/main" val="307969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646331"/>
          </a:xfrm>
          <a:prstGeom prst="rect">
            <a:avLst/>
          </a:prstGeom>
          <a:noFill/>
        </p:spPr>
        <p:txBody>
          <a:bodyPr wrap="square" rtlCol="0">
            <a:spAutoFit/>
          </a:bodyPr>
          <a:lstStyle/>
          <a:p>
            <a:pPr algn="ctr"/>
            <a:r>
              <a:rPr lang="en-US" sz="3600" b="1" dirty="0" err="1">
                <a:solidFill>
                  <a:srgbClr val="C00000"/>
                </a:solidFill>
                <a:latin typeface="Times New Roman" panose="02020603050405020304" pitchFamily="18" charset="0"/>
                <a:cs typeface="Times New Roman" panose="02020603050405020304" pitchFamily="18" charset="0"/>
              </a:rPr>
              <a:t>Thảo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luận</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4" name="Subtitle 1"/>
          <p:cNvSpPr txBox="1">
            <a:spLocks/>
          </p:cNvSpPr>
          <p:nvPr/>
        </p:nvSpPr>
        <p:spPr>
          <a:xfrm>
            <a:off x="536558" y="1633436"/>
            <a:ext cx="4303201" cy="2143434"/>
          </a:xfrm>
          <a:prstGeom prst="rect">
            <a:avLst/>
          </a:prstGeom>
          <a:solidFill>
            <a:schemeClr val="accent1">
              <a:lumMod val="60000"/>
              <a:lumOff val="4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nhỉ</a:t>
            </a:r>
            <a:r>
              <a:rPr lang="en-US" sz="32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2500" b="99643" l="4911" r="96875">
                        <a14:foregroundMark x1="93304" y1="16786" x2="93304" y2="16786"/>
                        <a14:foregroundMark x1="92857" y1="17857" x2="92857" y2="17857"/>
                        <a14:foregroundMark x1="79911" y1="26429" x2="79911" y2="26429"/>
                      </a14:backgroundRemoval>
                    </a14:imgEffect>
                  </a14:imgLayer>
                </a14:imgProps>
              </a:ext>
            </a:extLst>
          </a:blip>
          <a:stretch>
            <a:fillRect/>
          </a:stretch>
        </p:blipFill>
        <p:spPr>
          <a:xfrm>
            <a:off x="5227983" y="818322"/>
            <a:ext cx="3460142" cy="4325178"/>
          </a:xfrm>
          <a:prstGeom prst="rect">
            <a:avLst/>
          </a:prstGeom>
        </p:spPr>
      </p:pic>
      <p:pic>
        <p:nvPicPr>
          <p:cNvPr id="3" name="S26">
            <a:hlinkClick r:id="" action="ppaction://media"/>
            <a:extLst>
              <a:ext uri="{FF2B5EF4-FFF2-40B4-BE49-F238E27FC236}">
                <a16:creationId xmlns:a16="http://schemas.microsoft.com/office/drawing/2014/main" id="{2013B612-EDCE-4D52-B57E-769D3216B5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011" y="2368550"/>
            <a:ext cx="406400" cy="406400"/>
          </a:xfrm>
          <a:prstGeom prst="rect">
            <a:avLst/>
          </a:prstGeom>
        </p:spPr>
      </p:pic>
    </p:spTree>
    <p:extLst>
      <p:ext uri="{BB962C8B-B14F-4D97-AF65-F5344CB8AC3E}">
        <p14:creationId xmlns:p14="http://schemas.microsoft.com/office/powerpoint/2010/main" val="112657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CHIA SẺ</a:t>
            </a:r>
          </a:p>
        </p:txBody>
      </p:sp>
      <p:pic>
        <p:nvPicPr>
          <p:cNvPr id="2" name="Picture 1"/>
          <p:cNvPicPr>
            <a:picLocks noChangeAspect="1"/>
          </p:cNvPicPr>
          <p:nvPr/>
        </p:nvPicPr>
        <p:blipFill>
          <a:blip r:embed="rId3"/>
          <a:stretch>
            <a:fillRect/>
          </a:stretch>
        </p:blipFill>
        <p:spPr>
          <a:xfrm>
            <a:off x="5066008" y="753918"/>
            <a:ext cx="3166491" cy="2077708"/>
          </a:xfrm>
          <a:prstGeom prst="rect">
            <a:avLst/>
          </a:prstGeom>
        </p:spPr>
      </p:pic>
      <p:pic>
        <p:nvPicPr>
          <p:cNvPr id="3" name="Picture 2"/>
          <p:cNvPicPr>
            <a:picLocks noChangeAspect="1"/>
          </p:cNvPicPr>
          <p:nvPr/>
        </p:nvPicPr>
        <p:blipFill>
          <a:blip r:embed="rId4"/>
          <a:stretch>
            <a:fillRect/>
          </a:stretch>
        </p:blipFill>
        <p:spPr>
          <a:xfrm>
            <a:off x="1191365" y="735657"/>
            <a:ext cx="3414622" cy="2095969"/>
          </a:xfrm>
          <a:prstGeom prst="rect">
            <a:avLst/>
          </a:prstGeom>
        </p:spPr>
      </p:pic>
      <p:pic>
        <p:nvPicPr>
          <p:cNvPr id="6" name="Picture 5"/>
          <p:cNvPicPr>
            <a:picLocks noChangeAspect="1"/>
          </p:cNvPicPr>
          <p:nvPr/>
        </p:nvPicPr>
        <p:blipFill>
          <a:blip r:embed="rId5"/>
          <a:stretch>
            <a:fillRect/>
          </a:stretch>
        </p:blipFill>
        <p:spPr>
          <a:xfrm>
            <a:off x="1205479" y="2941692"/>
            <a:ext cx="3400507" cy="2019018"/>
          </a:xfrm>
          <a:prstGeom prst="rect">
            <a:avLst/>
          </a:prstGeom>
        </p:spPr>
      </p:pic>
      <p:pic>
        <p:nvPicPr>
          <p:cNvPr id="7" name="Picture 6"/>
          <p:cNvPicPr>
            <a:picLocks noChangeAspect="1"/>
          </p:cNvPicPr>
          <p:nvPr/>
        </p:nvPicPr>
        <p:blipFill>
          <a:blip r:embed="rId6"/>
          <a:stretch>
            <a:fillRect/>
          </a:stretch>
        </p:blipFill>
        <p:spPr>
          <a:xfrm>
            <a:off x="5066008" y="2941692"/>
            <a:ext cx="3237872" cy="2098141"/>
          </a:xfrm>
          <a:prstGeom prst="rect">
            <a:avLst/>
          </a:prstGeom>
        </p:spPr>
      </p:pic>
    </p:spTree>
    <p:extLst>
      <p:ext uri="{BB962C8B-B14F-4D97-AF65-F5344CB8AC3E}">
        <p14:creationId xmlns:p14="http://schemas.microsoft.com/office/powerpoint/2010/main" val="52360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CHIA SẺ</a:t>
            </a:r>
          </a:p>
        </p:txBody>
      </p:sp>
      <p:sp>
        <p:nvSpPr>
          <p:cNvPr id="4" name="Subtitle 1"/>
          <p:cNvSpPr txBox="1">
            <a:spLocks/>
          </p:cNvSpPr>
          <p:nvPr/>
        </p:nvSpPr>
        <p:spPr>
          <a:xfrm>
            <a:off x="340242" y="1344624"/>
            <a:ext cx="4933507" cy="198779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5">
            <a:clrChange>
              <a:clrFrom>
                <a:srgbClr val="F7F7F7"/>
              </a:clrFrom>
              <a:clrTo>
                <a:srgbClr val="F7F7F7">
                  <a:alpha val="0"/>
                </a:srgbClr>
              </a:clrTo>
            </a:clrChange>
          </a:blip>
          <a:stretch>
            <a:fillRect/>
          </a:stretch>
        </p:blipFill>
        <p:spPr>
          <a:xfrm>
            <a:off x="4887203" y="308345"/>
            <a:ext cx="4256797" cy="5152704"/>
          </a:xfrm>
          <a:prstGeom prst="rect">
            <a:avLst/>
          </a:prstGeom>
        </p:spPr>
      </p:pic>
      <p:pic>
        <p:nvPicPr>
          <p:cNvPr id="3" name="S28">
            <a:hlinkClick r:id="" action="ppaction://media"/>
            <a:extLst>
              <a:ext uri="{FF2B5EF4-FFF2-40B4-BE49-F238E27FC236}">
                <a16:creationId xmlns:a16="http://schemas.microsoft.com/office/drawing/2014/main" id="{FE746D21-13A2-4B1F-8B0A-99CD7E49CC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349" y="2368550"/>
            <a:ext cx="406400" cy="406400"/>
          </a:xfrm>
          <a:prstGeom prst="rect">
            <a:avLst/>
          </a:prstGeom>
        </p:spPr>
      </p:pic>
    </p:spTree>
    <p:extLst>
      <p:ext uri="{BB962C8B-B14F-4D97-AF65-F5344CB8AC3E}">
        <p14:creationId xmlns:p14="http://schemas.microsoft.com/office/powerpoint/2010/main" val="68332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12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358561" y="580577"/>
            <a:ext cx="3327400" cy="2370667"/>
          </a:xfrm>
          <a:prstGeom prst="wedgeEllipseCallout">
            <a:avLst>
              <a:gd name="adj1" fmla="val -65985"/>
              <a:gd name="adj2" fmla="val 2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solidFill>
                <a:latin typeface="Times New Roman" panose="02020603050405020304" pitchFamily="18" charset="0"/>
                <a:cs typeface="Times New Roman" panose="02020603050405020304" pitchFamily="18" charset="0"/>
              </a:rPr>
              <a:t>Trong</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tháng</a:t>
            </a:r>
            <a:r>
              <a:rPr lang="en-US" sz="2400" dirty="0">
                <a:solidFill>
                  <a:schemeClr val="bg2"/>
                </a:solidFill>
                <a:latin typeface="Times New Roman" panose="02020603050405020304" pitchFamily="18" charset="0"/>
                <a:cs typeface="Times New Roman" panose="02020603050405020304" pitchFamily="18" charset="0"/>
              </a:rPr>
              <a:t> 12 </a:t>
            </a:r>
            <a:r>
              <a:rPr lang="en-US" sz="2400" dirty="0" err="1">
                <a:solidFill>
                  <a:schemeClr val="bg2"/>
                </a:solidFill>
                <a:latin typeface="Times New Roman" panose="02020603050405020304" pitchFamily="18" charset="0"/>
                <a:cs typeface="Times New Roman" panose="02020603050405020304" pitchFamily="18" charset="0"/>
              </a:rPr>
              <a:t>này</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có</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một</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ngày</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rất</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đặc</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biệt</a:t>
            </a:r>
            <a:r>
              <a:rPr lang="en-US" sz="2400" dirty="0">
                <a:solidFill>
                  <a:schemeClr val="bg2"/>
                </a:solidFill>
                <a:latin typeface="Times New Roman" panose="02020603050405020304" pitchFamily="18" charset="0"/>
                <a:cs typeface="Times New Roman" panose="02020603050405020304" pitchFamily="18" charset="0"/>
              </a:rPr>
              <a:t>, các </a:t>
            </a:r>
            <a:r>
              <a:rPr lang="en-US" sz="2400" dirty="0" err="1">
                <a:solidFill>
                  <a:schemeClr val="bg2"/>
                </a:solidFill>
                <a:latin typeface="Times New Roman" panose="02020603050405020304" pitchFamily="18" charset="0"/>
                <a:cs typeface="Times New Roman" panose="02020603050405020304" pitchFamily="18" charset="0"/>
              </a:rPr>
              <a:t>bạn</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có</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biết</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là</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ngày</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gì</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không</a:t>
            </a:r>
            <a:r>
              <a:rPr lang="en-US" sz="2400" dirty="0">
                <a:solidFill>
                  <a:schemeClr val="bg2"/>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82" y="287079"/>
            <a:ext cx="5143500" cy="5143500"/>
          </a:xfrm>
          <a:prstGeom prst="rect">
            <a:avLst/>
          </a:prstGeom>
        </p:spPr>
      </p:pic>
      <p:pic>
        <p:nvPicPr>
          <p:cNvPr id="4" name="S29">
            <a:hlinkClick r:id="" action="ppaction://media"/>
            <a:extLst>
              <a:ext uri="{FF2B5EF4-FFF2-40B4-BE49-F238E27FC236}">
                <a16:creationId xmlns:a16="http://schemas.microsoft.com/office/drawing/2014/main" id="{14DC3533-EEA5-42FE-8AD6-054DEADB83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986" y="2165350"/>
            <a:ext cx="406400" cy="406400"/>
          </a:xfrm>
          <a:prstGeom prst="rect">
            <a:avLst/>
          </a:prstGeom>
        </p:spPr>
      </p:pic>
    </p:spTree>
    <p:extLst>
      <p:ext uri="{BB962C8B-B14F-4D97-AF65-F5344CB8AC3E}">
        <p14:creationId xmlns:p14="http://schemas.microsoft.com/office/powerpoint/2010/main" val="227857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ập dàn ý: Chú em là bộ đội hải quân đang công tác ở hải đảo xa. Chú về  phép thăm gia đình. Em hãy tả chú cho các bạn trong lớp"/>
          <p:cNvPicPr>
            <a:picLocks noChangeAspect="1" noChangeArrowheads="1"/>
          </p:cNvPicPr>
          <p:nvPr/>
        </p:nvPicPr>
        <p:blipFill>
          <a:blip r:embed="rId4">
            <a:clrChange>
              <a:clrFrom>
                <a:srgbClr val="9E9BE2"/>
              </a:clrFrom>
              <a:clrTo>
                <a:srgbClr val="9E9BE2">
                  <a:alpha val="0"/>
                </a:srgbClr>
              </a:clrTo>
            </a:clrChange>
            <a:extLst>
              <a:ext uri="{28A0092B-C50C-407E-A947-70E740481C1C}">
                <a14:useLocalDpi xmlns:a14="http://schemas.microsoft.com/office/drawing/2010/main" val="0"/>
              </a:ext>
            </a:extLst>
          </a:blip>
          <a:srcRect/>
          <a:stretch>
            <a:fillRect/>
          </a:stretch>
        </p:blipFill>
        <p:spPr bwMode="auto">
          <a:xfrm>
            <a:off x="0" y="728133"/>
            <a:ext cx="9371542" cy="44873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1202" y="143933"/>
            <a:ext cx="6599884" cy="954107"/>
          </a:xfrm>
          <a:prstGeom prst="rect">
            <a:avLst/>
          </a:prstGeom>
          <a:noFill/>
        </p:spPr>
        <p:txBody>
          <a:bodyPr wrap="non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Ngày</a:t>
            </a:r>
            <a:r>
              <a:rPr lang="en-US" sz="2800" b="1" dirty="0">
                <a:solidFill>
                  <a:srgbClr val="FF0000"/>
                </a:solidFill>
                <a:latin typeface="Times New Roman" panose="02020603050405020304" pitchFamily="18" charset="0"/>
                <a:cs typeface="Times New Roman" panose="02020603050405020304" pitchFamily="18" charset="0"/>
              </a:rPr>
              <a:t> 22 </a:t>
            </a:r>
            <a:r>
              <a:rPr lang="en-US" sz="2800" b="1" dirty="0" err="1">
                <a:solidFill>
                  <a:srgbClr val="FF0000"/>
                </a:solidFill>
                <a:latin typeface="Times New Roman" panose="02020603050405020304" pitchFamily="18" charset="0"/>
                <a:cs typeface="Times New Roman" panose="02020603050405020304" pitchFamily="18" charset="0"/>
              </a:rPr>
              <a:t>tháng</a:t>
            </a:r>
            <a:r>
              <a:rPr lang="en-US" sz="2800" b="1" dirty="0">
                <a:solidFill>
                  <a:srgbClr val="FF0000"/>
                </a:solidFill>
                <a:latin typeface="Times New Roman" panose="02020603050405020304" pitchFamily="18" charset="0"/>
                <a:cs typeface="Times New Roman" panose="02020603050405020304" pitchFamily="18" charset="0"/>
              </a:rPr>
              <a:t> 12</a:t>
            </a:r>
          </a:p>
          <a:p>
            <a:pPr algn="ctr"/>
            <a:r>
              <a:rPr lang="en-US" sz="2800" dirty="0" err="1">
                <a:solidFill>
                  <a:srgbClr val="002060"/>
                </a:solidFill>
                <a:latin typeface="Times New Roman" panose="02020603050405020304" pitchFamily="18" charset="0"/>
                <a:cs typeface="Times New Roman" panose="02020603050405020304" pitchFamily="18" charset="0"/>
              </a:rPr>
              <a:t>Ngày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Việt</a:t>
            </a:r>
            <a:r>
              <a:rPr lang="en-US" sz="2800" dirty="0">
                <a:solidFill>
                  <a:srgbClr val="002060"/>
                </a:solidFill>
                <a:latin typeface="Times New Roman" panose="02020603050405020304" pitchFamily="18" charset="0"/>
                <a:cs typeface="Times New Roman" panose="02020603050405020304" pitchFamily="18" charset="0"/>
              </a:rPr>
              <a:t> Nam</a:t>
            </a:r>
          </a:p>
        </p:txBody>
      </p:sp>
      <p:pic>
        <p:nvPicPr>
          <p:cNvPr id="3" name="S30">
            <a:hlinkClick r:id="" action="ppaction://media"/>
            <a:extLst>
              <a:ext uri="{FF2B5EF4-FFF2-40B4-BE49-F238E27FC236}">
                <a16:creationId xmlns:a16="http://schemas.microsoft.com/office/drawing/2014/main" id="{DDC03574-B97C-446E-85F7-380B4489C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496" y="1955856"/>
            <a:ext cx="406400" cy="406400"/>
          </a:xfrm>
          <a:prstGeom prst="rect">
            <a:avLst/>
          </a:prstGeom>
        </p:spPr>
      </p:pic>
    </p:spTree>
    <p:extLst>
      <p:ext uri="{BB962C8B-B14F-4D97-AF65-F5344CB8AC3E}">
        <p14:creationId xmlns:p14="http://schemas.microsoft.com/office/powerpoint/2010/main" val="10457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7484"/>
            <a:ext cx="8084820" cy="662176"/>
          </a:xfrm>
        </p:spPr>
        <p:txBody>
          <a:bodyPr/>
          <a:lstStyle/>
          <a:p>
            <a:r>
              <a:rPr lang="vi-VN" sz="4000" b="0" dirty="0">
                <a:solidFill>
                  <a:srgbClr val="FF0000"/>
                </a:solidFill>
                <a:latin typeface="+mj-lt"/>
              </a:rPr>
              <a:t>Ý nghĩa </a:t>
            </a:r>
            <a:br>
              <a:rPr lang="vi-VN" sz="4000" b="0" dirty="0">
                <a:solidFill>
                  <a:srgbClr val="FF0000"/>
                </a:solidFill>
                <a:latin typeface="+mj-lt"/>
              </a:rPr>
            </a:br>
            <a:r>
              <a:rPr lang="vi-VN" sz="4000" b="0" dirty="0">
                <a:solidFill>
                  <a:srgbClr val="FF0000"/>
                </a:solidFill>
                <a:latin typeface="+mj-lt"/>
              </a:rPr>
              <a:t>Ngày quân đội nhân dân Việt Nam</a:t>
            </a:r>
            <a:endParaRPr lang="en-US" sz="4000" b="0" dirty="0">
              <a:solidFill>
                <a:srgbClr val="FF0000"/>
              </a:solidFill>
              <a:latin typeface="+mj-lt"/>
            </a:endParaRPr>
          </a:p>
        </p:txBody>
      </p:sp>
      <p:sp>
        <p:nvSpPr>
          <p:cNvPr id="3" name="Rectangle 2"/>
          <p:cNvSpPr/>
          <p:nvPr/>
        </p:nvSpPr>
        <p:spPr>
          <a:xfrm>
            <a:off x="262890" y="1089660"/>
            <a:ext cx="8625840" cy="4739759"/>
          </a:xfrm>
          <a:prstGeom prst="rect">
            <a:avLst/>
          </a:prstGeom>
        </p:spPr>
        <p:txBody>
          <a:bodyPr wrap="square">
            <a:spAutoFit/>
          </a:bodyPr>
          <a:lstStyle/>
          <a:p>
            <a:endParaRPr lang="vi-VN" dirty="0"/>
          </a:p>
          <a:p>
            <a:pPr algn="just"/>
            <a:r>
              <a:rPr lang="vi-VN" sz="2400" dirty="0">
                <a:latin typeface="+mj-lt"/>
              </a:rPr>
              <a:t>Các hoạt động kỷ niệm ngày Quân đội nhân dân Việt Nam nhằm động viên cán bộ, chiến sĩ không ngừng nâng cao cảnh giác, ra sức rèn luyện bản lĩnh chính trị và trình độ quân sự, không ngại gian khổ, vượt qua khó khăn, trong mọi hoàn cảnh để hoàn thành tốt nhiệm vụ.</a:t>
            </a:r>
          </a:p>
          <a:p>
            <a:pPr algn="just"/>
            <a:r>
              <a:rPr lang="vi-VN" sz="2400" dirty="0">
                <a:latin typeface="+mj-lt"/>
              </a:rPr>
              <a:t>Các hoạt động nhằm mục đích nhằm tuyên truyền sâu rộng truyền thống đánh giặc giữ nước của dân tộc và phẩm chất Bộ đội Cụ Hồ, giáo dục lòng yêu nước, yêu CNXH, động viên mọi công dân chăm lo củng cố quốc phòng, xây dựng quân đội, bảo vệ Tổ quốc.</a:t>
            </a:r>
          </a:p>
          <a:p>
            <a:pPr marL="457200" indent="-457200" algn="just">
              <a:lnSpc>
                <a:spcPct val="150000"/>
              </a:lnSpc>
              <a:buAutoNum type="arabicPeriod"/>
            </a:pPr>
            <a:endParaRPr lang="vi-VN" sz="2400" dirty="0">
              <a:solidFill>
                <a:schemeClr val="dk1"/>
              </a:solidFill>
              <a:latin typeface="+mj-lt"/>
              <a:ea typeface="Montserrat Medium"/>
              <a:cs typeface="Montserrat Medium"/>
            </a:endParaRPr>
          </a:p>
          <a:p>
            <a:pPr marL="457200" indent="-457200" algn="just">
              <a:lnSpc>
                <a:spcPct val="150000"/>
              </a:lnSpc>
              <a:buAutoNum type="arabicPeriod"/>
            </a:pPr>
            <a:endParaRPr lang="vi-VN" sz="2400" dirty="0">
              <a:solidFill>
                <a:schemeClr val="dk1"/>
              </a:solidFill>
              <a:latin typeface="+mj-lt"/>
              <a:ea typeface="Montserrat Medium"/>
              <a:cs typeface="Montserrat Medium"/>
              <a:sym typeface="Montserrat Medium"/>
            </a:endParaRPr>
          </a:p>
        </p:txBody>
      </p:sp>
    </p:spTree>
    <p:extLst>
      <p:ext uri="{BB962C8B-B14F-4D97-AF65-F5344CB8AC3E}">
        <p14:creationId xmlns:p14="http://schemas.microsoft.com/office/powerpoint/2010/main" val="1743715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53"/>
          <p:cNvSpPr txBox="1">
            <a:spLocks noGrp="1"/>
          </p:cNvSpPr>
          <p:nvPr>
            <p:ph type="title"/>
          </p:nvPr>
        </p:nvSpPr>
        <p:spPr>
          <a:xfrm>
            <a:off x="446347" y="1500695"/>
            <a:ext cx="4666539" cy="16183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5400" dirty="0">
                <a:solidFill>
                  <a:srgbClr val="FF0000"/>
                </a:solidFill>
                <a:latin typeface="+mj-lt"/>
              </a:rPr>
              <a:t>THỰC HÀNH &amp; VẬN DỤNG</a:t>
            </a:r>
          </a:p>
        </p:txBody>
      </p:sp>
      <p:sp>
        <p:nvSpPr>
          <p:cNvPr id="875" name="Google Shape;875;p53"/>
          <p:cNvSpPr/>
          <p:nvPr/>
        </p:nvSpPr>
        <p:spPr>
          <a:xfrm flipH="1">
            <a:off x="-228557" y="4550321"/>
            <a:ext cx="10230432" cy="658715"/>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Picture 79"/>
          <p:cNvPicPr>
            <a:picLocks noChangeAspect="1"/>
          </p:cNvPicPr>
          <p:nvPr/>
        </p:nvPicPr>
        <p:blipFill>
          <a:blip r:embed="rId5">
            <a:clrChange>
              <a:clrFrom>
                <a:srgbClr val="D7D7D5"/>
              </a:clrFrom>
              <a:clrTo>
                <a:srgbClr val="D7D7D5">
                  <a:alpha val="0"/>
                </a:srgbClr>
              </a:clrTo>
            </a:clrChange>
            <a:extLst>
              <a:ext uri="{28A0092B-C50C-407E-A947-70E740481C1C}">
                <a14:useLocalDpi xmlns:a14="http://schemas.microsoft.com/office/drawing/2010/main" val="0"/>
              </a:ext>
            </a:extLst>
          </a:blip>
          <a:stretch>
            <a:fillRect/>
          </a:stretch>
        </p:blipFill>
        <p:spPr>
          <a:xfrm>
            <a:off x="4998718" y="356518"/>
            <a:ext cx="4073945" cy="2291594"/>
          </a:xfrm>
          <a:prstGeom prst="rect">
            <a:avLst/>
          </a:prstGeom>
        </p:spPr>
      </p:pic>
      <p:grpSp>
        <p:nvGrpSpPr>
          <p:cNvPr id="799" name="Google Shape;799;p53"/>
          <p:cNvGrpSpPr/>
          <p:nvPr/>
        </p:nvGrpSpPr>
        <p:grpSpPr>
          <a:xfrm>
            <a:off x="4572012" y="2260662"/>
            <a:ext cx="4736182" cy="2623247"/>
            <a:chOff x="238125" y="882250"/>
            <a:chExt cx="7123150" cy="3945325"/>
          </a:xfrm>
        </p:grpSpPr>
        <p:sp>
          <p:nvSpPr>
            <p:cNvPr id="800" name="Google Shape;800;p53"/>
            <p:cNvSpPr/>
            <p:nvPr/>
          </p:nvSpPr>
          <p:spPr>
            <a:xfrm>
              <a:off x="3018975" y="889675"/>
              <a:ext cx="780725" cy="811100"/>
            </a:xfrm>
            <a:custGeom>
              <a:avLst/>
              <a:gdLst/>
              <a:ahLst/>
              <a:cxnLst/>
              <a:rect l="l" t="t" r="r" b="b"/>
              <a:pathLst>
                <a:path w="31229" h="32444" extrusionOk="0">
                  <a:moveTo>
                    <a:pt x="31229" y="1"/>
                  </a:moveTo>
                  <a:lnTo>
                    <a:pt x="1810" y="8020"/>
                  </a:lnTo>
                  <a:lnTo>
                    <a:pt x="0" y="32443"/>
                  </a:lnTo>
                  <a:lnTo>
                    <a:pt x="31229" y="28182"/>
                  </a:lnTo>
                  <a:lnTo>
                    <a:pt x="31229"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3"/>
            <p:cNvSpPr/>
            <p:nvPr/>
          </p:nvSpPr>
          <p:spPr>
            <a:xfrm>
              <a:off x="3144425" y="1371400"/>
              <a:ext cx="125450" cy="307600"/>
            </a:xfrm>
            <a:custGeom>
              <a:avLst/>
              <a:gdLst/>
              <a:ahLst/>
              <a:cxnLst/>
              <a:rect l="l" t="t" r="r" b="b"/>
              <a:pathLst>
                <a:path w="5018" h="12304" extrusionOk="0">
                  <a:moveTo>
                    <a:pt x="5018" y="0"/>
                  </a:moveTo>
                  <a:lnTo>
                    <a:pt x="0" y="848"/>
                  </a:lnTo>
                  <a:lnTo>
                    <a:pt x="0" y="12304"/>
                  </a:lnTo>
                  <a:lnTo>
                    <a:pt x="5018" y="12304"/>
                  </a:lnTo>
                  <a:lnTo>
                    <a:pt x="5018" y="0"/>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3"/>
            <p:cNvSpPr/>
            <p:nvPr/>
          </p:nvSpPr>
          <p:spPr>
            <a:xfrm>
              <a:off x="3334575" y="1339900"/>
              <a:ext cx="125475" cy="307600"/>
            </a:xfrm>
            <a:custGeom>
              <a:avLst/>
              <a:gdLst/>
              <a:ahLst/>
              <a:cxnLst/>
              <a:rect l="l" t="t" r="r" b="b"/>
              <a:pathLst>
                <a:path w="5019" h="12304" extrusionOk="0">
                  <a:moveTo>
                    <a:pt x="5018" y="0"/>
                  </a:moveTo>
                  <a:lnTo>
                    <a:pt x="1" y="871"/>
                  </a:lnTo>
                  <a:lnTo>
                    <a:pt x="1" y="12303"/>
                  </a:lnTo>
                  <a:lnTo>
                    <a:pt x="5018" y="12303"/>
                  </a:lnTo>
                  <a:lnTo>
                    <a:pt x="5018" y="0"/>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3"/>
            <p:cNvSpPr/>
            <p:nvPr/>
          </p:nvSpPr>
          <p:spPr>
            <a:xfrm>
              <a:off x="3524750" y="1308375"/>
              <a:ext cx="125450" cy="307625"/>
            </a:xfrm>
            <a:custGeom>
              <a:avLst/>
              <a:gdLst/>
              <a:ahLst/>
              <a:cxnLst/>
              <a:rect l="l" t="t" r="r" b="b"/>
              <a:pathLst>
                <a:path w="5018" h="12305" extrusionOk="0">
                  <a:moveTo>
                    <a:pt x="5018" y="1"/>
                  </a:moveTo>
                  <a:lnTo>
                    <a:pt x="0" y="872"/>
                  </a:lnTo>
                  <a:lnTo>
                    <a:pt x="0" y="12304"/>
                  </a:lnTo>
                  <a:lnTo>
                    <a:pt x="5018" y="12304"/>
                  </a:lnTo>
                  <a:lnTo>
                    <a:pt x="5018" y="1"/>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3"/>
            <p:cNvSpPr/>
            <p:nvPr/>
          </p:nvSpPr>
          <p:spPr>
            <a:xfrm>
              <a:off x="3019550" y="882250"/>
              <a:ext cx="780150" cy="289850"/>
            </a:xfrm>
            <a:custGeom>
              <a:avLst/>
              <a:gdLst/>
              <a:ahLst/>
              <a:cxnLst/>
              <a:rect l="l" t="t" r="r" b="b"/>
              <a:pathLst>
                <a:path w="31206" h="11594" extrusionOk="0">
                  <a:moveTo>
                    <a:pt x="31206" y="0"/>
                  </a:moveTo>
                  <a:lnTo>
                    <a:pt x="252" y="8454"/>
                  </a:lnTo>
                  <a:lnTo>
                    <a:pt x="0" y="11593"/>
                  </a:lnTo>
                  <a:lnTo>
                    <a:pt x="31206" y="3574"/>
                  </a:lnTo>
                  <a:lnTo>
                    <a:pt x="31206"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3"/>
            <p:cNvSpPr/>
            <p:nvPr/>
          </p:nvSpPr>
          <p:spPr>
            <a:xfrm>
              <a:off x="3019550" y="971600"/>
              <a:ext cx="780150" cy="224550"/>
            </a:xfrm>
            <a:custGeom>
              <a:avLst/>
              <a:gdLst/>
              <a:ahLst/>
              <a:cxnLst/>
              <a:rect l="l" t="t" r="r" b="b"/>
              <a:pathLst>
                <a:path w="31206" h="8982" extrusionOk="0">
                  <a:moveTo>
                    <a:pt x="31206" y="0"/>
                  </a:moveTo>
                  <a:lnTo>
                    <a:pt x="0" y="8019"/>
                  </a:lnTo>
                  <a:lnTo>
                    <a:pt x="1467" y="8981"/>
                  </a:lnTo>
                  <a:lnTo>
                    <a:pt x="31206" y="1948"/>
                  </a:lnTo>
                  <a:lnTo>
                    <a:pt x="31206" y="0"/>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3"/>
            <p:cNvSpPr/>
            <p:nvPr/>
          </p:nvSpPr>
          <p:spPr>
            <a:xfrm>
              <a:off x="3799675" y="889675"/>
              <a:ext cx="780725" cy="811100"/>
            </a:xfrm>
            <a:custGeom>
              <a:avLst/>
              <a:gdLst/>
              <a:ahLst/>
              <a:cxnLst/>
              <a:rect l="l" t="t" r="r" b="b"/>
              <a:pathLst>
                <a:path w="31229" h="32444" extrusionOk="0">
                  <a:moveTo>
                    <a:pt x="1" y="1"/>
                  </a:moveTo>
                  <a:lnTo>
                    <a:pt x="1" y="28182"/>
                  </a:lnTo>
                  <a:lnTo>
                    <a:pt x="31229" y="32443"/>
                  </a:lnTo>
                  <a:lnTo>
                    <a:pt x="29419" y="8020"/>
                  </a:lnTo>
                  <a:lnTo>
                    <a:pt x="1" y="1"/>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3"/>
            <p:cNvSpPr/>
            <p:nvPr/>
          </p:nvSpPr>
          <p:spPr>
            <a:xfrm>
              <a:off x="4329500" y="1397175"/>
              <a:ext cx="99700" cy="281825"/>
            </a:xfrm>
            <a:custGeom>
              <a:avLst/>
              <a:gdLst/>
              <a:ahLst/>
              <a:cxnLst/>
              <a:rect l="l" t="t" r="r" b="b"/>
              <a:pathLst>
                <a:path w="3988" h="11273" extrusionOk="0">
                  <a:moveTo>
                    <a:pt x="1" y="0"/>
                  </a:moveTo>
                  <a:lnTo>
                    <a:pt x="1" y="11273"/>
                  </a:lnTo>
                  <a:lnTo>
                    <a:pt x="3987" y="11273"/>
                  </a:lnTo>
                  <a:lnTo>
                    <a:pt x="3987" y="710"/>
                  </a:lnTo>
                  <a:lnTo>
                    <a:pt x="1"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3"/>
            <p:cNvSpPr/>
            <p:nvPr/>
          </p:nvSpPr>
          <p:spPr>
            <a:xfrm>
              <a:off x="4139350" y="1366250"/>
              <a:ext cx="99675" cy="281250"/>
            </a:xfrm>
            <a:custGeom>
              <a:avLst/>
              <a:gdLst/>
              <a:ahLst/>
              <a:cxnLst/>
              <a:rect l="l" t="t" r="r" b="b"/>
              <a:pathLst>
                <a:path w="3987" h="11250" extrusionOk="0">
                  <a:moveTo>
                    <a:pt x="0" y="0"/>
                  </a:moveTo>
                  <a:lnTo>
                    <a:pt x="0" y="11249"/>
                  </a:lnTo>
                  <a:lnTo>
                    <a:pt x="3987" y="11249"/>
                  </a:lnTo>
                  <a:lnTo>
                    <a:pt x="3987" y="687"/>
                  </a:lnTo>
                  <a:lnTo>
                    <a:pt x="0"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3"/>
            <p:cNvSpPr/>
            <p:nvPr/>
          </p:nvSpPr>
          <p:spPr>
            <a:xfrm>
              <a:off x="3949175" y="1334725"/>
              <a:ext cx="99700" cy="281275"/>
            </a:xfrm>
            <a:custGeom>
              <a:avLst/>
              <a:gdLst/>
              <a:ahLst/>
              <a:cxnLst/>
              <a:rect l="l" t="t" r="r" b="b"/>
              <a:pathLst>
                <a:path w="3988" h="11251" extrusionOk="0">
                  <a:moveTo>
                    <a:pt x="0" y="1"/>
                  </a:moveTo>
                  <a:lnTo>
                    <a:pt x="0" y="11250"/>
                  </a:lnTo>
                  <a:lnTo>
                    <a:pt x="3987" y="11250"/>
                  </a:lnTo>
                  <a:lnTo>
                    <a:pt x="3987" y="688"/>
                  </a:lnTo>
                  <a:lnTo>
                    <a:pt x="0"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3"/>
            <p:cNvSpPr/>
            <p:nvPr/>
          </p:nvSpPr>
          <p:spPr>
            <a:xfrm>
              <a:off x="3799675" y="882250"/>
              <a:ext cx="780150" cy="289850"/>
            </a:xfrm>
            <a:custGeom>
              <a:avLst/>
              <a:gdLst/>
              <a:ahLst/>
              <a:cxnLst/>
              <a:rect l="l" t="t" r="r" b="b"/>
              <a:pathLst>
                <a:path w="31206" h="11594" extrusionOk="0">
                  <a:moveTo>
                    <a:pt x="1" y="0"/>
                  </a:moveTo>
                  <a:lnTo>
                    <a:pt x="1" y="3574"/>
                  </a:lnTo>
                  <a:lnTo>
                    <a:pt x="31206" y="11593"/>
                  </a:lnTo>
                  <a:lnTo>
                    <a:pt x="30954" y="8454"/>
                  </a:lnTo>
                  <a:lnTo>
                    <a:pt x="1"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3"/>
            <p:cNvSpPr/>
            <p:nvPr/>
          </p:nvSpPr>
          <p:spPr>
            <a:xfrm>
              <a:off x="2698225" y="1528900"/>
              <a:ext cx="1101475" cy="644400"/>
            </a:xfrm>
            <a:custGeom>
              <a:avLst/>
              <a:gdLst/>
              <a:ahLst/>
              <a:cxnLst/>
              <a:rect l="l" t="t" r="r" b="b"/>
              <a:pathLst>
                <a:path w="44059" h="25776" extrusionOk="0">
                  <a:moveTo>
                    <a:pt x="44059" y="1"/>
                  </a:moveTo>
                  <a:lnTo>
                    <a:pt x="5980" y="5752"/>
                  </a:lnTo>
                  <a:lnTo>
                    <a:pt x="0" y="25776"/>
                  </a:lnTo>
                  <a:lnTo>
                    <a:pt x="44059" y="25776"/>
                  </a:lnTo>
                  <a:lnTo>
                    <a:pt x="44059"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3"/>
            <p:cNvSpPr/>
            <p:nvPr/>
          </p:nvSpPr>
          <p:spPr>
            <a:xfrm>
              <a:off x="2775550" y="1528900"/>
              <a:ext cx="1024150" cy="388375"/>
            </a:xfrm>
            <a:custGeom>
              <a:avLst/>
              <a:gdLst/>
              <a:ahLst/>
              <a:cxnLst/>
              <a:rect l="l" t="t" r="r" b="b"/>
              <a:pathLst>
                <a:path w="40966" h="15535" extrusionOk="0">
                  <a:moveTo>
                    <a:pt x="40966" y="1"/>
                  </a:moveTo>
                  <a:lnTo>
                    <a:pt x="2887" y="5774"/>
                  </a:lnTo>
                  <a:lnTo>
                    <a:pt x="0" y="15535"/>
                  </a:lnTo>
                  <a:lnTo>
                    <a:pt x="40966" y="9761"/>
                  </a:lnTo>
                  <a:lnTo>
                    <a:pt x="40966"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3"/>
            <p:cNvSpPr/>
            <p:nvPr/>
          </p:nvSpPr>
          <p:spPr>
            <a:xfrm>
              <a:off x="2267475" y="2001450"/>
              <a:ext cx="1532225" cy="644400"/>
            </a:xfrm>
            <a:custGeom>
              <a:avLst/>
              <a:gdLst/>
              <a:ahLst/>
              <a:cxnLst/>
              <a:rect l="l" t="t" r="r" b="b"/>
              <a:pathLst>
                <a:path w="61289" h="25776" extrusionOk="0">
                  <a:moveTo>
                    <a:pt x="61289" y="1"/>
                  </a:moveTo>
                  <a:lnTo>
                    <a:pt x="5958" y="5751"/>
                  </a:lnTo>
                  <a:lnTo>
                    <a:pt x="1" y="25776"/>
                  </a:lnTo>
                  <a:lnTo>
                    <a:pt x="61289" y="25776"/>
                  </a:lnTo>
                  <a:lnTo>
                    <a:pt x="61289"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3"/>
            <p:cNvSpPr/>
            <p:nvPr/>
          </p:nvSpPr>
          <p:spPr>
            <a:xfrm>
              <a:off x="2344225" y="2001450"/>
              <a:ext cx="1455475" cy="388950"/>
            </a:xfrm>
            <a:custGeom>
              <a:avLst/>
              <a:gdLst/>
              <a:ahLst/>
              <a:cxnLst/>
              <a:rect l="l" t="t" r="r" b="b"/>
              <a:pathLst>
                <a:path w="58219" h="15558" extrusionOk="0">
                  <a:moveTo>
                    <a:pt x="58219" y="1"/>
                  </a:moveTo>
                  <a:lnTo>
                    <a:pt x="2911" y="5797"/>
                  </a:lnTo>
                  <a:lnTo>
                    <a:pt x="1" y="15557"/>
                  </a:lnTo>
                  <a:lnTo>
                    <a:pt x="58219" y="9761"/>
                  </a:lnTo>
                  <a:lnTo>
                    <a:pt x="58219"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3"/>
            <p:cNvSpPr/>
            <p:nvPr/>
          </p:nvSpPr>
          <p:spPr>
            <a:xfrm>
              <a:off x="1851650" y="2539300"/>
              <a:ext cx="1948050" cy="602025"/>
            </a:xfrm>
            <a:custGeom>
              <a:avLst/>
              <a:gdLst/>
              <a:ahLst/>
              <a:cxnLst/>
              <a:rect l="l" t="t" r="r" b="b"/>
              <a:pathLst>
                <a:path w="77922" h="24081" extrusionOk="0">
                  <a:moveTo>
                    <a:pt x="77922" y="0"/>
                  </a:moveTo>
                  <a:lnTo>
                    <a:pt x="5957" y="4056"/>
                  </a:lnTo>
                  <a:lnTo>
                    <a:pt x="0" y="24080"/>
                  </a:lnTo>
                  <a:lnTo>
                    <a:pt x="77922" y="24080"/>
                  </a:lnTo>
                  <a:lnTo>
                    <a:pt x="77922"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3"/>
            <p:cNvSpPr/>
            <p:nvPr/>
          </p:nvSpPr>
          <p:spPr>
            <a:xfrm>
              <a:off x="1927825" y="2539300"/>
              <a:ext cx="1871875" cy="345975"/>
            </a:xfrm>
            <a:custGeom>
              <a:avLst/>
              <a:gdLst/>
              <a:ahLst/>
              <a:cxnLst/>
              <a:rect l="l" t="t" r="r" b="b"/>
              <a:pathLst>
                <a:path w="74875" h="13839" extrusionOk="0">
                  <a:moveTo>
                    <a:pt x="74875" y="0"/>
                  </a:moveTo>
                  <a:lnTo>
                    <a:pt x="2910" y="4079"/>
                  </a:lnTo>
                  <a:lnTo>
                    <a:pt x="0" y="13839"/>
                  </a:lnTo>
                  <a:lnTo>
                    <a:pt x="74875" y="9760"/>
                  </a:lnTo>
                  <a:lnTo>
                    <a:pt x="74875"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3"/>
            <p:cNvSpPr/>
            <p:nvPr/>
          </p:nvSpPr>
          <p:spPr>
            <a:xfrm>
              <a:off x="1371075" y="3022150"/>
              <a:ext cx="2428625" cy="560775"/>
            </a:xfrm>
            <a:custGeom>
              <a:avLst/>
              <a:gdLst/>
              <a:ahLst/>
              <a:cxnLst/>
              <a:rect l="l" t="t" r="r" b="b"/>
              <a:pathLst>
                <a:path w="97145" h="22431" extrusionOk="0">
                  <a:moveTo>
                    <a:pt x="97145" y="0"/>
                  </a:moveTo>
                  <a:lnTo>
                    <a:pt x="5958" y="2406"/>
                  </a:lnTo>
                  <a:lnTo>
                    <a:pt x="1" y="22431"/>
                  </a:lnTo>
                  <a:lnTo>
                    <a:pt x="97145" y="22431"/>
                  </a:lnTo>
                  <a:lnTo>
                    <a:pt x="97145"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3"/>
            <p:cNvSpPr/>
            <p:nvPr/>
          </p:nvSpPr>
          <p:spPr>
            <a:xfrm>
              <a:off x="1447250" y="3022150"/>
              <a:ext cx="2352450" cy="303025"/>
            </a:xfrm>
            <a:custGeom>
              <a:avLst/>
              <a:gdLst/>
              <a:ahLst/>
              <a:cxnLst/>
              <a:rect l="l" t="t" r="r" b="b"/>
              <a:pathLst>
                <a:path w="94098" h="12121" extrusionOk="0">
                  <a:moveTo>
                    <a:pt x="94098" y="0"/>
                  </a:moveTo>
                  <a:lnTo>
                    <a:pt x="2911" y="2360"/>
                  </a:lnTo>
                  <a:lnTo>
                    <a:pt x="1" y="12121"/>
                  </a:lnTo>
                  <a:lnTo>
                    <a:pt x="94098" y="9761"/>
                  </a:lnTo>
                  <a:lnTo>
                    <a:pt x="94098"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3"/>
            <p:cNvSpPr/>
            <p:nvPr/>
          </p:nvSpPr>
          <p:spPr>
            <a:xfrm>
              <a:off x="238125" y="4189475"/>
              <a:ext cx="3561575" cy="638100"/>
            </a:xfrm>
            <a:custGeom>
              <a:avLst/>
              <a:gdLst/>
              <a:ahLst/>
              <a:cxnLst/>
              <a:rect l="l" t="t" r="r" b="b"/>
              <a:pathLst>
                <a:path w="142463" h="25524" extrusionOk="0">
                  <a:moveTo>
                    <a:pt x="7607" y="1"/>
                  </a:moveTo>
                  <a:lnTo>
                    <a:pt x="0" y="25524"/>
                  </a:lnTo>
                  <a:lnTo>
                    <a:pt x="142463" y="25524"/>
                  </a:lnTo>
                  <a:lnTo>
                    <a:pt x="142463"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3"/>
            <p:cNvSpPr/>
            <p:nvPr/>
          </p:nvSpPr>
          <p:spPr>
            <a:xfrm>
              <a:off x="355525" y="4189475"/>
              <a:ext cx="3444175" cy="244025"/>
            </a:xfrm>
            <a:custGeom>
              <a:avLst/>
              <a:gdLst/>
              <a:ahLst/>
              <a:cxnLst/>
              <a:rect l="l" t="t" r="r" b="b"/>
              <a:pathLst>
                <a:path w="137767" h="9761" extrusionOk="0">
                  <a:moveTo>
                    <a:pt x="2911" y="1"/>
                  </a:moveTo>
                  <a:lnTo>
                    <a:pt x="1" y="9761"/>
                  </a:lnTo>
                  <a:lnTo>
                    <a:pt x="137767" y="9761"/>
                  </a:lnTo>
                  <a:lnTo>
                    <a:pt x="137767"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3"/>
            <p:cNvSpPr/>
            <p:nvPr/>
          </p:nvSpPr>
          <p:spPr>
            <a:xfrm>
              <a:off x="800575" y="3517600"/>
              <a:ext cx="2999125" cy="671900"/>
            </a:xfrm>
            <a:custGeom>
              <a:avLst/>
              <a:gdLst/>
              <a:ahLst/>
              <a:cxnLst/>
              <a:rect l="l" t="t" r="r" b="b"/>
              <a:pathLst>
                <a:path w="119965" h="26876" extrusionOk="0">
                  <a:moveTo>
                    <a:pt x="119965" y="1"/>
                  </a:moveTo>
                  <a:lnTo>
                    <a:pt x="7585" y="1375"/>
                  </a:lnTo>
                  <a:lnTo>
                    <a:pt x="1" y="26876"/>
                  </a:lnTo>
                  <a:lnTo>
                    <a:pt x="119965" y="26876"/>
                  </a:lnTo>
                  <a:lnTo>
                    <a:pt x="119965"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3"/>
            <p:cNvSpPr/>
            <p:nvPr/>
          </p:nvSpPr>
          <p:spPr>
            <a:xfrm>
              <a:off x="917425" y="3517600"/>
              <a:ext cx="2882275" cy="278400"/>
            </a:xfrm>
            <a:custGeom>
              <a:avLst/>
              <a:gdLst/>
              <a:ahLst/>
              <a:cxnLst/>
              <a:rect l="l" t="t" r="r" b="b"/>
              <a:pathLst>
                <a:path w="115291" h="11136" extrusionOk="0">
                  <a:moveTo>
                    <a:pt x="115291" y="1"/>
                  </a:moveTo>
                  <a:lnTo>
                    <a:pt x="2911" y="1375"/>
                  </a:lnTo>
                  <a:lnTo>
                    <a:pt x="1" y="11136"/>
                  </a:lnTo>
                  <a:lnTo>
                    <a:pt x="1" y="11136"/>
                  </a:lnTo>
                  <a:lnTo>
                    <a:pt x="115291" y="9761"/>
                  </a:lnTo>
                  <a:lnTo>
                    <a:pt x="115291"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3"/>
            <p:cNvSpPr/>
            <p:nvPr/>
          </p:nvSpPr>
          <p:spPr>
            <a:xfrm>
              <a:off x="3799675" y="1528900"/>
              <a:ext cx="1101500" cy="644400"/>
            </a:xfrm>
            <a:custGeom>
              <a:avLst/>
              <a:gdLst/>
              <a:ahLst/>
              <a:cxnLst/>
              <a:rect l="l" t="t" r="r" b="b"/>
              <a:pathLst>
                <a:path w="44060" h="25776" extrusionOk="0">
                  <a:moveTo>
                    <a:pt x="1" y="1"/>
                  </a:moveTo>
                  <a:lnTo>
                    <a:pt x="1" y="25776"/>
                  </a:lnTo>
                  <a:lnTo>
                    <a:pt x="44059" y="25776"/>
                  </a:lnTo>
                  <a:lnTo>
                    <a:pt x="38079" y="5752"/>
                  </a:lnTo>
                  <a:lnTo>
                    <a:pt x="1" y="1"/>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3"/>
            <p:cNvSpPr/>
            <p:nvPr/>
          </p:nvSpPr>
          <p:spPr>
            <a:xfrm>
              <a:off x="3799675" y="1528900"/>
              <a:ext cx="1024175" cy="388375"/>
            </a:xfrm>
            <a:custGeom>
              <a:avLst/>
              <a:gdLst/>
              <a:ahLst/>
              <a:cxnLst/>
              <a:rect l="l" t="t" r="r" b="b"/>
              <a:pathLst>
                <a:path w="40967" h="15535" extrusionOk="0">
                  <a:moveTo>
                    <a:pt x="1" y="1"/>
                  </a:moveTo>
                  <a:lnTo>
                    <a:pt x="1" y="9761"/>
                  </a:lnTo>
                  <a:lnTo>
                    <a:pt x="40966" y="15535"/>
                  </a:lnTo>
                  <a:lnTo>
                    <a:pt x="38079" y="5774"/>
                  </a:lnTo>
                  <a:lnTo>
                    <a:pt x="1"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3"/>
            <p:cNvSpPr/>
            <p:nvPr/>
          </p:nvSpPr>
          <p:spPr>
            <a:xfrm>
              <a:off x="3799675" y="2001450"/>
              <a:ext cx="1532225" cy="644400"/>
            </a:xfrm>
            <a:custGeom>
              <a:avLst/>
              <a:gdLst/>
              <a:ahLst/>
              <a:cxnLst/>
              <a:rect l="l" t="t" r="r" b="b"/>
              <a:pathLst>
                <a:path w="61289" h="25776" extrusionOk="0">
                  <a:moveTo>
                    <a:pt x="1" y="1"/>
                  </a:moveTo>
                  <a:lnTo>
                    <a:pt x="1" y="25776"/>
                  </a:lnTo>
                  <a:lnTo>
                    <a:pt x="61288" y="25776"/>
                  </a:lnTo>
                  <a:lnTo>
                    <a:pt x="55331" y="5751"/>
                  </a:lnTo>
                  <a:lnTo>
                    <a:pt x="1" y="1"/>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3"/>
            <p:cNvSpPr/>
            <p:nvPr/>
          </p:nvSpPr>
          <p:spPr>
            <a:xfrm>
              <a:off x="3799675" y="2001450"/>
              <a:ext cx="1455475" cy="388950"/>
            </a:xfrm>
            <a:custGeom>
              <a:avLst/>
              <a:gdLst/>
              <a:ahLst/>
              <a:cxnLst/>
              <a:rect l="l" t="t" r="r" b="b"/>
              <a:pathLst>
                <a:path w="58219" h="15558" extrusionOk="0">
                  <a:moveTo>
                    <a:pt x="1" y="1"/>
                  </a:moveTo>
                  <a:lnTo>
                    <a:pt x="1" y="9761"/>
                  </a:lnTo>
                  <a:lnTo>
                    <a:pt x="58218" y="15557"/>
                  </a:lnTo>
                  <a:lnTo>
                    <a:pt x="55309" y="5797"/>
                  </a:lnTo>
                  <a:lnTo>
                    <a:pt x="1"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3"/>
            <p:cNvSpPr/>
            <p:nvPr/>
          </p:nvSpPr>
          <p:spPr>
            <a:xfrm>
              <a:off x="3799675" y="2539300"/>
              <a:ext cx="1948625" cy="602025"/>
            </a:xfrm>
            <a:custGeom>
              <a:avLst/>
              <a:gdLst/>
              <a:ahLst/>
              <a:cxnLst/>
              <a:rect l="l" t="t" r="r" b="b"/>
              <a:pathLst>
                <a:path w="77945" h="24081" extrusionOk="0">
                  <a:moveTo>
                    <a:pt x="1" y="0"/>
                  </a:moveTo>
                  <a:lnTo>
                    <a:pt x="1" y="24080"/>
                  </a:lnTo>
                  <a:lnTo>
                    <a:pt x="77945" y="24080"/>
                  </a:lnTo>
                  <a:lnTo>
                    <a:pt x="71965" y="4056"/>
                  </a:lnTo>
                  <a:lnTo>
                    <a:pt x="1" y="0"/>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3"/>
            <p:cNvSpPr/>
            <p:nvPr/>
          </p:nvSpPr>
          <p:spPr>
            <a:xfrm>
              <a:off x="3799675" y="2539300"/>
              <a:ext cx="1871875" cy="345975"/>
            </a:xfrm>
            <a:custGeom>
              <a:avLst/>
              <a:gdLst/>
              <a:ahLst/>
              <a:cxnLst/>
              <a:rect l="l" t="t" r="r" b="b"/>
              <a:pathLst>
                <a:path w="74875" h="13839" extrusionOk="0">
                  <a:moveTo>
                    <a:pt x="1" y="0"/>
                  </a:moveTo>
                  <a:lnTo>
                    <a:pt x="1" y="9760"/>
                  </a:lnTo>
                  <a:lnTo>
                    <a:pt x="74875" y="13839"/>
                  </a:lnTo>
                  <a:lnTo>
                    <a:pt x="71965" y="4079"/>
                  </a:lnTo>
                  <a:lnTo>
                    <a:pt x="1"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3"/>
            <p:cNvSpPr/>
            <p:nvPr/>
          </p:nvSpPr>
          <p:spPr>
            <a:xfrm>
              <a:off x="3799675" y="3022150"/>
              <a:ext cx="2428625" cy="560775"/>
            </a:xfrm>
            <a:custGeom>
              <a:avLst/>
              <a:gdLst/>
              <a:ahLst/>
              <a:cxnLst/>
              <a:rect l="l" t="t" r="r" b="b"/>
              <a:pathLst>
                <a:path w="97145" h="22431" extrusionOk="0">
                  <a:moveTo>
                    <a:pt x="1" y="0"/>
                  </a:moveTo>
                  <a:lnTo>
                    <a:pt x="1" y="22431"/>
                  </a:lnTo>
                  <a:lnTo>
                    <a:pt x="97145" y="22431"/>
                  </a:lnTo>
                  <a:lnTo>
                    <a:pt x="91188" y="2406"/>
                  </a:lnTo>
                  <a:lnTo>
                    <a:pt x="1" y="0"/>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3"/>
            <p:cNvSpPr/>
            <p:nvPr/>
          </p:nvSpPr>
          <p:spPr>
            <a:xfrm>
              <a:off x="3799675" y="3022150"/>
              <a:ext cx="2352450" cy="303025"/>
            </a:xfrm>
            <a:custGeom>
              <a:avLst/>
              <a:gdLst/>
              <a:ahLst/>
              <a:cxnLst/>
              <a:rect l="l" t="t" r="r" b="b"/>
              <a:pathLst>
                <a:path w="94098" h="12121" extrusionOk="0">
                  <a:moveTo>
                    <a:pt x="1" y="0"/>
                  </a:moveTo>
                  <a:lnTo>
                    <a:pt x="1" y="9761"/>
                  </a:lnTo>
                  <a:lnTo>
                    <a:pt x="94097" y="12121"/>
                  </a:lnTo>
                  <a:lnTo>
                    <a:pt x="91188" y="2360"/>
                  </a:lnTo>
                  <a:lnTo>
                    <a:pt x="1"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3"/>
            <p:cNvSpPr/>
            <p:nvPr/>
          </p:nvSpPr>
          <p:spPr>
            <a:xfrm>
              <a:off x="3799675" y="4189475"/>
              <a:ext cx="3561600" cy="638100"/>
            </a:xfrm>
            <a:custGeom>
              <a:avLst/>
              <a:gdLst/>
              <a:ahLst/>
              <a:cxnLst/>
              <a:rect l="l" t="t" r="r" b="b"/>
              <a:pathLst>
                <a:path w="142464" h="25524" extrusionOk="0">
                  <a:moveTo>
                    <a:pt x="1" y="1"/>
                  </a:moveTo>
                  <a:lnTo>
                    <a:pt x="1" y="25524"/>
                  </a:lnTo>
                  <a:lnTo>
                    <a:pt x="142463" y="25524"/>
                  </a:lnTo>
                  <a:lnTo>
                    <a:pt x="134857" y="1"/>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3"/>
            <p:cNvSpPr/>
            <p:nvPr/>
          </p:nvSpPr>
          <p:spPr>
            <a:xfrm>
              <a:off x="3799675" y="4189475"/>
              <a:ext cx="3444175" cy="244025"/>
            </a:xfrm>
            <a:custGeom>
              <a:avLst/>
              <a:gdLst/>
              <a:ahLst/>
              <a:cxnLst/>
              <a:rect l="l" t="t" r="r" b="b"/>
              <a:pathLst>
                <a:path w="137767" h="9761" extrusionOk="0">
                  <a:moveTo>
                    <a:pt x="1" y="1"/>
                  </a:moveTo>
                  <a:lnTo>
                    <a:pt x="1" y="9761"/>
                  </a:lnTo>
                  <a:lnTo>
                    <a:pt x="137766" y="9761"/>
                  </a:lnTo>
                  <a:lnTo>
                    <a:pt x="134857"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3"/>
            <p:cNvSpPr/>
            <p:nvPr/>
          </p:nvSpPr>
          <p:spPr>
            <a:xfrm>
              <a:off x="3799675" y="3517600"/>
              <a:ext cx="2999125" cy="671900"/>
            </a:xfrm>
            <a:custGeom>
              <a:avLst/>
              <a:gdLst/>
              <a:ahLst/>
              <a:cxnLst/>
              <a:rect l="l" t="t" r="r" b="b"/>
              <a:pathLst>
                <a:path w="119965" h="26876" extrusionOk="0">
                  <a:moveTo>
                    <a:pt x="1" y="1"/>
                  </a:moveTo>
                  <a:lnTo>
                    <a:pt x="1" y="26876"/>
                  </a:lnTo>
                  <a:lnTo>
                    <a:pt x="119964" y="26876"/>
                  </a:lnTo>
                  <a:lnTo>
                    <a:pt x="112381" y="1375"/>
                  </a:lnTo>
                  <a:lnTo>
                    <a:pt x="1" y="1"/>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3"/>
            <p:cNvSpPr/>
            <p:nvPr/>
          </p:nvSpPr>
          <p:spPr>
            <a:xfrm>
              <a:off x="3799675" y="3517600"/>
              <a:ext cx="2882275" cy="278400"/>
            </a:xfrm>
            <a:custGeom>
              <a:avLst/>
              <a:gdLst/>
              <a:ahLst/>
              <a:cxnLst/>
              <a:rect l="l" t="t" r="r" b="b"/>
              <a:pathLst>
                <a:path w="115291" h="11136" extrusionOk="0">
                  <a:moveTo>
                    <a:pt x="1" y="1"/>
                  </a:moveTo>
                  <a:lnTo>
                    <a:pt x="1" y="9761"/>
                  </a:lnTo>
                  <a:lnTo>
                    <a:pt x="115290" y="11136"/>
                  </a:lnTo>
                  <a:lnTo>
                    <a:pt x="115290" y="11136"/>
                  </a:lnTo>
                  <a:lnTo>
                    <a:pt x="112381" y="1375"/>
                  </a:lnTo>
                  <a:lnTo>
                    <a:pt x="1"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3"/>
            <p:cNvSpPr/>
            <p:nvPr/>
          </p:nvSpPr>
          <p:spPr>
            <a:xfrm>
              <a:off x="632175" y="4370475"/>
              <a:ext cx="790475" cy="331100"/>
            </a:xfrm>
            <a:custGeom>
              <a:avLst/>
              <a:gdLst/>
              <a:ahLst/>
              <a:cxnLst/>
              <a:rect l="l" t="t" r="r" b="b"/>
              <a:pathLst>
                <a:path w="31619" h="13244" extrusionOk="0">
                  <a:moveTo>
                    <a:pt x="4079" y="1"/>
                  </a:moveTo>
                  <a:lnTo>
                    <a:pt x="1" y="13243"/>
                  </a:lnTo>
                  <a:lnTo>
                    <a:pt x="27540" y="13243"/>
                  </a:lnTo>
                  <a:lnTo>
                    <a:pt x="31619" y="46"/>
                  </a:lnTo>
                  <a:lnTo>
                    <a:pt x="31619"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3"/>
            <p:cNvSpPr/>
            <p:nvPr/>
          </p:nvSpPr>
          <p:spPr>
            <a:xfrm>
              <a:off x="1821275" y="4370475"/>
              <a:ext cx="789900" cy="331100"/>
            </a:xfrm>
            <a:custGeom>
              <a:avLst/>
              <a:gdLst/>
              <a:ahLst/>
              <a:cxnLst/>
              <a:rect l="l" t="t" r="r" b="b"/>
              <a:pathLst>
                <a:path w="31596" h="13244" extrusionOk="0">
                  <a:moveTo>
                    <a:pt x="4079" y="1"/>
                  </a:moveTo>
                  <a:lnTo>
                    <a:pt x="1" y="13243"/>
                  </a:lnTo>
                  <a:lnTo>
                    <a:pt x="27517" y="13243"/>
                  </a:lnTo>
                  <a:lnTo>
                    <a:pt x="31596" y="46"/>
                  </a:lnTo>
                  <a:lnTo>
                    <a:pt x="31596"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3"/>
            <p:cNvSpPr/>
            <p:nvPr/>
          </p:nvSpPr>
          <p:spPr>
            <a:xfrm>
              <a:off x="3009800" y="4370475"/>
              <a:ext cx="789900" cy="331100"/>
            </a:xfrm>
            <a:custGeom>
              <a:avLst/>
              <a:gdLst/>
              <a:ahLst/>
              <a:cxnLst/>
              <a:rect l="l" t="t" r="r" b="b"/>
              <a:pathLst>
                <a:path w="31596" h="13244" extrusionOk="0">
                  <a:moveTo>
                    <a:pt x="2475" y="1"/>
                  </a:moveTo>
                  <a:lnTo>
                    <a:pt x="1" y="13243"/>
                  </a:lnTo>
                  <a:lnTo>
                    <a:pt x="31596" y="13243"/>
                  </a:lnTo>
                  <a:lnTo>
                    <a:pt x="31596"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3"/>
            <p:cNvSpPr/>
            <p:nvPr/>
          </p:nvSpPr>
          <p:spPr>
            <a:xfrm>
              <a:off x="1213550" y="3741575"/>
              <a:ext cx="616350" cy="331075"/>
            </a:xfrm>
            <a:custGeom>
              <a:avLst/>
              <a:gdLst/>
              <a:ahLst/>
              <a:cxnLst/>
              <a:rect l="l" t="t" r="r" b="b"/>
              <a:pathLst>
                <a:path w="24654" h="13243" extrusionOk="0">
                  <a:moveTo>
                    <a:pt x="4102" y="0"/>
                  </a:moveTo>
                  <a:lnTo>
                    <a:pt x="1" y="13243"/>
                  </a:lnTo>
                  <a:lnTo>
                    <a:pt x="20598" y="13243"/>
                  </a:lnTo>
                  <a:lnTo>
                    <a:pt x="24654" y="46"/>
                  </a:lnTo>
                  <a:lnTo>
                    <a:pt x="24654"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3"/>
            <p:cNvSpPr/>
            <p:nvPr/>
          </p:nvSpPr>
          <p:spPr>
            <a:xfrm>
              <a:off x="2228525" y="3741575"/>
              <a:ext cx="645550" cy="331075"/>
            </a:xfrm>
            <a:custGeom>
              <a:avLst/>
              <a:gdLst/>
              <a:ahLst/>
              <a:cxnLst/>
              <a:rect l="l" t="t" r="r" b="b"/>
              <a:pathLst>
                <a:path w="25822" h="13243" extrusionOk="0">
                  <a:moveTo>
                    <a:pt x="4079" y="0"/>
                  </a:moveTo>
                  <a:lnTo>
                    <a:pt x="1" y="13243"/>
                  </a:lnTo>
                  <a:lnTo>
                    <a:pt x="21744" y="13243"/>
                  </a:lnTo>
                  <a:lnTo>
                    <a:pt x="25822" y="46"/>
                  </a:lnTo>
                  <a:lnTo>
                    <a:pt x="25822"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3"/>
            <p:cNvSpPr/>
            <p:nvPr/>
          </p:nvSpPr>
          <p:spPr>
            <a:xfrm>
              <a:off x="3272725" y="3741575"/>
              <a:ext cx="526975" cy="331075"/>
            </a:xfrm>
            <a:custGeom>
              <a:avLst/>
              <a:gdLst/>
              <a:ahLst/>
              <a:cxnLst/>
              <a:rect l="l" t="t" r="r" b="b"/>
              <a:pathLst>
                <a:path w="21079" h="13243" extrusionOk="0">
                  <a:moveTo>
                    <a:pt x="2612" y="0"/>
                  </a:moveTo>
                  <a:lnTo>
                    <a:pt x="0" y="13243"/>
                  </a:lnTo>
                  <a:lnTo>
                    <a:pt x="21079" y="13243"/>
                  </a:lnTo>
                  <a:lnTo>
                    <a:pt x="21079"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3"/>
            <p:cNvSpPr/>
            <p:nvPr/>
          </p:nvSpPr>
          <p:spPr>
            <a:xfrm>
              <a:off x="1696425" y="3271300"/>
              <a:ext cx="481725" cy="198225"/>
            </a:xfrm>
            <a:custGeom>
              <a:avLst/>
              <a:gdLst/>
              <a:ahLst/>
              <a:cxnLst/>
              <a:rect l="l" t="t" r="r" b="b"/>
              <a:pathLst>
                <a:path w="19269" h="7929" extrusionOk="0">
                  <a:moveTo>
                    <a:pt x="2498" y="1"/>
                  </a:moveTo>
                  <a:lnTo>
                    <a:pt x="0" y="7928"/>
                  </a:lnTo>
                  <a:lnTo>
                    <a:pt x="16863" y="7722"/>
                  </a:lnTo>
                  <a:lnTo>
                    <a:pt x="19269" y="24"/>
                  </a:lnTo>
                  <a:lnTo>
                    <a:pt x="19269"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3"/>
            <p:cNvSpPr/>
            <p:nvPr/>
          </p:nvSpPr>
          <p:spPr>
            <a:xfrm>
              <a:off x="2522950" y="3256425"/>
              <a:ext cx="506925" cy="202775"/>
            </a:xfrm>
            <a:custGeom>
              <a:avLst/>
              <a:gdLst/>
              <a:ahLst/>
              <a:cxnLst/>
              <a:rect l="l" t="t" r="r" b="b"/>
              <a:pathLst>
                <a:path w="20277" h="8111" extrusionOk="0">
                  <a:moveTo>
                    <a:pt x="2543" y="0"/>
                  </a:moveTo>
                  <a:lnTo>
                    <a:pt x="0" y="8111"/>
                  </a:lnTo>
                  <a:lnTo>
                    <a:pt x="17802" y="7905"/>
                  </a:lnTo>
                  <a:lnTo>
                    <a:pt x="20277" y="23"/>
                  </a:lnTo>
                  <a:lnTo>
                    <a:pt x="20277"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3"/>
            <p:cNvSpPr/>
            <p:nvPr/>
          </p:nvSpPr>
          <p:spPr>
            <a:xfrm>
              <a:off x="3375250" y="3247250"/>
              <a:ext cx="424450" cy="201650"/>
            </a:xfrm>
            <a:custGeom>
              <a:avLst/>
              <a:gdLst/>
              <a:ahLst/>
              <a:cxnLst/>
              <a:rect l="l" t="t" r="r" b="b"/>
              <a:pathLst>
                <a:path w="16978" h="8066" extrusionOk="0">
                  <a:moveTo>
                    <a:pt x="1398" y="1"/>
                  </a:moveTo>
                  <a:lnTo>
                    <a:pt x="0" y="8065"/>
                  </a:lnTo>
                  <a:lnTo>
                    <a:pt x="16978" y="7859"/>
                  </a:lnTo>
                  <a:lnTo>
                    <a:pt x="16978"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3"/>
            <p:cNvSpPr/>
            <p:nvPr/>
          </p:nvSpPr>
          <p:spPr>
            <a:xfrm>
              <a:off x="2040650" y="2801625"/>
              <a:ext cx="413000" cy="209100"/>
            </a:xfrm>
            <a:custGeom>
              <a:avLst/>
              <a:gdLst/>
              <a:ahLst/>
              <a:cxnLst/>
              <a:rect l="l" t="t" r="r" b="b"/>
              <a:pathLst>
                <a:path w="16520" h="8364" extrusionOk="0">
                  <a:moveTo>
                    <a:pt x="2590" y="1"/>
                  </a:moveTo>
                  <a:lnTo>
                    <a:pt x="1" y="8363"/>
                  </a:lnTo>
                  <a:lnTo>
                    <a:pt x="1" y="8363"/>
                  </a:lnTo>
                  <a:lnTo>
                    <a:pt x="14046" y="7997"/>
                  </a:lnTo>
                  <a:lnTo>
                    <a:pt x="16520" y="46"/>
                  </a:lnTo>
                  <a:lnTo>
                    <a:pt x="16520"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3"/>
            <p:cNvSpPr/>
            <p:nvPr/>
          </p:nvSpPr>
          <p:spPr>
            <a:xfrm>
              <a:off x="2729725" y="2789600"/>
              <a:ext cx="430750" cy="203375"/>
            </a:xfrm>
            <a:custGeom>
              <a:avLst/>
              <a:gdLst/>
              <a:ahLst/>
              <a:cxnLst/>
              <a:rect l="l" t="t" r="r" b="b"/>
              <a:pathLst>
                <a:path w="17230" h="8135" extrusionOk="0">
                  <a:moveTo>
                    <a:pt x="2520" y="1"/>
                  </a:moveTo>
                  <a:lnTo>
                    <a:pt x="0" y="8134"/>
                  </a:lnTo>
                  <a:lnTo>
                    <a:pt x="14847" y="7745"/>
                  </a:lnTo>
                  <a:lnTo>
                    <a:pt x="17230" y="23"/>
                  </a:lnTo>
                  <a:lnTo>
                    <a:pt x="17230"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3"/>
            <p:cNvSpPr/>
            <p:nvPr/>
          </p:nvSpPr>
          <p:spPr>
            <a:xfrm>
              <a:off x="3439975" y="2782150"/>
              <a:ext cx="359725" cy="192475"/>
            </a:xfrm>
            <a:custGeom>
              <a:avLst/>
              <a:gdLst/>
              <a:ahLst/>
              <a:cxnLst/>
              <a:rect l="l" t="t" r="r" b="b"/>
              <a:pathLst>
                <a:path w="14389" h="7699" extrusionOk="0">
                  <a:moveTo>
                    <a:pt x="1100" y="1"/>
                  </a:moveTo>
                  <a:lnTo>
                    <a:pt x="0" y="7699"/>
                  </a:lnTo>
                  <a:lnTo>
                    <a:pt x="14389" y="7332"/>
                  </a:lnTo>
                  <a:lnTo>
                    <a:pt x="14389"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3"/>
            <p:cNvSpPr/>
            <p:nvPr/>
          </p:nvSpPr>
          <p:spPr>
            <a:xfrm>
              <a:off x="2454775" y="2243175"/>
              <a:ext cx="349425" cy="297300"/>
            </a:xfrm>
            <a:custGeom>
              <a:avLst/>
              <a:gdLst/>
              <a:ahLst/>
              <a:cxnLst/>
              <a:rect l="l" t="t" r="r" b="b"/>
              <a:pathLst>
                <a:path w="13977" h="11892" extrusionOk="0">
                  <a:moveTo>
                    <a:pt x="13977" y="0"/>
                  </a:moveTo>
                  <a:lnTo>
                    <a:pt x="3300" y="1008"/>
                  </a:lnTo>
                  <a:lnTo>
                    <a:pt x="1" y="11891"/>
                  </a:lnTo>
                  <a:lnTo>
                    <a:pt x="1" y="11891"/>
                  </a:lnTo>
                  <a:lnTo>
                    <a:pt x="10586" y="11295"/>
                  </a:lnTo>
                  <a:lnTo>
                    <a:pt x="13977" y="23"/>
                  </a:lnTo>
                  <a:lnTo>
                    <a:pt x="13977"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3"/>
            <p:cNvSpPr/>
            <p:nvPr/>
          </p:nvSpPr>
          <p:spPr>
            <a:xfrm>
              <a:off x="2976600" y="2243175"/>
              <a:ext cx="355150" cy="267500"/>
            </a:xfrm>
            <a:custGeom>
              <a:avLst/>
              <a:gdLst/>
              <a:ahLst/>
              <a:cxnLst/>
              <a:rect l="l" t="t" r="r" b="b"/>
              <a:pathLst>
                <a:path w="14206" h="10700" extrusionOk="0">
                  <a:moveTo>
                    <a:pt x="3231" y="0"/>
                  </a:moveTo>
                  <a:lnTo>
                    <a:pt x="0" y="10700"/>
                  </a:lnTo>
                  <a:lnTo>
                    <a:pt x="11181" y="10081"/>
                  </a:lnTo>
                  <a:lnTo>
                    <a:pt x="14205" y="23"/>
                  </a:lnTo>
                  <a:lnTo>
                    <a:pt x="14205"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3"/>
            <p:cNvSpPr/>
            <p:nvPr/>
          </p:nvSpPr>
          <p:spPr>
            <a:xfrm>
              <a:off x="3513275" y="2243175"/>
              <a:ext cx="286425" cy="237150"/>
            </a:xfrm>
            <a:custGeom>
              <a:avLst/>
              <a:gdLst/>
              <a:ahLst/>
              <a:cxnLst/>
              <a:rect l="l" t="t" r="r" b="b"/>
              <a:pathLst>
                <a:path w="11457" h="9486" extrusionOk="0">
                  <a:moveTo>
                    <a:pt x="11457" y="0"/>
                  </a:moveTo>
                  <a:lnTo>
                    <a:pt x="1169" y="504"/>
                  </a:lnTo>
                  <a:lnTo>
                    <a:pt x="1" y="9485"/>
                  </a:lnTo>
                  <a:lnTo>
                    <a:pt x="1" y="9485"/>
                  </a:lnTo>
                  <a:lnTo>
                    <a:pt x="11457" y="8844"/>
                  </a:lnTo>
                  <a:lnTo>
                    <a:pt x="11457" y="0"/>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3"/>
            <p:cNvSpPr/>
            <p:nvPr/>
          </p:nvSpPr>
          <p:spPr>
            <a:xfrm>
              <a:off x="2832250" y="1787800"/>
              <a:ext cx="260075" cy="256625"/>
            </a:xfrm>
            <a:custGeom>
              <a:avLst/>
              <a:gdLst/>
              <a:ahLst/>
              <a:cxnLst/>
              <a:rect l="l" t="t" r="r" b="b"/>
              <a:pathLst>
                <a:path w="10403" h="10265" extrusionOk="0">
                  <a:moveTo>
                    <a:pt x="10402" y="1"/>
                  </a:moveTo>
                  <a:lnTo>
                    <a:pt x="2796" y="688"/>
                  </a:lnTo>
                  <a:lnTo>
                    <a:pt x="0" y="10265"/>
                  </a:lnTo>
                  <a:lnTo>
                    <a:pt x="7630" y="9486"/>
                  </a:lnTo>
                  <a:lnTo>
                    <a:pt x="10402"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3"/>
            <p:cNvSpPr/>
            <p:nvPr/>
          </p:nvSpPr>
          <p:spPr>
            <a:xfrm>
              <a:off x="3208575" y="1787800"/>
              <a:ext cx="258925" cy="217675"/>
            </a:xfrm>
            <a:custGeom>
              <a:avLst/>
              <a:gdLst/>
              <a:ahLst/>
              <a:cxnLst/>
              <a:rect l="l" t="t" r="r" b="b"/>
              <a:pathLst>
                <a:path w="10357" h="8707" extrusionOk="0">
                  <a:moveTo>
                    <a:pt x="2543" y="1"/>
                  </a:moveTo>
                  <a:lnTo>
                    <a:pt x="0" y="8707"/>
                  </a:lnTo>
                  <a:lnTo>
                    <a:pt x="0" y="8707"/>
                  </a:lnTo>
                  <a:lnTo>
                    <a:pt x="8065" y="7859"/>
                  </a:lnTo>
                  <a:lnTo>
                    <a:pt x="10356"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3"/>
            <p:cNvSpPr/>
            <p:nvPr/>
          </p:nvSpPr>
          <p:spPr>
            <a:xfrm>
              <a:off x="3616375" y="1723075"/>
              <a:ext cx="183325" cy="234300"/>
            </a:xfrm>
            <a:custGeom>
              <a:avLst/>
              <a:gdLst/>
              <a:ahLst/>
              <a:cxnLst/>
              <a:rect l="l" t="t" r="r" b="b"/>
              <a:pathLst>
                <a:path w="7333" h="9372" extrusionOk="0">
                  <a:moveTo>
                    <a:pt x="7333" y="1"/>
                  </a:moveTo>
                  <a:lnTo>
                    <a:pt x="986" y="871"/>
                  </a:lnTo>
                  <a:lnTo>
                    <a:pt x="1" y="9371"/>
                  </a:lnTo>
                  <a:lnTo>
                    <a:pt x="7333" y="8822"/>
                  </a:lnTo>
                  <a:lnTo>
                    <a:pt x="7333"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3"/>
            <p:cNvSpPr/>
            <p:nvPr/>
          </p:nvSpPr>
          <p:spPr>
            <a:xfrm>
              <a:off x="6177300" y="4370475"/>
              <a:ext cx="789900" cy="331100"/>
            </a:xfrm>
            <a:custGeom>
              <a:avLst/>
              <a:gdLst/>
              <a:ahLst/>
              <a:cxnLst/>
              <a:rect l="l" t="t" r="r" b="b"/>
              <a:pathLst>
                <a:path w="31596" h="13244" extrusionOk="0">
                  <a:moveTo>
                    <a:pt x="0" y="1"/>
                  </a:moveTo>
                  <a:lnTo>
                    <a:pt x="0" y="46"/>
                  </a:lnTo>
                  <a:lnTo>
                    <a:pt x="4079" y="13243"/>
                  </a:lnTo>
                  <a:lnTo>
                    <a:pt x="31595" y="13243"/>
                  </a:lnTo>
                  <a:lnTo>
                    <a:pt x="27517"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3"/>
            <p:cNvSpPr/>
            <p:nvPr/>
          </p:nvSpPr>
          <p:spPr>
            <a:xfrm>
              <a:off x="4988775" y="4370475"/>
              <a:ext cx="789900" cy="331100"/>
            </a:xfrm>
            <a:custGeom>
              <a:avLst/>
              <a:gdLst/>
              <a:ahLst/>
              <a:cxnLst/>
              <a:rect l="l" t="t" r="r" b="b"/>
              <a:pathLst>
                <a:path w="31596" h="13244" extrusionOk="0">
                  <a:moveTo>
                    <a:pt x="1" y="1"/>
                  </a:moveTo>
                  <a:lnTo>
                    <a:pt x="1" y="46"/>
                  </a:lnTo>
                  <a:lnTo>
                    <a:pt x="4079" y="13243"/>
                  </a:lnTo>
                  <a:lnTo>
                    <a:pt x="31595" y="13243"/>
                  </a:lnTo>
                  <a:lnTo>
                    <a:pt x="27517"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3"/>
            <p:cNvSpPr/>
            <p:nvPr/>
          </p:nvSpPr>
          <p:spPr>
            <a:xfrm>
              <a:off x="3800250" y="4370475"/>
              <a:ext cx="789900" cy="331100"/>
            </a:xfrm>
            <a:custGeom>
              <a:avLst/>
              <a:gdLst/>
              <a:ahLst/>
              <a:cxnLst/>
              <a:rect l="l" t="t" r="r" b="b"/>
              <a:pathLst>
                <a:path w="31596" h="13244" extrusionOk="0">
                  <a:moveTo>
                    <a:pt x="1" y="1"/>
                  </a:moveTo>
                  <a:lnTo>
                    <a:pt x="1" y="13243"/>
                  </a:lnTo>
                  <a:lnTo>
                    <a:pt x="31595" y="13243"/>
                  </a:lnTo>
                  <a:lnTo>
                    <a:pt x="28456"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3"/>
            <p:cNvSpPr/>
            <p:nvPr/>
          </p:nvSpPr>
          <p:spPr>
            <a:xfrm>
              <a:off x="5770050" y="3741575"/>
              <a:ext cx="615775" cy="331075"/>
            </a:xfrm>
            <a:custGeom>
              <a:avLst/>
              <a:gdLst/>
              <a:ahLst/>
              <a:cxnLst/>
              <a:rect l="l" t="t" r="r" b="b"/>
              <a:pathLst>
                <a:path w="24631" h="13243" extrusionOk="0">
                  <a:moveTo>
                    <a:pt x="1" y="0"/>
                  </a:moveTo>
                  <a:lnTo>
                    <a:pt x="1" y="46"/>
                  </a:lnTo>
                  <a:lnTo>
                    <a:pt x="4056" y="13243"/>
                  </a:lnTo>
                  <a:lnTo>
                    <a:pt x="24630" y="13243"/>
                  </a:lnTo>
                  <a:lnTo>
                    <a:pt x="20552"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3"/>
            <p:cNvSpPr/>
            <p:nvPr/>
          </p:nvSpPr>
          <p:spPr>
            <a:xfrm>
              <a:off x="4725875" y="3741575"/>
              <a:ext cx="645550" cy="331075"/>
            </a:xfrm>
            <a:custGeom>
              <a:avLst/>
              <a:gdLst/>
              <a:ahLst/>
              <a:cxnLst/>
              <a:rect l="l" t="t" r="r" b="b"/>
              <a:pathLst>
                <a:path w="25822" h="13243" extrusionOk="0">
                  <a:moveTo>
                    <a:pt x="0" y="0"/>
                  </a:moveTo>
                  <a:lnTo>
                    <a:pt x="0" y="46"/>
                  </a:lnTo>
                  <a:lnTo>
                    <a:pt x="4078" y="13243"/>
                  </a:lnTo>
                  <a:lnTo>
                    <a:pt x="25821" y="13243"/>
                  </a:lnTo>
                  <a:lnTo>
                    <a:pt x="21720"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3"/>
            <p:cNvSpPr/>
            <p:nvPr/>
          </p:nvSpPr>
          <p:spPr>
            <a:xfrm>
              <a:off x="3800250" y="3741575"/>
              <a:ext cx="526975" cy="331075"/>
            </a:xfrm>
            <a:custGeom>
              <a:avLst/>
              <a:gdLst/>
              <a:ahLst/>
              <a:cxnLst/>
              <a:rect l="l" t="t" r="r" b="b"/>
              <a:pathLst>
                <a:path w="21079" h="13243" extrusionOk="0">
                  <a:moveTo>
                    <a:pt x="1" y="0"/>
                  </a:moveTo>
                  <a:lnTo>
                    <a:pt x="1" y="13243"/>
                  </a:lnTo>
                  <a:lnTo>
                    <a:pt x="21079" y="13243"/>
                  </a:lnTo>
                  <a:lnTo>
                    <a:pt x="18078"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3"/>
            <p:cNvSpPr/>
            <p:nvPr/>
          </p:nvSpPr>
          <p:spPr>
            <a:xfrm>
              <a:off x="5421800" y="3271300"/>
              <a:ext cx="481150" cy="198225"/>
            </a:xfrm>
            <a:custGeom>
              <a:avLst/>
              <a:gdLst/>
              <a:ahLst/>
              <a:cxnLst/>
              <a:rect l="l" t="t" r="r" b="b"/>
              <a:pathLst>
                <a:path w="19246" h="7929" extrusionOk="0">
                  <a:moveTo>
                    <a:pt x="0" y="1"/>
                  </a:moveTo>
                  <a:lnTo>
                    <a:pt x="0" y="24"/>
                  </a:lnTo>
                  <a:lnTo>
                    <a:pt x="2406" y="7722"/>
                  </a:lnTo>
                  <a:lnTo>
                    <a:pt x="19246" y="7928"/>
                  </a:lnTo>
                  <a:lnTo>
                    <a:pt x="19246" y="7928"/>
                  </a:lnTo>
                  <a:lnTo>
                    <a:pt x="16772"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3"/>
            <p:cNvSpPr/>
            <p:nvPr/>
          </p:nvSpPr>
          <p:spPr>
            <a:xfrm>
              <a:off x="4570075" y="3256425"/>
              <a:ext cx="506925" cy="202775"/>
            </a:xfrm>
            <a:custGeom>
              <a:avLst/>
              <a:gdLst/>
              <a:ahLst/>
              <a:cxnLst/>
              <a:rect l="l" t="t" r="r" b="b"/>
              <a:pathLst>
                <a:path w="20277" h="8111" extrusionOk="0">
                  <a:moveTo>
                    <a:pt x="0" y="0"/>
                  </a:moveTo>
                  <a:lnTo>
                    <a:pt x="0" y="23"/>
                  </a:lnTo>
                  <a:lnTo>
                    <a:pt x="2452" y="7905"/>
                  </a:lnTo>
                  <a:lnTo>
                    <a:pt x="20277" y="8111"/>
                  </a:lnTo>
                  <a:lnTo>
                    <a:pt x="20277" y="8111"/>
                  </a:lnTo>
                  <a:lnTo>
                    <a:pt x="17711"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3"/>
            <p:cNvSpPr/>
            <p:nvPr/>
          </p:nvSpPr>
          <p:spPr>
            <a:xfrm>
              <a:off x="3800250" y="3247250"/>
              <a:ext cx="424450" cy="201650"/>
            </a:xfrm>
            <a:custGeom>
              <a:avLst/>
              <a:gdLst/>
              <a:ahLst/>
              <a:cxnLst/>
              <a:rect l="l" t="t" r="r" b="b"/>
              <a:pathLst>
                <a:path w="16978" h="8066" extrusionOk="0">
                  <a:moveTo>
                    <a:pt x="1" y="1"/>
                  </a:moveTo>
                  <a:lnTo>
                    <a:pt x="1" y="7859"/>
                  </a:lnTo>
                  <a:lnTo>
                    <a:pt x="16978" y="8065"/>
                  </a:lnTo>
                  <a:lnTo>
                    <a:pt x="15305"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3"/>
            <p:cNvSpPr/>
            <p:nvPr/>
          </p:nvSpPr>
          <p:spPr>
            <a:xfrm>
              <a:off x="5146300" y="2801625"/>
              <a:ext cx="413000" cy="209100"/>
            </a:xfrm>
            <a:custGeom>
              <a:avLst/>
              <a:gdLst/>
              <a:ahLst/>
              <a:cxnLst/>
              <a:rect l="l" t="t" r="r" b="b"/>
              <a:pathLst>
                <a:path w="16520" h="8364" extrusionOk="0">
                  <a:moveTo>
                    <a:pt x="0" y="1"/>
                  </a:moveTo>
                  <a:lnTo>
                    <a:pt x="0" y="46"/>
                  </a:lnTo>
                  <a:lnTo>
                    <a:pt x="2475" y="7997"/>
                  </a:lnTo>
                  <a:lnTo>
                    <a:pt x="16519" y="8363"/>
                  </a:lnTo>
                  <a:lnTo>
                    <a:pt x="16519" y="8363"/>
                  </a:lnTo>
                  <a:lnTo>
                    <a:pt x="13930"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3"/>
            <p:cNvSpPr/>
            <p:nvPr/>
          </p:nvSpPr>
          <p:spPr>
            <a:xfrm>
              <a:off x="4438900" y="2789600"/>
              <a:ext cx="431325" cy="203375"/>
            </a:xfrm>
            <a:custGeom>
              <a:avLst/>
              <a:gdLst/>
              <a:ahLst/>
              <a:cxnLst/>
              <a:rect l="l" t="t" r="r" b="b"/>
              <a:pathLst>
                <a:path w="17253" h="8135" extrusionOk="0">
                  <a:moveTo>
                    <a:pt x="1" y="1"/>
                  </a:moveTo>
                  <a:lnTo>
                    <a:pt x="1" y="23"/>
                  </a:lnTo>
                  <a:lnTo>
                    <a:pt x="2406" y="7745"/>
                  </a:lnTo>
                  <a:lnTo>
                    <a:pt x="17253" y="8134"/>
                  </a:lnTo>
                  <a:lnTo>
                    <a:pt x="14733"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3"/>
            <p:cNvSpPr/>
            <p:nvPr/>
          </p:nvSpPr>
          <p:spPr>
            <a:xfrm>
              <a:off x="3800250" y="2782150"/>
              <a:ext cx="359150" cy="192475"/>
            </a:xfrm>
            <a:custGeom>
              <a:avLst/>
              <a:gdLst/>
              <a:ahLst/>
              <a:cxnLst/>
              <a:rect l="l" t="t" r="r" b="b"/>
              <a:pathLst>
                <a:path w="14366" h="7699" extrusionOk="0">
                  <a:moveTo>
                    <a:pt x="1" y="1"/>
                  </a:moveTo>
                  <a:lnTo>
                    <a:pt x="1" y="7332"/>
                  </a:lnTo>
                  <a:lnTo>
                    <a:pt x="14366" y="7699"/>
                  </a:lnTo>
                  <a:lnTo>
                    <a:pt x="13083"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3"/>
            <p:cNvSpPr/>
            <p:nvPr/>
          </p:nvSpPr>
          <p:spPr>
            <a:xfrm>
              <a:off x="4795175" y="2243175"/>
              <a:ext cx="350000" cy="297300"/>
            </a:xfrm>
            <a:custGeom>
              <a:avLst/>
              <a:gdLst/>
              <a:ahLst/>
              <a:cxnLst/>
              <a:rect l="l" t="t" r="r" b="b"/>
              <a:pathLst>
                <a:path w="14000" h="11892" extrusionOk="0">
                  <a:moveTo>
                    <a:pt x="0" y="0"/>
                  </a:moveTo>
                  <a:lnTo>
                    <a:pt x="0" y="23"/>
                  </a:lnTo>
                  <a:lnTo>
                    <a:pt x="3414" y="11295"/>
                  </a:lnTo>
                  <a:lnTo>
                    <a:pt x="13999" y="11891"/>
                  </a:lnTo>
                  <a:lnTo>
                    <a:pt x="13999" y="11891"/>
                  </a:lnTo>
                  <a:lnTo>
                    <a:pt x="10700" y="1008"/>
                  </a:lnTo>
                  <a:lnTo>
                    <a:pt x="0"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3"/>
            <p:cNvSpPr/>
            <p:nvPr/>
          </p:nvSpPr>
          <p:spPr>
            <a:xfrm>
              <a:off x="4267650" y="2243175"/>
              <a:ext cx="355725" cy="267500"/>
            </a:xfrm>
            <a:custGeom>
              <a:avLst/>
              <a:gdLst/>
              <a:ahLst/>
              <a:cxnLst/>
              <a:rect l="l" t="t" r="r" b="b"/>
              <a:pathLst>
                <a:path w="14229" h="10700" extrusionOk="0">
                  <a:moveTo>
                    <a:pt x="0" y="0"/>
                  </a:moveTo>
                  <a:lnTo>
                    <a:pt x="0" y="23"/>
                  </a:lnTo>
                  <a:lnTo>
                    <a:pt x="3047" y="10081"/>
                  </a:lnTo>
                  <a:lnTo>
                    <a:pt x="14228" y="10700"/>
                  </a:lnTo>
                  <a:lnTo>
                    <a:pt x="10998"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3"/>
            <p:cNvSpPr/>
            <p:nvPr/>
          </p:nvSpPr>
          <p:spPr>
            <a:xfrm>
              <a:off x="3800250" y="2243175"/>
              <a:ext cx="286425" cy="237150"/>
            </a:xfrm>
            <a:custGeom>
              <a:avLst/>
              <a:gdLst/>
              <a:ahLst/>
              <a:cxnLst/>
              <a:rect l="l" t="t" r="r" b="b"/>
              <a:pathLst>
                <a:path w="11457" h="9486" extrusionOk="0">
                  <a:moveTo>
                    <a:pt x="1" y="0"/>
                  </a:moveTo>
                  <a:lnTo>
                    <a:pt x="1" y="8844"/>
                  </a:lnTo>
                  <a:lnTo>
                    <a:pt x="11456" y="9485"/>
                  </a:lnTo>
                  <a:lnTo>
                    <a:pt x="11456" y="9485"/>
                  </a:lnTo>
                  <a:lnTo>
                    <a:pt x="10036" y="0"/>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3"/>
            <p:cNvSpPr/>
            <p:nvPr/>
          </p:nvSpPr>
          <p:spPr>
            <a:xfrm>
              <a:off x="4507625" y="1787800"/>
              <a:ext cx="259500" cy="256625"/>
            </a:xfrm>
            <a:custGeom>
              <a:avLst/>
              <a:gdLst/>
              <a:ahLst/>
              <a:cxnLst/>
              <a:rect l="l" t="t" r="r" b="b"/>
              <a:pathLst>
                <a:path w="10380" h="10265" extrusionOk="0">
                  <a:moveTo>
                    <a:pt x="1" y="1"/>
                  </a:moveTo>
                  <a:lnTo>
                    <a:pt x="2750" y="9486"/>
                  </a:lnTo>
                  <a:lnTo>
                    <a:pt x="10380" y="10265"/>
                  </a:lnTo>
                  <a:lnTo>
                    <a:pt x="7585" y="688"/>
                  </a:lnTo>
                  <a:lnTo>
                    <a:pt x="1"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3"/>
            <p:cNvSpPr/>
            <p:nvPr/>
          </p:nvSpPr>
          <p:spPr>
            <a:xfrm>
              <a:off x="4132475" y="1787800"/>
              <a:ext cx="258350" cy="217675"/>
            </a:xfrm>
            <a:custGeom>
              <a:avLst/>
              <a:gdLst/>
              <a:ahLst/>
              <a:cxnLst/>
              <a:rect l="l" t="t" r="r" b="b"/>
              <a:pathLst>
                <a:path w="10334" h="8707" extrusionOk="0">
                  <a:moveTo>
                    <a:pt x="0" y="1"/>
                  </a:moveTo>
                  <a:lnTo>
                    <a:pt x="2291" y="7859"/>
                  </a:lnTo>
                  <a:lnTo>
                    <a:pt x="10333" y="8707"/>
                  </a:lnTo>
                  <a:lnTo>
                    <a:pt x="7813"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3"/>
            <p:cNvSpPr/>
            <p:nvPr/>
          </p:nvSpPr>
          <p:spPr>
            <a:xfrm>
              <a:off x="3800250" y="1723075"/>
              <a:ext cx="203925" cy="241750"/>
            </a:xfrm>
            <a:custGeom>
              <a:avLst/>
              <a:gdLst/>
              <a:ahLst/>
              <a:cxnLst/>
              <a:rect l="l" t="t" r="r" b="b"/>
              <a:pathLst>
                <a:path w="8157" h="9670" extrusionOk="0">
                  <a:moveTo>
                    <a:pt x="1" y="1"/>
                  </a:moveTo>
                  <a:lnTo>
                    <a:pt x="1" y="8822"/>
                  </a:lnTo>
                  <a:lnTo>
                    <a:pt x="8157" y="9669"/>
                  </a:lnTo>
                  <a:lnTo>
                    <a:pt x="7126" y="2223"/>
                  </a:lnTo>
                  <a:lnTo>
                    <a:pt x="1"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3"/>
            <p:cNvSpPr/>
            <p:nvPr/>
          </p:nvSpPr>
          <p:spPr>
            <a:xfrm>
              <a:off x="893950" y="1555250"/>
              <a:ext cx="2731625" cy="3272325"/>
            </a:xfrm>
            <a:custGeom>
              <a:avLst/>
              <a:gdLst/>
              <a:ahLst/>
              <a:cxnLst/>
              <a:rect l="l" t="t" r="r" b="b"/>
              <a:pathLst>
                <a:path w="109265" h="130893" extrusionOk="0">
                  <a:moveTo>
                    <a:pt x="109265" y="1"/>
                  </a:moveTo>
                  <a:lnTo>
                    <a:pt x="87109" y="3369"/>
                  </a:lnTo>
                  <a:lnTo>
                    <a:pt x="0" y="130893"/>
                  </a:lnTo>
                  <a:lnTo>
                    <a:pt x="46510" y="130893"/>
                  </a:lnTo>
                  <a:lnTo>
                    <a:pt x="109265" y="1"/>
                  </a:lnTo>
                  <a:close/>
                </a:path>
              </a:pathLst>
            </a:custGeom>
            <a:solidFill>
              <a:srgbClr val="FDB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3"/>
            <p:cNvSpPr/>
            <p:nvPr/>
          </p:nvSpPr>
          <p:spPr>
            <a:xfrm>
              <a:off x="998200" y="1565000"/>
              <a:ext cx="2565525" cy="3262575"/>
            </a:xfrm>
            <a:custGeom>
              <a:avLst/>
              <a:gdLst/>
              <a:ahLst/>
              <a:cxnLst/>
              <a:rect l="l" t="t" r="r" b="b"/>
              <a:pathLst>
                <a:path w="102621" h="130503" extrusionOk="0">
                  <a:moveTo>
                    <a:pt x="102620" y="0"/>
                  </a:moveTo>
                  <a:lnTo>
                    <a:pt x="85620" y="2498"/>
                  </a:lnTo>
                  <a:lnTo>
                    <a:pt x="0" y="130503"/>
                  </a:lnTo>
                  <a:lnTo>
                    <a:pt x="35605" y="130503"/>
                  </a:lnTo>
                  <a:lnTo>
                    <a:pt x="102620" y="0"/>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3"/>
            <p:cNvSpPr/>
            <p:nvPr/>
          </p:nvSpPr>
          <p:spPr>
            <a:xfrm>
              <a:off x="3973225" y="1555250"/>
              <a:ext cx="2731625" cy="3272325"/>
            </a:xfrm>
            <a:custGeom>
              <a:avLst/>
              <a:gdLst/>
              <a:ahLst/>
              <a:cxnLst/>
              <a:rect l="l" t="t" r="r" b="b"/>
              <a:pathLst>
                <a:path w="109265" h="130893" extrusionOk="0">
                  <a:moveTo>
                    <a:pt x="1" y="1"/>
                  </a:moveTo>
                  <a:lnTo>
                    <a:pt x="2933" y="18880"/>
                  </a:lnTo>
                  <a:lnTo>
                    <a:pt x="4698" y="19086"/>
                  </a:lnTo>
                  <a:lnTo>
                    <a:pt x="7928" y="40210"/>
                  </a:lnTo>
                  <a:lnTo>
                    <a:pt x="10609" y="40347"/>
                  </a:lnTo>
                  <a:lnTo>
                    <a:pt x="14091" y="59226"/>
                  </a:lnTo>
                  <a:lnTo>
                    <a:pt x="16199" y="59272"/>
                  </a:lnTo>
                  <a:lnTo>
                    <a:pt x="21056" y="78838"/>
                  </a:lnTo>
                  <a:lnTo>
                    <a:pt x="25959" y="78907"/>
                  </a:lnTo>
                  <a:lnTo>
                    <a:pt x="33222" y="105370"/>
                  </a:lnTo>
                  <a:lnTo>
                    <a:pt x="38721" y="105370"/>
                  </a:lnTo>
                  <a:lnTo>
                    <a:pt x="46121" y="130893"/>
                  </a:lnTo>
                  <a:lnTo>
                    <a:pt x="109265" y="130893"/>
                  </a:lnTo>
                  <a:lnTo>
                    <a:pt x="22133" y="3369"/>
                  </a:lnTo>
                  <a:lnTo>
                    <a:pt x="1" y="1"/>
                  </a:lnTo>
                  <a:close/>
                </a:path>
              </a:pathLst>
            </a:custGeom>
            <a:solidFill>
              <a:srgbClr val="EEA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3"/>
            <p:cNvSpPr/>
            <p:nvPr/>
          </p:nvSpPr>
          <p:spPr>
            <a:xfrm>
              <a:off x="3973225" y="1555250"/>
              <a:ext cx="2731625" cy="3272325"/>
            </a:xfrm>
            <a:custGeom>
              <a:avLst/>
              <a:gdLst/>
              <a:ahLst/>
              <a:cxnLst/>
              <a:rect l="l" t="t" r="r" b="b"/>
              <a:pathLst>
                <a:path w="109265" h="130893" extrusionOk="0">
                  <a:moveTo>
                    <a:pt x="1" y="1"/>
                  </a:moveTo>
                  <a:lnTo>
                    <a:pt x="62755" y="130893"/>
                  </a:lnTo>
                  <a:lnTo>
                    <a:pt x="109265" y="130893"/>
                  </a:lnTo>
                  <a:lnTo>
                    <a:pt x="22133" y="3369"/>
                  </a:lnTo>
                  <a:lnTo>
                    <a:pt x="1" y="1"/>
                  </a:lnTo>
                  <a:close/>
                </a:path>
              </a:pathLst>
            </a:custGeom>
            <a:solidFill>
              <a:srgbClr val="CD9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thuc hanh">
            <a:hlinkClick r:id="" action="ppaction://media"/>
            <a:extLst>
              <a:ext uri="{FF2B5EF4-FFF2-40B4-BE49-F238E27FC236}">
                <a16:creationId xmlns:a16="http://schemas.microsoft.com/office/drawing/2014/main" id="{37D2D99C-5722-403C-AEC3-F5EB971ACB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996" y="1495697"/>
            <a:ext cx="406400" cy="406400"/>
          </a:xfrm>
          <a:prstGeom prst="rect">
            <a:avLst/>
          </a:prstGeom>
        </p:spPr>
      </p:pic>
    </p:spTree>
    <p:extLst>
      <p:ext uri="{BB962C8B-B14F-4D97-AF65-F5344CB8AC3E}">
        <p14:creationId xmlns:p14="http://schemas.microsoft.com/office/powerpoint/2010/main" val="32733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707886"/>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Thảo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luận</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4774019" y="1170522"/>
            <a:ext cx="4369981" cy="2658140"/>
          </a:xfrm>
          <a:prstGeom prst="cloudCallout">
            <a:avLst>
              <a:gd name="adj1" fmla="val -54653"/>
              <a:gd name="adj2" fmla="val -71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Ở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đang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nhỉ</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4" name="Subtitle 1"/>
          <p:cNvSpPr txBox="1">
            <a:spLocks/>
          </p:cNvSpPr>
          <p:nvPr/>
        </p:nvSpPr>
        <p:spPr>
          <a:xfrm>
            <a:off x="5169369" y="1170522"/>
            <a:ext cx="3511538" cy="11354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44" y="1310077"/>
            <a:ext cx="5063925" cy="4105885"/>
          </a:xfrm>
          <a:prstGeom prst="rect">
            <a:avLst/>
          </a:prstGeom>
        </p:spPr>
      </p:pic>
      <p:pic>
        <p:nvPicPr>
          <p:cNvPr id="2" name="S33">
            <a:hlinkClick r:id="" action="ppaction://media"/>
            <a:extLst>
              <a:ext uri="{FF2B5EF4-FFF2-40B4-BE49-F238E27FC236}">
                <a16:creationId xmlns:a16="http://schemas.microsoft.com/office/drawing/2014/main" id="{73B8D179-A976-44BB-AED5-32ED18277B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471" y="1535042"/>
            <a:ext cx="406400" cy="406400"/>
          </a:xfrm>
          <a:prstGeom prst="rect">
            <a:avLst/>
          </a:prstGeom>
        </p:spPr>
      </p:pic>
    </p:spTree>
    <p:extLst>
      <p:ext uri="{BB962C8B-B14F-4D97-AF65-F5344CB8AC3E}">
        <p14:creationId xmlns:p14="http://schemas.microsoft.com/office/powerpoint/2010/main" val="187250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4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630942"/>
          </a:xfrm>
          <a:prstGeom prst="rect">
            <a:avLst/>
          </a:prstGeom>
          <a:noFill/>
        </p:spPr>
        <p:txBody>
          <a:bodyPr wrap="square" rtlCol="0">
            <a:spAutoFit/>
          </a:bodyPr>
          <a:lstStyle/>
          <a:p>
            <a:pPr algn="ctr"/>
            <a:r>
              <a:rPr lang="en-US" sz="3500" b="1" dirty="0" err="1">
                <a:solidFill>
                  <a:srgbClr val="C00000"/>
                </a:solidFill>
                <a:latin typeface="Times New Roman" panose="02020603050405020304" pitchFamily="18" charset="0"/>
                <a:cs typeface="Times New Roman" panose="02020603050405020304" pitchFamily="18" charset="0"/>
              </a:rPr>
              <a:t>Thảo</a:t>
            </a:r>
            <a:r>
              <a:rPr lang="en-US" sz="3500" b="1" dirty="0">
                <a:solidFill>
                  <a:srgbClr val="C00000"/>
                </a:solidFill>
                <a:latin typeface="Times New Roman" panose="02020603050405020304" pitchFamily="18" charset="0"/>
                <a:cs typeface="Times New Roman" panose="02020603050405020304" pitchFamily="18" charset="0"/>
              </a:rPr>
              <a:t> </a:t>
            </a:r>
            <a:r>
              <a:rPr lang="en-US" sz="3500" b="1" dirty="0" err="1">
                <a:solidFill>
                  <a:srgbClr val="C00000"/>
                </a:solidFill>
                <a:latin typeface="Times New Roman" panose="02020603050405020304" pitchFamily="18" charset="0"/>
                <a:cs typeface="Times New Roman" panose="02020603050405020304" pitchFamily="18" charset="0"/>
              </a:rPr>
              <a:t>luận</a:t>
            </a:r>
            <a:endParaRPr lang="en-US" sz="3500" b="1" dirty="0">
              <a:solidFill>
                <a:srgbClr val="C00000"/>
              </a:solidFill>
              <a:latin typeface="Times New Roman" panose="02020603050405020304" pitchFamily="18" charset="0"/>
              <a:cs typeface="Times New Roman" panose="02020603050405020304" pitchFamily="18" charset="0"/>
            </a:endParaRPr>
          </a:p>
        </p:txBody>
      </p:sp>
      <p:sp>
        <p:nvSpPr>
          <p:cNvPr id="3" name="Rounded Rectangular Callout 2"/>
          <p:cNvSpPr/>
          <p:nvPr/>
        </p:nvSpPr>
        <p:spPr>
          <a:xfrm>
            <a:off x="4753165" y="1291081"/>
            <a:ext cx="3901737" cy="1924493"/>
          </a:xfrm>
          <a:prstGeom prst="wedgeRoundRectCallout">
            <a:avLst>
              <a:gd name="adj1" fmla="val -71247"/>
              <a:gd name="adj2" fmla="val 622"/>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1"/>
          <p:cNvSpPr txBox="1">
            <a:spLocks/>
          </p:cNvSpPr>
          <p:nvPr/>
        </p:nvSpPr>
        <p:spPr>
          <a:xfrm>
            <a:off x="5016438" y="1420915"/>
            <a:ext cx="3542772" cy="11354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nhỉ</a:t>
            </a:r>
            <a:endParaRPr lang="en-US" sz="3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clrChange>
              <a:clrFrom>
                <a:srgbClr val="F7F7F7"/>
              </a:clrFrom>
              <a:clrTo>
                <a:srgbClr val="F7F7F7">
                  <a:alpha val="0"/>
                </a:srgbClr>
              </a:clrTo>
            </a:clrChange>
          </a:blip>
          <a:stretch>
            <a:fillRect/>
          </a:stretch>
        </p:blipFill>
        <p:spPr>
          <a:xfrm>
            <a:off x="203184" y="1117527"/>
            <a:ext cx="4549981" cy="4196094"/>
          </a:xfrm>
          <a:prstGeom prst="rect">
            <a:avLst/>
          </a:prstGeom>
        </p:spPr>
      </p:pic>
      <p:pic>
        <p:nvPicPr>
          <p:cNvPr id="6" name="S34">
            <a:hlinkClick r:id="" action="ppaction://media"/>
            <a:extLst>
              <a:ext uri="{FF2B5EF4-FFF2-40B4-BE49-F238E27FC236}">
                <a16:creationId xmlns:a16="http://schemas.microsoft.com/office/drawing/2014/main" id="{5C805F55-C95C-4610-A7BF-EB35E1A428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275" y="2149955"/>
            <a:ext cx="406400" cy="406400"/>
          </a:xfrm>
          <a:prstGeom prst="rect">
            <a:avLst/>
          </a:prstGeom>
        </p:spPr>
      </p:pic>
    </p:spTree>
    <p:extLst>
      <p:ext uri="{BB962C8B-B14F-4D97-AF65-F5344CB8AC3E}">
        <p14:creationId xmlns:p14="http://schemas.microsoft.com/office/powerpoint/2010/main" val="367172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4" name="camera.wav"/>
                                        </p:tgtEl>
                                      </p:cMediaNode>
                                    </p:audio>
                                  </p:subTnLst>
                                </p:cTn>
                              </p:par>
                              <p:par>
                                <p:cTn id="11" presetID="1" presetClass="mediacall" presetSubtype="0" fill="hold" nodeType="withEffect">
                                  <p:stCondLst>
                                    <p:cond delay="0"/>
                                  </p:stCondLst>
                                  <p:childTnLst>
                                    <p:cmd type="call" cmd="playFrom(0.0)">
                                      <p:cBhvr>
                                        <p:cTn id="12" dur="58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hú Bộ Đội, Công An, Biên Phòng Corel Vector - Free.Vector6.com"/>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757"/>
          <a:stretch/>
        </p:blipFill>
        <p:spPr bwMode="auto">
          <a:xfrm>
            <a:off x="-169333" y="1261534"/>
            <a:ext cx="5509846" cy="3979333"/>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Terminator 3"/>
          <p:cNvSpPr/>
          <p:nvPr/>
        </p:nvSpPr>
        <p:spPr>
          <a:xfrm>
            <a:off x="985390" y="3166533"/>
            <a:ext cx="3454400" cy="524934"/>
          </a:xfrm>
          <a:prstGeom prst="flowChartTermina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a:t>
            </a:r>
          </a:p>
        </p:txBody>
      </p:sp>
      <p:sp>
        <p:nvSpPr>
          <p:cNvPr id="5" name="Rounded Rectangular Callout 4"/>
          <p:cNvSpPr/>
          <p:nvPr/>
        </p:nvSpPr>
        <p:spPr>
          <a:xfrm>
            <a:off x="4775201" y="211667"/>
            <a:ext cx="4174066" cy="2455333"/>
          </a:xfrm>
          <a:prstGeom prst="wedgeRoundRectCallout">
            <a:avLst>
              <a:gd name="adj1" fmla="val -63024"/>
              <a:gd name="adj2" fmla="val -198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cs typeface="Times New Roman" panose="02020603050405020304" pitchFamily="18" charset="0"/>
              </a:rPr>
              <a:t>Theo </a:t>
            </a:r>
            <a:r>
              <a:rPr lang="en-US" sz="3600" dirty="0" err="1">
                <a:solidFill>
                  <a:srgbClr val="C00000"/>
                </a:solidFill>
                <a:latin typeface="Times New Roman" panose="02020603050405020304" pitchFamily="18" charset="0"/>
                <a:cs typeface="Times New Roman" panose="02020603050405020304" pitchFamily="18" charset="0"/>
              </a:rPr>
              <a:t>em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bộ</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đội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Việt</a:t>
            </a:r>
            <a:r>
              <a:rPr lang="en-US" sz="3600" dirty="0">
                <a:solidFill>
                  <a:srgbClr val="C00000"/>
                </a:solidFill>
                <a:latin typeface="Times New Roman" panose="02020603050405020304" pitchFamily="18" charset="0"/>
                <a:cs typeface="Times New Roman" panose="02020603050405020304" pitchFamily="18" charset="0"/>
              </a:rPr>
              <a:t> Nam </a:t>
            </a:r>
            <a:r>
              <a:rPr lang="en-US" sz="3600" dirty="0" err="1">
                <a:solidFill>
                  <a:srgbClr val="C00000"/>
                </a:solidFill>
                <a:latin typeface="Times New Roman" panose="02020603050405020304" pitchFamily="18" charset="0"/>
                <a:cs typeface="Times New Roman" panose="02020603050405020304" pitchFamily="18" charset="0"/>
              </a:rPr>
              <a:t>có</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những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tên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gọi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gì</a:t>
            </a:r>
            <a:r>
              <a:rPr lang="en-US" sz="3600" dirty="0">
                <a:solidFill>
                  <a:srgbClr val="C00000"/>
                </a:solidFill>
                <a:latin typeface="Times New Roman" panose="02020603050405020304" pitchFamily="18" charset="0"/>
                <a:cs typeface="Times New Roman" panose="02020603050405020304" pitchFamily="18" charset="0"/>
              </a:rPr>
              <a:t>?</a:t>
            </a:r>
          </a:p>
        </p:txBody>
      </p:sp>
      <p:pic>
        <p:nvPicPr>
          <p:cNvPr id="2" name="S8">
            <a:hlinkClick r:id="" action="ppaction://media"/>
            <a:extLst>
              <a:ext uri="{FF2B5EF4-FFF2-40B4-BE49-F238E27FC236}">
                <a16:creationId xmlns:a16="http://schemas.microsoft.com/office/drawing/2014/main" id="{18742C63-4180-4102-AB67-5FEB2DB435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7207" y="2028684"/>
            <a:ext cx="406400" cy="406400"/>
          </a:xfrm>
          <a:prstGeom prst="rect">
            <a:avLst/>
          </a:prstGeom>
        </p:spPr>
      </p:pic>
    </p:spTree>
    <p:extLst>
      <p:ext uri="{BB962C8B-B14F-4D97-AF65-F5344CB8AC3E}">
        <p14:creationId xmlns:p14="http://schemas.microsoft.com/office/powerpoint/2010/main" val="33253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630942"/>
          </a:xfrm>
          <a:prstGeom prst="rect">
            <a:avLst/>
          </a:prstGeom>
          <a:noFill/>
        </p:spPr>
        <p:txBody>
          <a:bodyPr wrap="square" rtlCol="0">
            <a:spAutoFit/>
          </a:bodyPr>
          <a:lstStyle/>
          <a:p>
            <a:pPr algn="ctr"/>
            <a:r>
              <a:rPr lang="en-US" sz="3500" b="1" dirty="0" err="1">
                <a:solidFill>
                  <a:srgbClr val="C00000"/>
                </a:solidFill>
                <a:latin typeface="Times New Roman" panose="02020603050405020304" pitchFamily="18" charset="0"/>
                <a:cs typeface="Times New Roman" panose="02020603050405020304" pitchFamily="18" charset="0"/>
              </a:rPr>
              <a:t>Thảo</a:t>
            </a:r>
            <a:r>
              <a:rPr lang="en-US" sz="3500" b="1" dirty="0">
                <a:solidFill>
                  <a:srgbClr val="C00000"/>
                </a:solidFill>
                <a:latin typeface="Times New Roman" panose="02020603050405020304" pitchFamily="18" charset="0"/>
                <a:cs typeface="Times New Roman" panose="02020603050405020304" pitchFamily="18" charset="0"/>
              </a:rPr>
              <a:t> </a:t>
            </a:r>
            <a:r>
              <a:rPr lang="en-US" sz="3500" b="1" dirty="0" err="1">
                <a:solidFill>
                  <a:srgbClr val="C00000"/>
                </a:solidFill>
                <a:latin typeface="Times New Roman" panose="02020603050405020304" pitchFamily="18" charset="0"/>
                <a:cs typeface="Times New Roman" panose="02020603050405020304" pitchFamily="18" charset="0"/>
              </a:rPr>
              <a:t>luận</a:t>
            </a:r>
            <a:endParaRPr lang="en-US" sz="3500" b="1" dirty="0">
              <a:solidFill>
                <a:srgbClr val="C00000"/>
              </a:solidFill>
              <a:latin typeface="Times New Roman" panose="02020603050405020304" pitchFamily="18" charset="0"/>
              <a:cs typeface="Times New Roman" panose="02020603050405020304" pitchFamily="18" charset="0"/>
            </a:endParaRPr>
          </a:p>
        </p:txBody>
      </p:sp>
      <p:sp>
        <p:nvSpPr>
          <p:cNvPr id="4" name="Subtitle 1"/>
          <p:cNvSpPr txBox="1">
            <a:spLocks/>
          </p:cNvSpPr>
          <p:nvPr/>
        </p:nvSpPr>
        <p:spPr>
          <a:xfrm>
            <a:off x="1717553" y="1479680"/>
            <a:ext cx="4159498" cy="127521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735" y="400318"/>
            <a:ext cx="4440074" cy="4432698"/>
          </a:xfrm>
          <a:prstGeom prst="rect">
            <a:avLst/>
          </a:prstGeom>
        </p:spPr>
      </p:pic>
      <p:pic>
        <p:nvPicPr>
          <p:cNvPr id="7" name="Picture 10" descr="Hình ảnh chú bộ đội đẹp kiên cường anh dũng nhất"/>
          <p:cNvPicPr>
            <a:picLocks noChangeAspect="1" noChangeArrowheads="1"/>
          </p:cNvPicPr>
          <p:nvPr/>
        </p:nvPicPr>
        <p:blipFill rotWithShape="1">
          <a:blip r:embed="rId6">
            <a:clrChange>
              <a:clrFrom>
                <a:srgbClr val="FDDD26"/>
              </a:clrFrom>
              <a:clrTo>
                <a:srgbClr val="FDDD26">
                  <a:alpha val="0"/>
                </a:srgbClr>
              </a:clrTo>
            </a:clrChange>
            <a:extLst>
              <a:ext uri="{28A0092B-C50C-407E-A947-70E740481C1C}">
                <a14:useLocalDpi xmlns:a14="http://schemas.microsoft.com/office/drawing/2010/main" val="0"/>
              </a:ext>
            </a:extLst>
          </a:blip>
          <a:srcRect l="3565" t="1934" r="2300"/>
          <a:stretch/>
        </p:blipFill>
        <p:spPr bwMode="auto">
          <a:xfrm>
            <a:off x="-76737" y="1743740"/>
            <a:ext cx="2650605" cy="3672506"/>
          </a:xfrm>
          <a:prstGeom prst="rect">
            <a:avLst/>
          </a:prstGeom>
          <a:noFill/>
          <a:extLst>
            <a:ext uri="{909E8E84-426E-40DD-AFC4-6F175D3DCCD1}">
              <a14:hiddenFill xmlns:a14="http://schemas.microsoft.com/office/drawing/2010/main">
                <a:solidFill>
                  <a:srgbClr val="FFFFFF"/>
                </a:solidFill>
              </a14:hiddenFill>
            </a:ext>
          </a:extLst>
        </p:spPr>
      </p:pic>
      <p:pic>
        <p:nvPicPr>
          <p:cNvPr id="3" name="S35">
            <a:hlinkClick r:id="" action="ppaction://media"/>
            <a:extLst>
              <a:ext uri="{FF2B5EF4-FFF2-40B4-BE49-F238E27FC236}">
                <a16:creationId xmlns:a16="http://schemas.microsoft.com/office/drawing/2014/main" id="{E5412E1D-3EBA-4864-9BAE-2084C705FC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7802" y="1766499"/>
            <a:ext cx="406400" cy="406400"/>
          </a:xfrm>
          <a:prstGeom prst="rect">
            <a:avLst/>
          </a:prstGeom>
        </p:spPr>
      </p:pic>
    </p:spTree>
    <p:extLst>
      <p:ext uri="{BB962C8B-B14F-4D97-AF65-F5344CB8AC3E}">
        <p14:creationId xmlns:p14="http://schemas.microsoft.com/office/powerpoint/2010/main" val="336866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86"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subTnLst>
                                    <p:audio>
                                      <p:cMediaNode>
                                        <p:cTn display="0" masterRel="sameClick">
                                          <p:stCondLst>
                                            <p:cond evt="begin" delay="0">
                                              <p:tn val="7"/>
                                            </p:cond>
                                          </p:stCondLst>
                                          <p:endCondLst>
                                            <p:cond evt="onStopAudio" delay="0">
                                              <p:tgtEl>
                                                <p:sldTgt/>
                                              </p:tgtEl>
                                            </p:cond>
                                          </p:endCondLst>
                                        </p:cTn>
                                        <p:tgtEl>
                                          <p:sndTgt r:embed="rId4" name="cashreg.wav"/>
                                        </p:tgtEl>
                                      </p:cMediaNode>
                                    </p:audio>
                                  </p:sub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ễu binh A7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285069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5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3868" y="212437"/>
            <a:ext cx="4531782"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CHIA SẺ</a:t>
            </a:r>
          </a:p>
        </p:txBody>
      </p:sp>
      <p:sp>
        <p:nvSpPr>
          <p:cNvPr id="4" name="Subtitle 1"/>
          <p:cNvSpPr txBox="1">
            <a:spLocks/>
          </p:cNvSpPr>
          <p:nvPr/>
        </p:nvSpPr>
        <p:spPr>
          <a:xfrm>
            <a:off x="3946451" y="1109524"/>
            <a:ext cx="4878572" cy="198779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00" b="98667" l="10000" r="90000"/>
                    </a14:imgEffect>
                  </a14:imgLayer>
                </a14:imgProps>
              </a:ext>
            </a:extLst>
          </a:blip>
          <a:stretch>
            <a:fillRect/>
          </a:stretch>
        </p:blipFill>
        <p:spPr>
          <a:xfrm>
            <a:off x="-480680" y="268836"/>
            <a:ext cx="5042047" cy="5042047"/>
          </a:xfrm>
          <a:prstGeom prst="rect">
            <a:avLst/>
          </a:prstGeom>
        </p:spPr>
      </p:pic>
      <p:pic>
        <p:nvPicPr>
          <p:cNvPr id="3" name="S38">
            <a:hlinkClick r:id="" action="ppaction://media"/>
            <a:extLst>
              <a:ext uri="{FF2B5EF4-FFF2-40B4-BE49-F238E27FC236}">
                <a16:creationId xmlns:a16="http://schemas.microsoft.com/office/drawing/2014/main" id="{D287E456-3C53-4BA5-89CC-F867517AFB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880" y="2279538"/>
            <a:ext cx="406400" cy="406400"/>
          </a:xfrm>
          <a:prstGeom prst="rect">
            <a:avLst/>
          </a:prstGeom>
        </p:spPr>
      </p:pic>
    </p:spTree>
    <p:extLst>
      <p:ext uri="{BB962C8B-B14F-4D97-AF65-F5344CB8AC3E}">
        <p14:creationId xmlns:p14="http://schemas.microsoft.com/office/powerpoint/2010/main" val="282788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1" presetClass="mediacall" presetSubtype="0" fill="hold" nodeType="withEffect">
                                  <p:stCondLst>
                                    <p:cond delay="0"/>
                                  </p:stCondLst>
                                  <p:childTnLst>
                                    <p:cmd type="call" cmd="playFrom(0.0)">
                                      <p:cBhvr>
                                        <p:cTn id="13" dur="11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79;p59"/>
          <p:cNvSpPr txBox="1">
            <a:spLocks noGrp="1"/>
          </p:cNvSpPr>
          <p:nvPr>
            <p:ph type="title"/>
          </p:nvPr>
        </p:nvSpPr>
        <p:spPr>
          <a:xfrm>
            <a:off x="1768022" y="514002"/>
            <a:ext cx="5765800" cy="914400"/>
          </a:xfrm>
          <a:prstGeom prst="rect">
            <a:avLst/>
          </a:prstGeom>
        </p:spPr>
        <p:txBody>
          <a:bodyPr spcFirstLastPara="1" wrap="square" lIns="91425" tIns="91425" rIns="91425" bIns="91425" anchor="b" anchorCtr="0">
            <a:noAutofit/>
          </a:bodyPr>
          <a:lstStyle/>
          <a:p>
            <a:pPr lvl="0" algn="ctr" rtl="0">
              <a:spcBef>
                <a:spcPts val="0"/>
              </a:spcBef>
              <a:spcAft>
                <a:spcPts val="0"/>
              </a:spcAft>
            </a:pPr>
            <a:r>
              <a:rPr lang="en-US" sz="4400" dirty="0">
                <a:solidFill>
                  <a:srgbClr val="FF0000"/>
                </a:solidFill>
                <a:latin typeface="Times New Roman" panose="02020603050405020304" pitchFamily="18" charset="0"/>
                <a:cs typeface="Times New Roman" panose="02020603050405020304" pitchFamily="18" charset="0"/>
              </a:rPr>
              <a:t>TỔNG KẾT</a:t>
            </a:r>
            <a:endParaRPr sz="4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Không thể xuyên tạc bản chất trung thành của quân độ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6160" y="1363436"/>
            <a:ext cx="6022976" cy="3935185"/>
          </a:xfrm>
          <a:prstGeom prst="rect">
            <a:avLst/>
          </a:prstGeom>
          <a:noFill/>
          <a:extLst>
            <a:ext uri="{909E8E84-426E-40DD-AFC4-6F175D3DCCD1}">
              <a14:hiddenFill xmlns:a14="http://schemas.microsoft.com/office/drawing/2010/main">
                <a:solidFill>
                  <a:srgbClr val="FFFFFF"/>
                </a:solidFill>
              </a14:hiddenFill>
            </a:ext>
          </a:extLst>
        </p:spPr>
      </p:pic>
      <p:pic>
        <p:nvPicPr>
          <p:cNvPr id="4"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1467" y="607484"/>
            <a:ext cx="654050" cy="654050"/>
          </a:xfrm>
          <a:prstGeom prst="rect">
            <a:avLst/>
          </a:prstGeom>
        </p:spPr>
      </p:pic>
      <p:pic>
        <p:nvPicPr>
          <p:cNvPr id="2" name="tong ket">
            <a:hlinkClick r:id="" action="ppaction://media"/>
            <a:extLst>
              <a:ext uri="{FF2B5EF4-FFF2-40B4-BE49-F238E27FC236}">
                <a16:creationId xmlns:a16="http://schemas.microsoft.com/office/drawing/2014/main" id="{2AA93FAC-99CF-44CF-8156-E7420C523C9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40170" y="2514207"/>
            <a:ext cx="406400" cy="406400"/>
          </a:xfrm>
          <a:prstGeom prst="rect">
            <a:avLst/>
          </a:prstGeom>
        </p:spPr>
      </p:pic>
    </p:spTree>
    <p:extLst>
      <p:ext uri="{BB962C8B-B14F-4D97-AF65-F5344CB8AC3E}">
        <p14:creationId xmlns:p14="http://schemas.microsoft.com/office/powerpoint/2010/main" val="1511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4"/>
                                        </p:tgtEl>
                                      </p:cBhvr>
                                    </p:cmd>
                                  </p:childTnLst>
                                </p:cTn>
                              </p:par>
                              <p:par>
                                <p:cTn id="7" presetID="1" presetClass="mediacall" presetSubtype="0" fill="hold" nodeType="withEffect">
                                  <p:stCondLst>
                                    <p:cond delay="0"/>
                                  </p:stCondLst>
                                  <p:childTnLst>
                                    <p:cmd type="call" cmd="playFrom(0.0)">
                                      <p:cBhvr>
                                        <p:cTn id="8" dur="4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9" repeatCount="indefinite" fill="hold" display="0">
                  <p:stCondLst>
                    <p:cond delay="indefinite"/>
                  </p:stCondLst>
                  <p:endCondLst>
                    <p:cond evt="onStopAudio" delay="0">
                      <p:tgtEl>
                        <p:sldTgt/>
                      </p:tgtEl>
                    </p:cond>
                  </p:endCondLst>
                </p:cTn>
                <p:tgtEl>
                  <p:spTgt spid="4"/>
                </p:tgtEl>
              </p:cMediaNode>
            </p:audio>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84667" y="1007533"/>
            <a:ext cx="8923867" cy="4022274"/>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2" name="Picture 1" descr="Hình ảnh Quân đội Giải Phóng Nam Chào Quân đội Hoạt Hình Trường Học,  Clipart Quân đội, Quân Giải Phóng Nam, Chào Nghiêm miễn phí tải tập tin PNG  PSDComment và Vector"/>
          <p:cNvPicPr>
            <a:picLocks noChangeAspect="1" noChangeArrowheads="1"/>
          </p:cNvPicPr>
          <p:nvPr/>
        </p:nvPicPr>
        <p:blipFill>
          <a:blip r:embed="rId2">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3750" b="94531" l="10000" r="90000">
                        <a14:foregroundMark x1="52500" y1="46250" x2="52500" y2="46250"/>
                      </a14:backgroundRemoval>
                    </a14:imgEffect>
                  </a14:imgLayer>
                </a14:imgProps>
              </a:ext>
              <a:ext uri="{28A0092B-C50C-407E-A947-70E740481C1C}">
                <a14:useLocalDpi xmlns:a14="http://schemas.microsoft.com/office/drawing/2010/main" val="0"/>
              </a:ext>
            </a:extLst>
          </a:blip>
          <a:srcRect/>
          <a:stretch>
            <a:fillRect/>
          </a:stretch>
        </p:blipFill>
        <p:spPr bwMode="auto">
          <a:xfrm>
            <a:off x="5410200" y="591059"/>
            <a:ext cx="4855220" cy="48552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3804917" y="134834"/>
            <a:ext cx="2231815"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Chia </a:t>
            </a:r>
            <a:r>
              <a:rPr lang="en-US" sz="4800" dirty="0" err="1">
                <a:solidFill>
                  <a:srgbClr val="FF0000"/>
                </a:solidFill>
                <a:latin typeface="Times New Roman" panose="02020603050405020304" pitchFamily="18" charset="0"/>
                <a:cs typeface="Times New Roman" panose="02020603050405020304" pitchFamily="18" charset="0"/>
              </a:rPr>
              <a:t>sẻ</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95742" y="1125843"/>
            <a:ext cx="6126323" cy="3785652"/>
          </a:xfrm>
          <a:prstGeom prst="rect">
            <a:avLst/>
          </a:prstGeom>
        </p:spPr>
        <p:txBody>
          <a:bodyPr wrap="square">
            <a:spAutoFit/>
          </a:bodyPr>
          <a:lstStyle/>
          <a:p>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Bộ</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đội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làm</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nhiệm</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vụ</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giữ</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gìn</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và</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bảo</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vệ</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đất</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nước</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Vì</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thế</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bộ</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đội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thường</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xuyên</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luyện</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tập</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và</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làm</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việc</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canh</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giữ</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ở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biên</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cương</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biên</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giới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Tổ</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quốc</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nói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núi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rừng</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và</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hải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đảo</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xa</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xôi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Và</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phải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rất</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lâu</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các</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chú</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mới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được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trở</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về</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thăm</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gia</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đình</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Các</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chú</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hi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sinh</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như</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vậy</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để</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giữ</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gìn</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cho</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sự</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bình</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yên</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giúp</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cho</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chúng</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mình</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được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ngày</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ngày</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tới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trường</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được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vui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chơi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cùng</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cha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mẹ</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và</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các</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bạn</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Chính</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vì</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thế</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hãy</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thể</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hiện</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tình</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cảm</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của</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chúng</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mình</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với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các</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chú</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bộ</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đội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mỗi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khi</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có</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dịp</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tx2">
                    <a:lumMod val="20000"/>
                    <a:lumOff val="80000"/>
                  </a:schemeClr>
                </a:solidFill>
                <a:latin typeface="Times New Roman" panose="02020603050405020304" pitchFamily="18" charset="0"/>
                <a:cs typeface="Times New Roman" panose="02020603050405020304" pitchFamily="18" charset="0"/>
              </a:rPr>
              <a:t>nhé</a:t>
            </a:r>
            <a:r>
              <a:rPr lang="en-US" sz="2400" dirty="0">
                <a:solidFill>
                  <a:schemeClr val="tx2">
                    <a:lumMod val="20000"/>
                    <a:lumOff val="8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40222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62911" y="1017210"/>
            <a:ext cx="3804900" cy="468690"/>
          </a:xfrm>
        </p:spPr>
        <p:txBody>
          <a:bodyPr/>
          <a:lstStyle/>
          <a:p>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p>
        </p:txBody>
      </p:sp>
      <p:sp>
        <p:nvSpPr>
          <p:cNvPr id="3" name="Title 2"/>
          <p:cNvSpPr>
            <a:spLocks noGrp="1"/>
          </p:cNvSpPr>
          <p:nvPr>
            <p:ph type="title"/>
          </p:nvPr>
        </p:nvSpPr>
        <p:spPr/>
        <p:txBody>
          <a:bodyPr/>
          <a:lstStyle/>
          <a:p>
            <a:r>
              <a:rPr lang="en-US" dirty="0" err="1"/>
              <a:t>Quan</a:t>
            </a:r>
            <a:r>
              <a:rPr lang="en-US" dirty="0"/>
              <a:t> </a:t>
            </a:r>
            <a:r>
              <a:rPr lang="en-US" dirty="0" err="1"/>
              <a:t>sát</a:t>
            </a:r>
            <a:r>
              <a:rPr lang="en-US" dirty="0"/>
              <a:t> </a:t>
            </a:r>
            <a:r>
              <a:rPr lang="en-US" dirty="0" err="1"/>
              <a:t>tranh</a:t>
            </a:r>
            <a:endParaRPr lang="en-US"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35" b="99216" l="0" r="90000">
                        <a14:foregroundMark x1="38000" y1="25882" x2="43200" y2="22484"/>
                        <a14:foregroundMark x1="40200" y1="23791" x2="38000" y2="31242"/>
                        <a14:foregroundMark x1="38000" y1="26144" x2="35600" y2="31634"/>
                        <a14:backgroundMark x1="27800" y1="43137" x2="37600" y2="39739"/>
                        <a14:backgroundMark x1="26800" y1="43137" x2="22000" y2="45490"/>
                      </a14:backgroundRemoval>
                    </a14:imgEffect>
                  </a14:imgLayer>
                </a14:imgProps>
              </a:ext>
            </a:extLst>
          </a:blip>
          <a:stretch>
            <a:fillRect/>
          </a:stretch>
        </p:blipFill>
        <p:spPr>
          <a:xfrm>
            <a:off x="650704" y="703894"/>
            <a:ext cx="2987017" cy="4570135"/>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3750" b="99250" l="9451" r="89634">
                        <a14:foregroundMark x1="54573" y1="38500" x2="59146" y2="41500"/>
                      </a14:backgroundRemoval>
                    </a14:imgEffect>
                  </a14:imgLayer>
                </a14:imgProps>
              </a:ext>
            </a:extLst>
          </a:blip>
          <a:stretch>
            <a:fillRect/>
          </a:stretch>
        </p:blipFill>
        <p:spPr>
          <a:xfrm>
            <a:off x="5435488" y="1228697"/>
            <a:ext cx="3559425" cy="4340762"/>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9131" y="3736777"/>
            <a:ext cx="1537252" cy="1537252"/>
          </a:xfrm>
          <a:prstGeom prst="rect">
            <a:avLst/>
          </a:prstGeom>
        </p:spPr>
      </p:pic>
      <p:pic>
        <p:nvPicPr>
          <p:cNvPr id="4" name="S9">
            <a:hlinkClick r:id="" action="ppaction://media"/>
            <a:extLst>
              <a:ext uri="{FF2B5EF4-FFF2-40B4-BE49-F238E27FC236}">
                <a16:creationId xmlns:a16="http://schemas.microsoft.com/office/drawing/2014/main" id="{266199E0-C94C-41EA-BF8D-677562AF268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7779" y="2368550"/>
            <a:ext cx="406400" cy="406400"/>
          </a:xfrm>
          <a:prstGeom prst="rect">
            <a:avLst/>
          </a:prstGeom>
        </p:spPr>
      </p:pic>
    </p:spTree>
    <p:extLst>
      <p:ext uri="{BB962C8B-B14F-4D97-AF65-F5344CB8AC3E}">
        <p14:creationId xmlns:p14="http://schemas.microsoft.com/office/powerpoint/2010/main" val="172181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7" fill="hold"/>
                                        <p:tgtEl>
                                          <p:spTgt spid="4"/>
                                        </p:tgtEl>
                                      </p:cBhvr>
                                    </p:cmd>
                                  </p:childTnLst>
                                </p:cTn>
                              </p:par>
                              <p:par>
                                <p:cTn id="7" presetID="16" presetClass="entr" presetSubtype="21"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barn(inVertical)">
                                      <p:cBhvr>
                                        <p:cTn id="9" dur="500"/>
                                        <p:tgtEl>
                                          <p:spTgt spid="2">
                                            <p:txEl>
                                              <p:pRg st="0" end="0"/>
                                            </p:txEl>
                                          </p:spTgt>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18867" y="1604489"/>
            <a:ext cx="1963208" cy="2308324"/>
          </a:xfrm>
          <a:prstGeom prst="rect">
            <a:avLst/>
          </a:prstGeom>
          <a:noFill/>
        </p:spPr>
        <p:txBody>
          <a:bodyPr wrap="square" rtlCol="0">
            <a:spAutoFit/>
          </a:bodyPr>
          <a:lstStyle/>
          <a:p>
            <a:pPr algn="ctr"/>
            <a:r>
              <a:rPr lang="en-US" sz="4800" b="1" dirty="0" err="1">
                <a:solidFill>
                  <a:srgbClr val="C00000"/>
                </a:solidFill>
                <a:latin typeface="Times New Roman" panose="02020603050405020304" pitchFamily="18" charset="0"/>
                <a:cs typeface="Times New Roman" panose="02020603050405020304" pitchFamily="18" charset="0"/>
              </a:rPr>
              <a:t>Bộ</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đội</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biên</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phòng</a:t>
            </a:r>
            <a:endParaRPr lang="en-US" sz="4800" b="1"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0" y="0"/>
            <a:ext cx="7018867" cy="5143500"/>
          </a:xfrm>
          <a:prstGeom prst="rect">
            <a:avLst/>
          </a:prstGeom>
        </p:spPr>
      </p:pic>
      <p:pic>
        <p:nvPicPr>
          <p:cNvPr id="4" name="S10">
            <a:hlinkClick r:id="" action="ppaction://media"/>
            <a:extLst>
              <a:ext uri="{FF2B5EF4-FFF2-40B4-BE49-F238E27FC236}">
                <a16:creationId xmlns:a16="http://schemas.microsoft.com/office/drawing/2014/main" id="{3E0464C1-9135-41C6-B6A4-F16C978E2E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6421" y="2123373"/>
            <a:ext cx="406400" cy="406400"/>
          </a:xfrm>
          <a:prstGeom prst="rect">
            <a:avLst/>
          </a:prstGeom>
        </p:spPr>
      </p:pic>
    </p:spTree>
    <p:extLst>
      <p:ext uri="{BB962C8B-B14F-4D97-AF65-F5344CB8AC3E}">
        <p14:creationId xmlns:p14="http://schemas.microsoft.com/office/powerpoint/2010/main" val="268963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16850" y="858183"/>
            <a:ext cx="3804900" cy="468690"/>
          </a:xfrm>
        </p:spPr>
        <p:txBody>
          <a:bodyPr/>
          <a:lstStyle/>
          <a:p>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p>
        </p:txBody>
      </p:sp>
      <p:sp>
        <p:nvSpPr>
          <p:cNvPr id="3" name="Title 2"/>
          <p:cNvSpPr>
            <a:spLocks noGrp="1"/>
          </p:cNvSpPr>
          <p:nvPr>
            <p:ph type="title"/>
          </p:nvPr>
        </p:nvSpPr>
        <p:spPr>
          <a:xfrm>
            <a:off x="1061700" y="126783"/>
            <a:ext cx="7315200" cy="731400"/>
          </a:xfrm>
        </p:spPr>
        <p:txBody>
          <a:bodyPr/>
          <a:lstStyle/>
          <a:p>
            <a:r>
              <a:rPr lang="en-US" dirty="0" err="1"/>
              <a:t>Quan</a:t>
            </a:r>
            <a:r>
              <a:rPr lang="en-US" dirty="0"/>
              <a:t> </a:t>
            </a:r>
            <a:r>
              <a:rPr lang="en-US" dirty="0" err="1"/>
              <a:t>sát</a:t>
            </a:r>
            <a:r>
              <a:rPr lang="en-US" dirty="0"/>
              <a:t> </a:t>
            </a:r>
            <a:r>
              <a:rPr lang="en-US" dirty="0" err="1"/>
              <a:t>tranh</a:t>
            </a:r>
            <a:endParaRPr lang="en-US" dirty="0"/>
          </a:p>
        </p:txBody>
      </p:sp>
      <p:pic>
        <p:nvPicPr>
          <p:cNvPr id="8" name="Picture 7"/>
          <p:cNvPicPr>
            <a:picLocks noChangeAspect="1"/>
          </p:cNvPicPr>
          <p:nvPr/>
        </p:nvPicPr>
        <p:blipFill>
          <a:blip r:embed="rId5"/>
          <a:stretch>
            <a:fillRect/>
          </a:stretch>
        </p:blipFill>
        <p:spPr>
          <a:xfrm>
            <a:off x="719757" y="1808922"/>
            <a:ext cx="3704247" cy="2582103"/>
          </a:xfrm>
          <a:prstGeom prst="rect">
            <a:avLst/>
          </a:prstGeom>
        </p:spPr>
      </p:pic>
      <p:pic>
        <p:nvPicPr>
          <p:cNvPr id="9" name="Picture 8"/>
          <p:cNvPicPr>
            <a:picLocks noChangeAspect="1"/>
          </p:cNvPicPr>
          <p:nvPr/>
        </p:nvPicPr>
        <p:blipFill>
          <a:blip r:embed="rId6"/>
          <a:stretch>
            <a:fillRect/>
          </a:stretch>
        </p:blipFill>
        <p:spPr>
          <a:xfrm>
            <a:off x="4719300" y="1808922"/>
            <a:ext cx="4027135" cy="260810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5470" y="3011220"/>
            <a:ext cx="1537252" cy="1537252"/>
          </a:xfrm>
          <a:prstGeom prst="rect">
            <a:avLst/>
          </a:prstGeom>
        </p:spPr>
      </p:pic>
      <p:pic>
        <p:nvPicPr>
          <p:cNvPr id="4" name="S11">
            <a:hlinkClick r:id="" action="ppaction://media"/>
            <a:extLst>
              <a:ext uri="{FF2B5EF4-FFF2-40B4-BE49-F238E27FC236}">
                <a16:creationId xmlns:a16="http://schemas.microsoft.com/office/drawing/2014/main" id="{13604119-2320-4188-BC55-CEA6898AA8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4311" y="2263354"/>
            <a:ext cx="406400" cy="406400"/>
          </a:xfrm>
          <a:prstGeom prst="rect">
            <a:avLst/>
          </a:prstGeom>
        </p:spPr>
      </p:pic>
    </p:spTree>
    <p:extLst>
      <p:ext uri="{BB962C8B-B14F-4D97-AF65-F5344CB8AC3E}">
        <p14:creationId xmlns:p14="http://schemas.microsoft.com/office/powerpoint/2010/main" val="327076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58" fill="hold"/>
                                        <p:tgtEl>
                                          <p:spTgt spid="4"/>
                                        </p:tgtEl>
                                      </p:cBhvr>
                                    </p:cmd>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par>
                                <p:cTn id="10" presetID="16" presetClass="entr" presetSubtype="2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Ý nghĩa bộ trang phục hải qu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43" y="253997"/>
            <a:ext cx="4966758" cy="4286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54799" y="996738"/>
            <a:ext cx="1447801" cy="2800767"/>
          </a:xfrm>
          <a:prstGeom prst="rect">
            <a:avLst/>
          </a:prstGeom>
          <a:noFill/>
        </p:spPr>
        <p:txBody>
          <a:bodyPr wrap="square" rtlCol="0">
            <a:spAutoFit/>
          </a:bodyPr>
          <a:lstStyle/>
          <a:p>
            <a:pPr algn="ctr"/>
            <a:r>
              <a:rPr lang="en-US" sz="4400" b="1" dirty="0" err="1">
                <a:solidFill>
                  <a:srgbClr val="C00000"/>
                </a:solidFill>
                <a:latin typeface="Times New Roman" panose="02020603050405020304" pitchFamily="18" charset="0"/>
                <a:cs typeface="Times New Roman" panose="02020603050405020304" pitchFamily="18" charset="0"/>
              </a:rPr>
              <a:t>Bộ</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đội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hải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quân</a:t>
            </a:r>
            <a:endParaRPr lang="en-US"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247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6502" y="868123"/>
            <a:ext cx="4829975" cy="468690"/>
          </a:xfrm>
        </p:spPr>
        <p:txBody>
          <a:bodyPr/>
          <a:lstStyle/>
          <a:p>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a:t>
            </a:r>
          </a:p>
        </p:txBody>
      </p:sp>
      <p:sp>
        <p:nvSpPr>
          <p:cNvPr id="3" name="Title 2"/>
          <p:cNvSpPr>
            <a:spLocks noGrp="1"/>
          </p:cNvSpPr>
          <p:nvPr>
            <p:ph type="title"/>
          </p:nvPr>
        </p:nvSpPr>
        <p:spPr/>
        <p:txBody>
          <a:bodyPr/>
          <a:lstStyle/>
          <a:p>
            <a:r>
              <a:rPr lang="en-US" dirty="0" err="1"/>
              <a:t>Quan</a:t>
            </a:r>
            <a:r>
              <a:rPr lang="en-US" dirty="0"/>
              <a:t> </a:t>
            </a:r>
            <a:r>
              <a:rPr lang="en-US" dirty="0" err="1"/>
              <a:t>sát</a:t>
            </a:r>
            <a:r>
              <a:rPr lang="en-US" dirty="0"/>
              <a:t> </a:t>
            </a:r>
            <a:r>
              <a:rPr lang="en-US" dirty="0" err="1"/>
              <a:t>tranh</a:t>
            </a:r>
            <a:endParaRPr lang="en-US" dirty="0"/>
          </a:p>
        </p:txBody>
      </p:sp>
      <p:pic>
        <p:nvPicPr>
          <p:cNvPr id="6" name="Picture 5"/>
          <p:cNvPicPr>
            <a:picLocks noChangeAspect="1"/>
          </p:cNvPicPr>
          <p:nvPr/>
        </p:nvPicPr>
        <p:blipFill>
          <a:blip r:embed="rId5"/>
          <a:stretch>
            <a:fillRect/>
          </a:stretch>
        </p:blipFill>
        <p:spPr>
          <a:xfrm>
            <a:off x="758895" y="1808599"/>
            <a:ext cx="3813105" cy="2505755"/>
          </a:xfrm>
          <a:prstGeom prst="rect">
            <a:avLst/>
          </a:prstGeom>
        </p:spPr>
      </p:pic>
      <p:pic>
        <p:nvPicPr>
          <p:cNvPr id="7" name="Picture 6"/>
          <p:cNvPicPr>
            <a:picLocks noChangeAspect="1"/>
          </p:cNvPicPr>
          <p:nvPr/>
        </p:nvPicPr>
        <p:blipFill>
          <a:blip r:embed="rId6"/>
          <a:stretch>
            <a:fillRect/>
          </a:stretch>
        </p:blipFill>
        <p:spPr>
          <a:xfrm>
            <a:off x="4737651" y="1808598"/>
            <a:ext cx="4177749" cy="250575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253" y="2921768"/>
            <a:ext cx="1537252" cy="1537252"/>
          </a:xfrm>
          <a:prstGeom prst="rect">
            <a:avLst/>
          </a:prstGeom>
        </p:spPr>
      </p:pic>
      <p:pic>
        <p:nvPicPr>
          <p:cNvPr id="4" name="S13">
            <a:hlinkClick r:id="" action="ppaction://media"/>
            <a:extLst>
              <a:ext uri="{FF2B5EF4-FFF2-40B4-BE49-F238E27FC236}">
                <a16:creationId xmlns:a16="http://schemas.microsoft.com/office/drawing/2014/main" id="{8C0EC7E2-8C3E-476E-BF07-ED276A1AB4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2336" y="2165350"/>
            <a:ext cx="406400" cy="406400"/>
          </a:xfrm>
          <a:prstGeom prst="rect">
            <a:avLst/>
          </a:prstGeom>
        </p:spPr>
      </p:pic>
    </p:spTree>
    <p:extLst>
      <p:ext uri="{BB962C8B-B14F-4D97-AF65-F5344CB8AC3E}">
        <p14:creationId xmlns:p14="http://schemas.microsoft.com/office/powerpoint/2010/main" val="11364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00" fill="hold"/>
                                        <p:tgtEl>
                                          <p:spTgt spid="4"/>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ững vàng canh trời Tổ quốc |=&amp;gt; Đăng trên báo Bắc G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07" y="459845"/>
            <a:ext cx="6414560" cy="3976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42668" y="897467"/>
            <a:ext cx="2201332" cy="3477875"/>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cs typeface="Times New Roman" panose="02020603050405020304" pitchFamily="18" charset="0"/>
              </a:rPr>
              <a:t>Bộ</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đội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phòng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không</a:t>
            </a:r>
            <a:r>
              <a:rPr lang="en-US" sz="4400" b="1" dirty="0">
                <a:solidFill>
                  <a:srgbClr val="C00000"/>
                </a:solidFill>
                <a:latin typeface="Times New Roman" panose="02020603050405020304" pitchFamily="18" charset="0"/>
                <a:cs typeface="Times New Roman" panose="02020603050405020304" pitchFamily="18" charset="0"/>
              </a:rPr>
              <a:t> – </a:t>
            </a:r>
            <a:r>
              <a:rPr lang="en-US" sz="4400" b="1" dirty="0" err="1">
                <a:solidFill>
                  <a:srgbClr val="C00000"/>
                </a:solidFill>
                <a:latin typeface="Times New Roman" panose="02020603050405020304" pitchFamily="18" charset="0"/>
                <a:cs typeface="Times New Roman" panose="02020603050405020304" pitchFamily="18" charset="0"/>
              </a:rPr>
              <a:t>không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quân</a:t>
            </a:r>
            <a:endParaRPr lang="en-US"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282782"/>
      </p:ext>
    </p:extLst>
  </p:cSld>
  <p:clrMapOvr>
    <a:masterClrMapping/>
  </p:clrMapOvr>
</p:sld>
</file>

<file path=ppt/theme/theme1.xml><?xml version="1.0" encoding="utf-8"?>
<a:theme xmlns:a="http://schemas.openxmlformats.org/drawingml/2006/main" name="Countries of the World by Slidesgo">
  <a:themeElements>
    <a:clrScheme name="Simple Light">
      <a:dk1>
        <a:srgbClr val="364951"/>
      </a:dk1>
      <a:lt1>
        <a:srgbClr val="82F0F2"/>
      </a:lt1>
      <a:dk2>
        <a:srgbClr val="FFFFFF"/>
      </a:dk2>
      <a:lt2>
        <a:srgbClr val="FDBD58"/>
      </a:lt2>
      <a:accent1>
        <a:srgbClr val="66AF35"/>
      </a:accent1>
      <a:accent2>
        <a:srgbClr val="2FA9C9"/>
      </a:accent2>
      <a:accent3>
        <a:srgbClr val="2FA9C9"/>
      </a:accent3>
      <a:accent4>
        <a:srgbClr val="2FA9C9"/>
      </a:accent4>
      <a:accent5>
        <a:srgbClr val="3BC2B1"/>
      </a:accent5>
      <a:accent6>
        <a:srgbClr val="82F0F2"/>
      </a:accent6>
      <a:hlink>
        <a:srgbClr val="3649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TotalTime>
  <Words>816</Words>
  <Application>Microsoft Office PowerPoint</Application>
  <PresentationFormat>Trình chiếu Trên màn hình (16:9)</PresentationFormat>
  <Paragraphs>75</Paragraphs>
  <Slides>34</Slides>
  <Notes>8</Notes>
  <HiddenSlides>1</HiddenSlides>
  <MMClips>30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34</vt:i4>
      </vt:variant>
    </vt:vector>
  </HeadingPairs>
  <TitlesOfParts>
    <vt:vector size="41" baseType="lpstr">
      <vt:lpstr>Times New Roman</vt:lpstr>
      <vt:lpstr>Montserrat</vt:lpstr>
      <vt:lpstr>Montserrat Light</vt:lpstr>
      <vt:lpstr>Barlow Condensed</vt:lpstr>
      <vt:lpstr>Arial</vt:lpstr>
      <vt:lpstr>Montserrat Medium</vt:lpstr>
      <vt:lpstr>Countries of the World by Slidesgo</vt:lpstr>
      <vt:lpstr>CHỦ ĐỀ EM YÊU CHÚ BỘ ĐỘI </vt:lpstr>
      <vt:lpstr>Thảo luận</vt:lpstr>
      <vt:lpstr>Bản trình bày PowerPoint</vt:lpstr>
      <vt:lpstr>Quan sát tranh</vt:lpstr>
      <vt:lpstr>Bản trình bày PowerPoint</vt:lpstr>
      <vt:lpstr>Quan sát tranh</vt:lpstr>
      <vt:lpstr>Bản trình bày PowerPoint</vt:lpstr>
      <vt:lpstr>Quan sát tranh</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Ý nghĩa  Ngày quân đội nhân dân Việt Nam</vt:lpstr>
      <vt:lpstr>THỰC HÀNH &amp; VẬN DỤNG</vt:lpstr>
      <vt:lpstr>Bản trình bày PowerPoint</vt:lpstr>
      <vt:lpstr>Bản trình bày PowerPoint</vt:lpstr>
      <vt:lpstr>Bản trình bày PowerPoint</vt:lpstr>
      <vt:lpstr>Bản trình bày PowerPoint</vt:lpstr>
      <vt:lpstr>Bản trình bày PowerPoint</vt:lpstr>
      <vt:lpstr>TỔNG KẾT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dc:title>
  <dc:creator>ADMIN</dc:creator>
  <cp:lastModifiedBy>Hai Bùi</cp:lastModifiedBy>
  <cp:revision>84</cp:revision>
  <dcterms:modified xsi:type="dcterms:W3CDTF">2024-06-18T23:03:00Z</dcterms:modified>
</cp:coreProperties>
</file>