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318" r:id="rId4"/>
    <p:sldId id="270" r:id="rId5"/>
    <p:sldId id="286" r:id="rId6"/>
    <p:sldId id="301" r:id="rId7"/>
    <p:sldId id="306" r:id="rId8"/>
    <p:sldId id="302" r:id="rId9"/>
    <p:sldId id="303" r:id="rId10"/>
    <p:sldId id="307" r:id="rId11"/>
    <p:sldId id="330" r:id="rId12"/>
    <p:sldId id="317" r:id="rId13"/>
    <p:sldId id="331" r:id="rId14"/>
    <p:sldId id="332" r:id="rId15"/>
    <p:sldId id="333" r:id="rId16"/>
    <p:sldId id="334" r:id="rId17"/>
    <p:sldId id="335" r:id="rId18"/>
    <p:sldId id="328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3378-E976-45E9-9008-43F71172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8666B-0FAE-4857-AFBB-9DD71FBA8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0410-03E1-471D-8665-580B55D4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5C4A1-3783-4267-A0B8-189F7573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7C9F-BC32-4EA1-B536-B2695A6B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992D-61F7-4356-93C2-2E273487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D2E4E-8AF5-4D28-802C-14D047FC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93CAA-5518-43CB-9188-C4B64696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2632-7DED-49D4-A7EF-D802C5D7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D9E0E-EFFE-4638-80DD-19650B3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C24BA-1F5E-44D4-9A58-AFDC3772F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D213E-28CC-4EBE-890C-61EC82920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9BF5-EEFF-42BD-BAB6-A30D10AC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C075-84AB-45BE-855D-D6DEB734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402C-1123-4BD4-8E7D-EC58025F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6451-1AE3-417E-8336-6CE85F23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BF27-A305-4E04-8AB9-A7ED91F5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B18-606D-44E9-B976-5AA0D641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5FFE-7F1F-43C6-9A11-3E74FB62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B9422-8F2D-400A-8BF2-BDF80C20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4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3AE9-1BD6-45A6-B181-A89606B2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371-FD0B-4D6C-94A8-5C178A23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1C698-E9BA-4954-936B-6EB9993E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645CC-DDD5-4AF8-B29A-7EFA7C8C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752-846B-4E87-82F1-A882FC07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1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6A5-34FC-4ABF-A9E9-70ACE3DE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62BE-85D2-4937-82EF-316E9B329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A4BE-1F31-4F4E-BFA9-F496668C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8BC66-CC50-4B52-A361-4A5A99CE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F1F2-7816-4283-8075-DCF6398F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BF3D-6F0F-4298-ABD3-20556A6E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1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40CB-13E7-4EDD-A1CD-051C02CE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7C88E-65F2-4916-BC1D-7B5F0D81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E958E-E4F0-425E-A413-F122CF68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9E348-7E14-41BB-8FB3-5AF393765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F8FE3-8AD9-435B-B31D-364B0C16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E2B9F-00F2-4F1E-ABAA-8FD0DB07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53DFD-912C-468C-8942-6249B653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2800F-70CC-4046-AD5E-910D7AFD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4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2F2D-970D-4F21-B172-7EBB81C7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E06FD-BD8B-49C2-B1A7-D165732AC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8FFA1-5E67-4FE1-B111-1A91E094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1ECE3-AEFE-4F1A-9442-A6A3FDE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DCE93-36BB-4A83-A194-7A07D97E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7B7D8-4861-4C19-8477-0A1A0E8C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14340-B2A7-4F45-BA48-B89CD997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6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2258-90E5-4B1A-9B1D-63F66308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90273-8F04-4EC9-AFE9-27C820D9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A577-D12D-4C49-9EA7-7C19F346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13B0E-58BF-427B-9AEB-EC7EB7D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C0F99-36D5-42A2-B43C-F3035AB1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E1B5-48AF-4382-A9D5-0C7D4B54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6270-B6EA-4F8E-9C9D-8E5E10B0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6EE2E-E674-4BBA-9BD9-25A44ED5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F4122-8CCE-47BA-B7C0-F775C4A1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84FF-F9D6-440B-81A7-DFA841D1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8113A-CF1C-4A3E-9015-571B42C1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6B10-2B4C-4AB6-8812-9941151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84E77-1A02-48D5-9C7A-17B71EFC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D63D8-7C6D-406A-9AC0-B077547C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FBF3D-058A-4B41-BD31-6441F469E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4BD2-4EC2-4EE7-89FA-5098C3C814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86024-CB04-483A-9644-ECDAA95BC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9993-E3FF-4463-843A-483EBFA5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2325" y="192889"/>
            <a:ext cx="6643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</a:t>
            </a:r>
            <a:r>
              <a:rPr lang="en-US" sz="54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động</a:t>
            </a:r>
            <a:r>
              <a:rPr lang="en-US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trải</a:t>
            </a:r>
            <a:r>
              <a:rPr lang="en-US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nghiệm</a:t>
            </a:r>
            <a:endParaRPr lang="en-US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907" y="3116503"/>
            <a:ext cx="9338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Người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54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r>
              <a:rPr lang="vi-VN" sz="54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Bùi Thị Ph</a:t>
            </a:r>
            <a:r>
              <a:rPr lang="vi-VN" sz="54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ư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ơng Lan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1CE1B-3C78-4244-B5A2-F42FA9CE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37" y="1152395"/>
            <a:ext cx="7723126" cy="16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8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4" y="38859"/>
            <a:ext cx="1136791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56571"/>
            <a:ext cx="4763911" cy="333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/>
          <a:stretch/>
        </p:blipFill>
        <p:spPr bwMode="auto">
          <a:xfrm>
            <a:off x="4707467" y="3513014"/>
            <a:ext cx="7394222" cy="34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903026" y="6334587"/>
            <a:ext cx="515815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83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97" y="914401"/>
            <a:ext cx="9646328" cy="15891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9C970A-15DB-48A9-916D-89BD6315CE69}"/>
              </a:ext>
            </a:extLst>
          </p:cNvPr>
          <p:cNvSpPr/>
          <p:nvPr/>
        </p:nvSpPr>
        <p:spPr>
          <a:xfrm>
            <a:off x="390618" y="1047566"/>
            <a:ext cx="1819922" cy="112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144483-F1D8-49A4-B2AC-E3D0B58C49F3}"/>
              </a:ext>
            </a:extLst>
          </p:cNvPr>
          <p:cNvSpPr txBox="1">
            <a:spLocks/>
          </p:cNvSpPr>
          <p:nvPr/>
        </p:nvSpPr>
        <p:spPr>
          <a:xfrm>
            <a:off x="2072197" y="2175030"/>
            <a:ext cx="9646328" cy="158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2. Để thể hiện tình yêu thương, các bạn nhỏ trong tranh đã làm gì?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A758B-0AEE-44A7-9DCD-F1E015EAD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42" y="103958"/>
            <a:ext cx="7842219" cy="62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97" y="914401"/>
            <a:ext cx="9646328" cy="15891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9C970A-15DB-48A9-916D-89BD6315CE69}"/>
              </a:ext>
            </a:extLst>
          </p:cNvPr>
          <p:cNvSpPr/>
          <p:nvPr/>
        </p:nvSpPr>
        <p:spPr>
          <a:xfrm>
            <a:off x="390618" y="1047566"/>
            <a:ext cx="1819922" cy="112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144483-F1D8-49A4-B2AC-E3D0B58C49F3}"/>
              </a:ext>
            </a:extLst>
          </p:cNvPr>
          <p:cNvSpPr txBox="1">
            <a:spLocks/>
          </p:cNvSpPr>
          <p:nvPr/>
        </p:nvSpPr>
        <p:spPr>
          <a:xfrm>
            <a:off x="2072197" y="2175030"/>
            <a:ext cx="9646328" cy="158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3. Kể những hành động yêu thương của mọi người dành cho em. Nêu cảm xúc của em khi đó.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97" y="914401"/>
            <a:ext cx="9646328" cy="15891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Thực hiện những việc làm tốt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9C970A-15DB-48A9-916D-89BD6315CE69}"/>
              </a:ext>
            </a:extLst>
          </p:cNvPr>
          <p:cNvSpPr/>
          <p:nvPr/>
        </p:nvSpPr>
        <p:spPr>
          <a:xfrm>
            <a:off x="390618" y="1047566"/>
            <a:ext cx="1819922" cy="112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144483-F1D8-49A4-B2AC-E3D0B58C49F3}"/>
              </a:ext>
            </a:extLst>
          </p:cNvPr>
          <p:cNvSpPr txBox="1">
            <a:spLocks/>
          </p:cNvSpPr>
          <p:nvPr/>
        </p:nvSpPr>
        <p:spPr>
          <a:xfrm>
            <a:off x="2072197" y="2175030"/>
            <a:ext cx="9211321" cy="158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1. Hãy noi gương Hải và Hà trong các tình huống để thực hiện những việc làm tốt.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6AA9F-5833-44CA-8388-D4308D9C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11" y="119435"/>
            <a:ext cx="8325589" cy="60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258A48-3185-4AA0-8CBA-D26D8FBF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88" y="454862"/>
            <a:ext cx="9526987" cy="45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4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2572B-8301-4E0E-9140-09D15D5F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44" y="585709"/>
            <a:ext cx="9102511" cy="43769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7C061-0617-4F32-9708-C338B9E21772}"/>
              </a:ext>
            </a:extLst>
          </p:cNvPr>
          <p:cNvSpPr txBox="1">
            <a:spLocks/>
          </p:cNvSpPr>
          <p:nvPr/>
        </p:nvSpPr>
        <p:spPr>
          <a:xfrm>
            <a:off x="1637192" y="4864964"/>
            <a:ext cx="8563252" cy="158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Chia sẻ với mọi người cảm xúc của em khi thực hiện những việc làm tốt.</a:t>
            </a:r>
            <a:endParaRPr lang="en-US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 tay yeu thuong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40365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090399" cy="6858000"/>
            <a:chOff x="0" y="0"/>
            <a:chExt cx="5760" cy="4320"/>
          </a:xfrm>
        </p:grpSpPr>
        <p:pic>
          <p:nvPicPr>
            <p:cNvPr id="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7" y="266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0" y="362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587381" y="2121877"/>
            <a:ext cx="7432430" cy="1074921"/>
          </a:xfrm>
          <a:prstGeom prst="rect">
            <a:avLst/>
          </a:prstGeom>
        </p:spPr>
        <p:txBody>
          <a:bodyPr wrap="square">
            <a:prstTxWarp prst="textWave4">
              <a:avLst>
                <a:gd name="adj1" fmla="val 6250"/>
                <a:gd name="adj2" fmla="val 473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kÝnh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chóc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c¸c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thÇy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, c«  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gi¸o</a:t>
            </a:r>
            <a:endParaRPr kumimoji="0" lang="en-US" sz="24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 m¹nh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khoÎ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, h¹nh </a:t>
            </a:r>
            <a:r>
              <a:rPr kumimoji="0" lang="en-US" sz="24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phóc</a:t>
            </a:r>
            <a:endParaRPr kumimoji="0" lang="en-US" sz="24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pic>
        <p:nvPicPr>
          <p:cNvPr id="8" name="Picture 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8" y="688730"/>
            <a:ext cx="1752600" cy="16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92" y="3288506"/>
            <a:ext cx="131884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5" y="4419599"/>
            <a:ext cx="1764322" cy="148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13" y="4185138"/>
            <a:ext cx="1619250" cy="19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33700"/>
            <a:ext cx="1395046" cy="12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33566" y="3752909"/>
            <a:ext cx="7432430" cy="830997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Chúc các em chăm ngoan, học giỏi!</a:t>
            </a:r>
            <a:endParaRPr kumimoji="0" lang="en-US" sz="24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9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799" y="492369"/>
            <a:ext cx="8170985" cy="159355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NĂM NGÓN TAY NGOAN</a:t>
            </a:r>
          </a:p>
        </p:txBody>
      </p:sp>
    </p:spTree>
    <p:extLst>
      <p:ext uri="{BB962C8B-B14F-4D97-AF65-F5344CB8AC3E}">
        <p14:creationId xmlns:p14="http://schemas.microsoft.com/office/powerpoint/2010/main" val="19202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ăm Ngón Tay Ngoan (1)">
            <a:hlinkClick r:id="" action="ppaction://media"/>
            <a:extLst>
              <a:ext uri="{FF2B5EF4-FFF2-40B4-BE49-F238E27FC236}">
                <a16:creationId xmlns:a16="http://schemas.microsoft.com/office/drawing/2014/main" id="{A0DFDCEB-0AE3-4060-AEC0-B2EDE2CD5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20" y="62916"/>
            <a:ext cx="10928220" cy="61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470"/>
          <a:stretch/>
        </p:blipFill>
        <p:spPr>
          <a:xfrm>
            <a:off x="1113693" y="0"/>
            <a:ext cx="965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5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97" y="914401"/>
            <a:ext cx="9646328" cy="15891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9C970A-15DB-48A9-916D-89BD6315CE69}"/>
              </a:ext>
            </a:extLst>
          </p:cNvPr>
          <p:cNvSpPr/>
          <p:nvPr/>
        </p:nvSpPr>
        <p:spPr>
          <a:xfrm>
            <a:off x="390618" y="1047566"/>
            <a:ext cx="1819922" cy="112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144483-F1D8-49A4-B2AC-E3D0B58C49F3}"/>
              </a:ext>
            </a:extLst>
          </p:cNvPr>
          <p:cNvSpPr txBox="1">
            <a:spLocks/>
          </p:cNvSpPr>
          <p:nvPr/>
        </p:nvSpPr>
        <p:spPr>
          <a:xfrm>
            <a:off x="1300579" y="2175030"/>
            <a:ext cx="9646328" cy="158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1. Quan sát tranh và cho biết: Những ng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ời thân đã làm gì để thể hiện tình yêu th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ơng với bạn nhỏ?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3"/>
          <a:stretch/>
        </p:blipFill>
        <p:spPr bwMode="auto">
          <a:xfrm>
            <a:off x="2032000" y="-45155"/>
            <a:ext cx="7439378" cy="690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64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/>
          <a:stretch/>
        </p:blipFill>
        <p:spPr bwMode="auto">
          <a:xfrm>
            <a:off x="677333" y="45156"/>
            <a:ext cx="11063112" cy="690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993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11" y="3475"/>
            <a:ext cx="7826674" cy="6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57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/>
          <a:stretch/>
        </p:blipFill>
        <p:spPr bwMode="auto">
          <a:xfrm>
            <a:off x="1" y="1"/>
            <a:ext cx="120565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618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207</Words>
  <Application>Microsoft Office PowerPoint</Application>
  <PresentationFormat>Widescreen</PresentationFormat>
  <Paragraphs>21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.VnAvant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2021-12-25T09:28:42Z</dcterms:created>
  <dcterms:modified xsi:type="dcterms:W3CDTF">2021-12-25T09:39:26Z</dcterms:modified>
</cp:coreProperties>
</file>