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58" r:id="rId3"/>
    <p:sldId id="259" r:id="rId4"/>
    <p:sldId id="297" r:id="rId5"/>
    <p:sldId id="260" r:id="rId6"/>
    <p:sldId id="294" r:id="rId7"/>
    <p:sldId id="296" r:id="rId8"/>
    <p:sldId id="261" r:id="rId9"/>
    <p:sldId id="262" r:id="rId10"/>
    <p:sldId id="263" r:id="rId11"/>
    <p:sldId id="264" r:id="rId12"/>
    <p:sldId id="265" r:id="rId13"/>
    <p:sldId id="266" r:id="rId14"/>
    <p:sldId id="298" r:id="rId15"/>
  </p:sldIdLst>
  <p:sldSz cx="9144000" cy="5143500" type="screen16x9"/>
  <p:notesSz cx="6858000" cy="9144000"/>
  <p:embeddedFontLst>
    <p:embeddedFont>
      <p:font typeface="Open Sans" charset="0"/>
      <p:regular r:id="rId17"/>
      <p:bold r:id="rId18"/>
      <p:italic r:id="rId19"/>
      <p:boldItalic r:id="rId20"/>
    </p:embeddedFont>
    <p:embeddedFont>
      <p:font typeface="Exo" charset="0"/>
      <p:regular r:id="rId21"/>
      <p:bold r:id="rId22"/>
      <p:italic r:id="rId23"/>
      <p:boldItalic r:id="rId24"/>
    </p:embeddedFont>
    <p:embeddedFont>
      <p:font typeface="Annie Use Your Telescope" charset="0"/>
      <p:regular r:id="rId25"/>
    </p:embeddedFont>
    <p:embeddedFont>
      <p:font typeface=".VnTime" pitchFamily="34" charset="0"/>
      <p:regular r:id="rId26"/>
      <p:bold r:id="rId27"/>
      <p:italic r:id="rId28"/>
      <p:boldItalic r:id="rId29"/>
    </p:embeddedFont>
    <p:embeddedFont>
      <p:font typeface="Lato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F2C76F3-19D0-403F-861F-C05324264996}">
  <a:tblStyle styleId="{9F2C76F3-19D0-403F-861F-C053242649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5916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f9ee626784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f9ee626784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f9ee6267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f9ee6267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f9ee62678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f9ee62678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f9ee62678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f9ee62678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5501" y="3850450"/>
            <a:ext cx="1873" cy="1798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145483" y="4412278"/>
            <a:ext cx="2771" cy="75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727" name="Google Shape;727;p1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728" name="Google Shape;728;p1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51" name="Google Shape;751;p1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5" name="Google Shape;765;p1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1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767" name="Google Shape;767;p1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19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0" name="Google Shape;770;p19"/>
          <p:cNvSpPr txBox="1">
            <a:spLocks noGrp="1"/>
          </p:cNvSpPr>
          <p:nvPr>
            <p:ph type="subTitle" idx="1"/>
          </p:nvPr>
        </p:nvSpPr>
        <p:spPr>
          <a:xfrm>
            <a:off x="2229444" y="2093250"/>
            <a:ext cx="21027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1" name="Google Shape;771;p19"/>
          <p:cNvSpPr txBox="1">
            <a:spLocks noGrp="1"/>
          </p:cNvSpPr>
          <p:nvPr>
            <p:ph type="subTitle" idx="2"/>
          </p:nvPr>
        </p:nvSpPr>
        <p:spPr>
          <a:xfrm>
            <a:off x="2246324" y="168460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2" name="Google Shape;772;p19"/>
          <p:cNvSpPr txBox="1">
            <a:spLocks noGrp="1"/>
          </p:cNvSpPr>
          <p:nvPr>
            <p:ph type="subTitle" idx="3"/>
          </p:nvPr>
        </p:nvSpPr>
        <p:spPr>
          <a:xfrm>
            <a:off x="4924438" y="2095150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3" name="Google Shape;773;p19"/>
          <p:cNvSpPr txBox="1">
            <a:spLocks noGrp="1"/>
          </p:cNvSpPr>
          <p:nvPr>
            <p:ph type="subTitle" idx="4"/>
          </p:nvPr>
        </p:nvSpPr>
        <p:spPr>
          <a:xfrm>
            <a:off x="6014344" y="168705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4" name="Google Shape;774;p19"/>
          <p:cNvSpPr txBox="1">
            <a:spLocks noGrp="1"/>
          </p:cNvSpPr>
          <p:nvPr>
            <p:ph type="subTitle" idx="5"/>
          </p:nvPr>
        </p:nvSpPr>
        <p:spPr>
          <a:xfrm>
            <a:off x="2229432" y="3424425"/>
            <a:ext cx="2102700" cy="5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5" name="Google Shape;775;p19"/>
          <p:cNvSpPr txBox="1">
            <a:spLocks noGrp="1"/>
          </p:cNvSpPr>
          <p:nvPr>
            <p:ph type="subTitle" idx="6"/>
          </p:nvPr>
        </p:nvSpPr>
        <p:spPr>
          <a:xfrm>
            <a:off x="2246324" y="301577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6" name="Google Shape;776;p19"/>
          <p:cNvSpPr txBox="1">
            <a:spLocks noGrp="1"/>
          </p:cNvSpPr>
          <p:nvPr>
            <p:ph type="subTitle" idx="7"/>
          </p:nvPr>
        </p:nvSpPr>
        <p:spPr>
          <a:xfrm>
            <a:off x="4924438" y="3425476"/>
            <a:ext cx="2103000" cy="5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7" name="Google Shape;777;p19"/>
          <p:cNvSpPr txBox="1">
            <a:spLocks noGrp="1"/>
          </p:cNvSpPr>
          <p:nvPr>
            <p:ph type="subTitle" idx="8"/>
          </p:nvPr>
        </p:nvSpPr>
        <p:spPr>
          <a:xfrm>
            <a:off x="6014344" y="301822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_1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20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780" name="Google Shape;780;p20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781" name="Google Shape;781;p20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20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20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20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20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20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20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20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20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20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20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20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20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20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20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20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20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20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20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20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20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20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20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04" name="Google Shape;804;p20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0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0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0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0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0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0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0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0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0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0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0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0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0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18" name="Google Shape;818;p20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Google Shape;819;p20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820" name="Google Shape;820;p20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20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3" name="Google Shape;823;p20"/>
          <p:cNvSpPr txBox="1">
            <a:spLocks noGrp="1"/>
          </p:cNvSpPr>
          <p:nvPr>
            <p:ph type="subTitle" idx="1"/>
          </p:nvPr>
        </p:nvSpPr>
        <p:spPr>
          <a:xfrm>
            <a:off x="1180875" y="2273525"/>
            <a:ext cx="16614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24" name="Google Shape;824;p20"/>
          <p:cNvSpPr txBox="1">
            <a:spLocks noGrp="1"/>
          </p:cNvSpPr>
          <p:nvPr>
            <p:ph type="subTitle" idx="2"/>
          </p:nvPr>
        </p:nvSpPr>
        <p:spPr>
          <a:xfrm>
            <a:off x="1179525" y="1742684"/>
            <a:ext cx="1664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825" name="Google Shape;825;p20"/>
          <p:cNvSpPr txBox="1">
            <a:spLocks noGrp="1"/>
          </p:cNvSpPr>
          <p:nvPr>
            <p:ph type="subTitle" idx="3"/>
          </p:nvPr>
        </p:nvSpPr>
        <p:spPr>
          <a:xfrm>
            <a:off x="3739896" y="2273525"/>
            <a:ext cx="1664100" cy="49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26" name="Google Shape;826;p20"/>
          <p:cNvSpPr txBox="1">
            <a:spLocks noGrp="1"/>
          </p:cNvSpPr>
          <p:nvPr>
            <p:ph type="subTitle" idx="4"/>
          </p:nvPr>
        </p:nvSpPr>
        <p:spPr>
          <a:xfrm>
            <a:off x="3740695" y="1742684"/>
            <a:ext cx="1664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827" name="Google Shape;827;p20"/>
          <p:cNvSpPr txBox="1">
            <a:spLocks noGrp="1"/>
          </p:cNvSpPr>
          <p:nvPr>
            <p:ph type="subTitle" idx="5"/>
          </p:nvPr>
        </p:nvSpPr>
        <p:spPr>
          <a:xfrm>
            <a:off x="6301864" y="2273525"/>
            <a:ext cx="1664100" cy="49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28" name="Google Shape;828;p20"/>
          <p:cNvSpPr txBox="1">
            <a:spLocks noGrp="1"/>
          </p:cNvSpPr>
          <p:nvPr>
            <p:ph type="subTitle" idx="6"/>
          </p:nvPr>
        </p:nvSpPr>
        <p:spPr>
          <a:xfrm>
            <a:off x="6301864" y="1742684"/>
            <a:ext cx="1664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829" name="Google Shape;829;p20"/>
          <p:cNvSpPr txBox="1">
            <a:spLocks noGrp="1"/>
          </p:cNvSpPr>
          <p:nvPr>
            <p:ph type="subTitle" idx="7"/>
          </p:nvPr>
        </p:nvSpPr>
        <p:spPr>
          <a:xfrm>
            <a:off x="1179525" y="3701450"/>
            <a:ext cx="16641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30" name="Google Shape;830;p20"/>
          <p:cNvSpPr txBox="1">
            <a:spLocks noGrp="1"/>
          </p:cNvSpPr>
          <p:nvPr>
            <p:ph type="subTitle" idx="8"/>
          </p:nvPr>
        </p:nvSpPr>
        <p:spPr>
          <a:xfrm>
            <a:off x="1179525" y="3170609"/>
            <a:ext cx="1664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831" name="Google Shape;831;p20"/>
          <p:cNvSpPr txBox="1">
            <a:spLocks noGrp="1"/>
          </p:cNvSpPr>
          <p:nvPr>
            <p:ph type="subTitle" idx="9"/>
          </p:nvPr>
        </p:nvSpPr>
        <p:spPr>
          <a:xfrm>
            <a:off x="3739896" y="3701450"/>
            <a:ext cx="1664100" cy="49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32" name="Google Shape;832;p20"/>
          <p:cNvSpPr txBox="1">
            <a:spLocks noGrp="1"/>
          </p:cNvSpPr>
          <p:nvPr>
            <p:ph type="subTitle" idx="13"/>
          </p:nvPr>
        </p:nvSpPr>
        <p:spPr>
          <a:xfrm>
            <a:off x="3739896" y="3170609"/>
            <a:ext cx="1664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833" name="Google Shape;833;p20"/>
          <p:cNvSpPr txBox="1">
            <a:spLocks noGrp="1"/>
          </p:cNvSpPr>
          <p:nvPr>
            <p:ph type="subTitle" idx="14"/>
          </p:nvPr>
        </p:nvSpPr>
        <p:spPr>
          <a:xfrm>
            <a:off x="6301864" y="3701450"/>
            <a:ext cx="1664100" cy="49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34" name="Google Shape;834;p20"/>
          <p:cNvSpPr txBox="1">
            <a:spLocks noGrp="1"/>
          </p:cNvSpPr>
          <p:nvPr>
            <p:ph type="subTitle" idx="15"/>
          </p:nvPr>
        </p:nvSpPr>
        <p:spPr>
          <a:xfrm>
            <a:off x="6301864" y="3170609"/>
            <a:ext cx="1664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574932" y="23868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508961" y="216985"/>
            <a:ext cx="4721895" cy="2534836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3774857" y="42187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3708886" y="2048885"/>
            <a:ext cx="4721895" cy="2534836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840344" y="4140298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534650" y="1585875"/>
            <a:ext cx="3242100" cy="10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534650" y="2743325"/>
            <a:ext cx="3737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1600288" y="1585875"/>
            <a:ext cx="1711200" cy="15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8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342950" y="2996872"/>
            <a:ext cx="2895900" cy="102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126250" y="2444575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4906444" y="2993748"/>
            <a:ext cx="2898600" cy="10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5691094" y="2441450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8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1581150" y="1763250"/>
            <a:ext cx="5981700" cy="13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184450" y="2798425"/>
            <a:ext cx="4775100" cy="4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2477850" y="1638500"/>
            <a:ext cx="4188300" cy="9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91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73530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893406" y="2609550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273256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2890666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472982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4887493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672708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6885187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325737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311533" y="216981"/>
            <a:ext cx="8413926" cy="4516813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937173" y="3194250"/>
            <a:ext cx="2140500" cy="8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271373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3500824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3834724" y="2646600"/>
            <a:ext cx="14727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6063949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6398149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4" r:id="rId9"/>
    <p:sldLayoutId id="2147483665" r:id="rId10"/>
    <p:sldLayoutId id="2147483666" r:id="rId11"/>
    <p:sldLayoutId id="2147483680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39"/>
          <p:cNvSpPr/>
          <p:nvPr/>
        </p:nvSpPr>
        <p:spPr>
          <a:xfrm>
            <a:off x="6987741" y="723250"/>
            <a:ext cx="1327800" cy="3111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591429" y="1102813"/>
            <a:ext cx="5909832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prstTxWarp prst="textCanUp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+mj-lt"/>
              </a:rPr>
              <a:t>Chào mừng cô và các bạn đến với bài thuyết trình</a:t>
            </a:r>
            <a:endParaRPr sz="6000" dirty="0">
              <a:latin typeface="+mj-lt"/>
            </a:endParaRPr>
          </a:p>
        </p:txBody>
      </p:sp>
      <p:sp>
        <p:nvSpPr>
          <p:cNvPr id="1614" name="Google Shape;1614;p39"/>
          <p:cNvSpPr txBox="1">
            <a:spLocks noGrp="1"/>
          </p:cNvSpPr>
          <p:nvPr>
            <p:ph type="ctrTitle"/>
          </p:nvPr>
        </p:nvSpPr>
        <p:spPr>
          <a:xfrm>
            <a:off x="6987741" y="760608"/>
            <a:ext cx="1327800" cy="2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Nhóm 3</a:t>
            </a:r>
            <a:endParaRPr sz="4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2431950" y="3563075"/>
            <a:ext cx="4280100" cy="4776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2547450" y="3562350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Phép cộng trong phạm vi 3</a:t>
            </a:r>
            <a:endParaRPr sz="2400" dirty="0"/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713224" y="3320480"/>
            <a:ext cx="822181" cy="963825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5" name="Google Shape;1625;p39"/>
          <p:cNvGrpSpPr/>
          <p:nvPr/>
        </p:nvGrpSpPr>
        <p:grpSpPr>
          <a:xfrm>
            <a:off x="7483928" y="3614742"/>
            <a:ext cx="608566" cy="669556"/>
            <a:chOff x="4782300" y="3673398"/>
            <a:chExt cx="468200" cy="515162"/>
          </a:xfrm>
        </p:grpSpPr>
        <p:sp>
          <p:nvSpPr>
            <p:cNvPr id="1626" name="Google Shape;1626;p3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rot="-1328856">
            <a:off x="1138674" y="2480138"/>
            <a:ext cx="439073" cy="467231"/>
            <a:chOff x="4283765" y="5909097"/>
            <a:chExt cx="324692" cy="345515"/>
          </a:xfrm>
        </p:grpSpPr>
        <p:grpSp>
          <p:nvGrpSpPr>
            <p:cNvPr id="1629" name="Google Shape;1629;p39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630" name="Google Shape;1630;p39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3" name="Google Shape;1633;p39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634" name="Google Shape;1634;p39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85401" y="713682"/>
            <a:ext cx="434227" cy="330249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>
            <a:off x="7499607" y="2414602"/>
            <a:ext cx="501393" cy="471161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" name="Google Shape;1845;p46"/>
          <p:cNvGrpSpPr/>
          <p:nvPr/>
        </p:nvGrpSpPr>
        <p:grpSpPr>
          <a:xfrm>
            <a:off x="254460" y="133350"/>
            <a:ext cx="636963" cy="700442"/>
            <a:chOff x="891396" y="1748610"/>
            <a:chExt cx="510756" cy="561657"/>
          </a:xfrm>
        </p:grpSpPr>
        <p:sp>
          <p:nvSpPr>
            <p:cNvPr id="1846" name="Google Shape;1846;p46"/>
            <p:cNvSpPr/>
            <p:nvPr/>
          </p:nvSpPr>
          <p:spPr>
            <a:xfrm rot="-1800044">
              <a:off x="1000624" y="1814490"/>
              <a:ext cx="292319" cy="429891"/>
            </a:xfrm>
            <a:custGeom>
              <a:avLst/>
              <a:gdLst/>
              <a:ahLst/>
              <a:cxnLst/>
              <a:rect l="l" t="t" r="r" b="b"/>
              <a:pathLst>
                <a:path w="11693" h="17196" extrusionOk="0">
                  <a:moveTo>
                    <a:pt x="6419" y="0"/>
                  </a:moveTo>
                  <a:cubicBezTo>
                    <a:pt x="5376" y="0"/>
                    <a:pt x="4373" y="264"/>
                    <a:pt x="3417" y="746"/>
                  </a:cubicBezTo>
                  <a:cubicBezTo>
                    <a:pt x="2441" y="1234"/>
                    <a:pt x="1667" y="1961"/>
                    <a:pt x="1012" y="2830"/>
                  </a:cubicBezTo>
                  <a:cubicBezTo>
                    <a:pt x="834" y="3068"/>
                    <a:pt x="655" y="3318"/>
                    <a:pt x="500" y="3580"/>
                  </a:cubicBezTo>
                  <a:cubicBezTo>
                    <a:pt x="358" y="3842"/>
                    <a:pt x="215" y="4116"/>
                    <a:pt x="131" y="4413"/>
                  </a:cubicBezTo>
                  <a:cubicBezTo>
                    <a:pt x="60" y="4651"/>
                    <a:pt x="0" y="4913"/>
                    <a:pt x="131" y="5128"/>
                  </a:cubicBezTo>
                  <a:cubicBezTo>
                    <a:pt x="608" y="5985"/>
                    <a:pt x="1215" y="6723"/>
                    <a:pt x="2096" y="7211"/>
                  </a:cubicBezTo>
                  <a:cubicBezTo>
                    <a:pt x="2197" y="7269"/>
                    <a:pt x="2267" y="7300"/>
                    <a:pt x="2326" y="7300"/>
                  </a:cubicBezTo>
                  <a:cubicBezTo>
                    <a:pt x="2412" y="7300"/>
                    <a:pt x="2473" y="7234"/>
                    <a:pt x="2572" y="7092"/>
                  </a:cubicBezTo>
                  <a:cubicBezTo>
                    <a:pt x="2775" y="6771"/>
                    <a:pt x="3013" y="6461"/>
                    <a:pt x="3275" y="6164"/>
                  </a:cubicBezTo>
                  <a:cubicBezTo>
                    <a:pt x="3644" y="5711"/>
                    <a:pt x="4048" y="5330"/>
                    <a:pt x="4560" y="5068"/>
                  </a:cubicBezTo>
                  <a:cubicBezTo>
                    <a:pt x="4777" y="4964"/>
                    <a:pt x="4989" y="4912"/>
                    <a:pt x="5188" y="4912"/>
                  </a:cubicBezTo>
                  <a:cubicBezTo>
                    <a:pt x="5582" y="4912"/>
                    <a:pt x="5927" y="5114"/>
                    <a:pt x="6156" y="5509"/>
                  </a:cubicBezTo>
                  <a:cubicBezTo>
                    <a:pt x="6489" y="6068"/>
                    <a:pt x="6501" y="6675"/>
                    <a:pt x="6263" y="7295"/>
                  </a:cubicBezTo>
                  <a:cubicBezTo>
                    <a:pt x="6013" y="7973"/>
                    <a:pt x="5596" y="8557"/>
                    <a:pt x="5132" y="9116"/>
                  </a:cubicBezTo>
                  <a:cubicBezTo>
                    <a:pt x="4560" y="9831"/>
                    <a:pt x="3953" y="10521"/>
                    <a:pt x="3406" y="11247"/>
                  </a:cubicBezTo>
                  <a:cubicBezTo>
                    <a:pt x="2703" y="12188"/>
                    <a:pt x="2096" y="13164"/>
                    <a:pt x="1727" y="14284"/>
                  </a:cubicBezTo>
                  <a:cubicBezTo>
                    <a:pt x="1489" y="15046"/>
                    <a:pt x="1429" y="15819"/>
                    <a:pt x="1548" y="16593"/>
                  </a:cubicBezTo>
                  <a:cubicBezTo>
                    <a:pt x="1620" y="17034"/>
                    <a:pt x="1632" y="17058"/>
                    <a:pt x="2096" y="17058"/>
                  </a:cubicBezTo>
                  <a:cubicBezTo>
                    <a:pt x="3548" y="17070"/>
                    <a:pt x="5013" y="17070"/>
                    <a:pt x="6465" y="17141"/>
                  </a:cubicBezTo>
                  <a:cubicBezTo>
                    <a:pt x="6712" y="17141"/>
                    <a:pt x="6952" y="17136"/>
                    <a:pt x="7198" y="17136"/>
                  </a:cubicBezTo>
                  <a:cubicBezTo>
                    <a:pt x="7321" y="17136"/>
                    <a:pt x="7446" y="17137"/>
                    <a:pt x="7573" y="17141"/>
                  </a:cubicBezTo>
                  <a:cubicBezTo>
                    <a:pt x="8290" y="17163"/>
                    <a:pt x="9007" y="17195"/>
                    <a:pt x="9724" y="17195"/>
                  </a:cubicBezTo>
                  <a:cubicBezTo>
                    <a:pt x="10150" y="17195"/>
                    <a:pt x="10576" y="17184"/>
                    <a:pt x="11002" y="17153"/>
                  </a:cubicBezTo>
                  <a:cubicBezTo>
                    <a:pt x="11335" y="17129"/>
                    <a:pt x="11442" y="17034"/>
                    <a:pt x="11502" y="16712"/>
                  </a:cubicBezTo>
                  <a:cubicBezTo>
                    <a:pt x="11561" y="16403"/>
                    <a:pt x="11573" y="16081"/>
                    <a:pt x="11585" y="15760"/>
                  </a:cubicBezTo>
                  <a:cubicBezTo>
                    <a:pt x="11621" y="15046"/>
                    <a:pt x="11668" y="14331"/>
                    <a:pt x="11680" y="13617"/>
                  </a:cubicBezTo>
                  <a:cubicBezTo>
                    <a:pt x="11692" y="13152"/>
                    <a:pt x="11502" y="12914"/>
                    <a:pt x="11049" y="12891"/>
                  </a:cubicBezTo>
                  <a:cubicBezTo>
                    <a:pt x="10480" y="12848"/>
                    <a:pt x="9898" y="12812"/>
                    <a:pt x="9325" y="12812"/>
                  </a:cubicBezTo>
                  <a:cubicBezTo>
                    <a:pt x="9096" y="12812"/>
                    <a:pt x="8869" y="12817"/>
                    <a:pt x="8644" y="12831"/>
                  </a:cubicBezTo>
                  <a:lnTo>
                    <a:pt x="8168" y="12831"/>
                  </a:lnTo>
                  <a:cubicBezTo>
                    <a:pt x="7775" y="12843"/>
                    <a:pt x="7382" y="12855"/>
                    <a:pt x="6989" y="12855"/>
                  </a:cubicBezTo>
                  <a:cubicBezTo>
                    <a:pt x="6763" y="12855"/>
                    <a:pt x="6644" y="12664"/>
                    <a:pt x="6763" y="12486"/>
                  </a:cubicBezTo>
                  <a:cubicBezTo>
                    <a:pt x="7216" y="11831"/>
                    <a:pt x="7620" y="11128"/>
                    <a:pt x="7989" y="10426"/>
                  </a:cubicBezTo>
                  <a:cubicBezTo>
                    <a:pt x="8609" y="9235"/>
                    <a:pt x="9252" y="8045"/>
                    <a:pt x="9740" y="6795"/>
                  </a:cubicBezTo>
                  <a:cubicBezTo>
                    <a:pt x="10156" y="5711"/>
                    <a:pt x="10454" y="4592"/>
                    <a:pt x="10383" y="3401"/>
                  </a:cubicBezTo>
                  <a:cubicBezTo>
                    <a:pt x="10335" y="2735"/>
                    <a:pt x="10204" y="2080"/>
                    <a:pt x="9823" y="1520"/>
                  </a:cubicBezTo>
                  <a:cubicBezTo>
                    <a:pt x="9168" y="591"/>
                    <a:pt x="8228" y="163"/>
                    <a:pt x="7156" y="44"/>
                  </a:cubicBezTo>
                  <a:cubicBezTo>
                    <a:pt x="6908" y="14"/>
                    <a:pt x="6662" y="0"/>
                    <a:pt x="6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 rot="-1800044">
              <a:off x="985277" y="1798406"/>
              <a:ext cx="322993" cy="462065"/>
            </a:xfrm>
            <a:custGeom>
              <a:avLst/>
              <a:gdLst/>
              <a:ahLst/>
              <a:cxnLst/>
              <a:rect l="l" t="t" r="r" b="b"/>
              <a:pathLst>
                <a:path w="12920" h="18483" extrusionOk="0">
                  <a:moveTo>
                    <a:pt x="6872" y="527"/>
                  </a:moveTo>
                  <a:cubicBezTo>
                    <a:pt x="7115" y="527"/>
                    <a:pt x="7361" y="541"/>
                    <a:pt x="7609" y="571"/>
                  </a:cubicBezTo>
                  <a:cubicBezTo>
                    <a:pt x="8680" y="690"/>
                    <a:pt x="9621" y="1118"/>
                    <a:pt x="10276" y="2047"/>
                  </a:cubicBezTo>
                  <a:cubicBezTo>
                    <a:pt x="10657" y="2607"/>
                    <a:pt x="10800" y="3262"/>
                    <a:pt x="10836" y="3928"/>
                  </a:cubicBezTo>
                  <a:cubicBezTo>
                    <a:pt x="10919" y="5119"/>
                    <a:pt x="10621" y="6238"/>
                    <a:pt x="10204" y="7322"/>
                  </a:cubicBezTo>
                  <a:cubicBezTo>
                    <a:pt x="9704" y="8572"/>
                    <a:pt x="9073" y="9762"/>
                    <a:pt x="8442" y="10953"/>
                  </a:cubicBezTo>
                  <a:cubicBezTo>
                    <a:pt x="8073" y="11655"/>
                    <a:pt x="7668" y="12358"/>
                    <a:pt x="7228" y="13013"/>
                  </a:cubicBezTo>
                  <a:cubicBezTo>
                    <a:pt x="7109" y="13191"/>
                    <a:pt x="7228" y="13382"/>
                    <a:pt x="7442" y="13382"/>
                  </a:cubicBezTo>
                  <a:cubicBezTo>
                    <a:pt x="7835" y="13382"/>
                    <a:pt x="8240" y="13370"/>
                    <a:pt x="8621" y="13358"/>
                  </a:cubicBezTo>
                  <a:lnTo>
                    <a:pt x="9097" y="13358"/>
                  </a:lnTo>
                  <a:cubicBezTo>
                    <a:pt x="9919" y="13358"/>
                    <a:pt x="10716" y="13394"/>
                    <a:pt x="11526" y="13441"/>
                  </a:cubicBezTo>
                  <a:cubicBezTo>
                    <a:pt x="11967" y="13477"/>
                    <a:pt x="12169" y="13715"/>
                    <a:pt x="12145" y="14168"/>
                  </a:cubicBezTo>
                  <a:cubicBezTo>
                    <a:pt x="12109" y="14858"/>
                    <a:pt x="12062" y="15573"/>
                    <a:pt x="12050" y="16287"/>
                  </a:cubicBezTo>
                  <a:cubicBezTo>
                    <a:pt x="12026" y="16608"/>
                    <a:pt x="12014" y="16930"/>
                    <a:pt x="11955" y="17239"/>
                  </a:cubicBezTo>
                  <a:cubicBezTo>
                    <a:pt x="11895" y="17561"/>
                    <a:pt x="11788" y="17656"/>
                    <a:pt x="11467" y="17680"/>
                  </a:cubicBezTo>
                  <a:cubicBezTo>
                    <a:pt x="11041" y="17711"/>
                    <a:pt x="10613" y="17722"/>
                    <a:pt x="10185" y="17722"/>
                  </a:cubicBezTo>
                  <a:cubicBezTo>
                    <a:pt x="9464" y="17722"/>
                    <a:pt x="8743" y="17690"/>
                    <a:pt x="8026" y="17668"/>
                  </a:cubicBezTo>
                  <a:cubicBezTo>
                    <a:pt x="7903" y="17664"/>
                    <a:pt x="7781" y="17663"/>
                    <a:pt x="7660" y="17663"/>
                  </a:cubicBezTo>
                  <a:cubicBezTo>
                    <a:pt x="7417" y="17663"/>
                    <a:pt x="7176" y="17668"/>
                    <a:pt x="6930" y="17668"/>
                  </a:cubicBezTo>
                  <a:cubicBezTo>
                    <a:pt x="5466" y="17597"/>
                    <a:pt x="4001" y="17597"/>
                    <a:pt x="2549" y="17585"/>
                  </a:cubicBezTo>
                  <a:cubicBezTo>
                    <a:pt x="2084" y="17585"/>
                    <a:pt x="2073" y="17561"/>
                    <a:pt x="2001" y="17120"/>
                  </a:cubicBezTo>
                  <a:cubicBezTo>
                    <a:pt x="1882" y="16346"/>
                    <a:pt x="1942" y="15573"/>
                    <a:pt x="2180" y="14811"/>
                  </a:cubicBezTo>
                  <a:cubicBezTo>
                    <a:pt x="2549" y="13691"/>
                    <a:pt x="3156" y="12715"/>
                    <a:pt x="3858" y="11774"/>
                  </a:cubicBezTo>
                  <a:cubicBezTo>
                    <a:pt x="4406" y="11048"/>
                    <a:pt x="5025" y="10358"/>
                    <a:pt x="5585" y="9643"/>
                  </a:cubicBezTo>
                  <a:cubicBezTo>
                    <a:pt x="6049" y="9084"/>
                    <a:pt x="6466" y="8500"/>
                    <a:pt x="6716" y="7822"/>
                  </a:cubicBezTo>
                  <a:cubicBezTo>
                    <a:pt x="6954" y="7202"/>
                    <a:pt x="6942" y="6595"/>
                    <a:pt x="6609" y="6036"/>
                  </a:cubicBezTo>
                  <a:cubicBezTo>
                    <a:pt x="6388" y="5641"/>
                    <a:pt x="6040" y="5439"/>
                    <a:pt x="5647" y="5439"/>
                  </a:cubicBezTo>
                  <a:cubicBezTo>
                    <a:pt x="5448" y="5439"/>
                    <a:pt x="5237" y="5491"/>
                    <a:pt x="5025" y="5595"/>
                  </a:cubicBezTo>
                  <a:cubicBezTo>
                    <a:pt x="4501" y="5857"/>
                    <a:pt x="4097" y="6238"/>
                    <a:pt x="3727" y="6691"/>
                  </a:cubicBezTo>
                  <a:cubicBezTo>
                    <a:pt x="3477" y="6988"/>
                    <a:pt x="3239" y="7298"/>
                    <a:pt x="3025" y="7619"/>
                  </a:cubicBezTo>
                  <a:cubicBezTo>
                    <a:pt x="2926" y="7761"/>
                    <a:pt x="2865" y="7827"/>
                    <a:pt x="2779" y="7827"/>
                  </a:cubicBezTo>
                  <a:cubicBezTo>
                    <a:pt x="2720" y="7827"/>
                    <a:pt x="2650" y="7796"/>
                    <a:pt x="2549" y="7738"/>
                  </a:cubicBezTo>
                  <a:cubicBezTo>
                    <a:pt x="1668" y="7250"/>
                    <a:pt x="1060" y="6512"/>
                    <a:pt x="584" y="5655"/>
                  </a:cubicBezTo>
                  <a:cubicBezTo>
                    <a:pt x="453" y="5440"/>
                    <a:pt x="513" y="5178"/>
                    <a:pt x="584" y="4940"/>
                  </a:cubicBezTo>
                  <a:cubicBezTo>
                    <a:pt x="679" y="4643"/>
                    <a:pt x="810" y="4369"/>
                    <a:pt x="953" y="4107"/>
                  </a:cubicBezTo>
                  <a:cubicBezTo>
                    <a:pt x="1108" y="3845"/>
                    <a:pt x="1287" y="3595"/>
                    <a:pt x="1465" y="3357"/>
                  </a:cubicBezTo>
                  <a:cubicBezTo>
                    <a:pt x="2120" y="2488"/>
                    <a:pt x="2894" y="1761"/>
                    <a:pt x="3870" y="1273"/>
                  </a:cubicBezTo>
                  <a:cubicBezTo>
                    <a:pt x="4826" y="791"/>
                    <a:pt x="5828" y="527"/>
                    <a:pt x="6872" y="527"/>
                  </a:cubicBezTo>
                  <a:close/>
                  <a:moveTo>
                    <a:pt x="7061" y="1"/>
                  </a:moveTo>
                  <a:cubicBezTo>
                    <a:pt x="6559" y="1"/>
                    <a:pt x="6056" y="66"/>
                    <a:pt x="5561" y="166"/>
                  </a:cubicBezTo>
                  <a:cubicBezTo>
                    <a:pt x="4013" y="499"/>
                    <a:pt x="2704" y="1237"/>
                    <a:pt x="1644" y="2416"/>
                  </a:cubicBezTo>
                  <a:cubicBezTo>
                    <a:pt x="1227" y="2892"/>
                    <a:pt x="834" y="3381"/>
                    <a:pt x="537" y="3928"/>
                  </a:cubicBezTo>
                  <a:cubicBezTo>
                    <a:pt x="406" y="4190"/>
                    <a:pt x="287" y="4440"/>
                    <a:pt x="179" y="4726"/>
                  </a:cubicBezTo>
                  <a:cubicBezTo>
                    <a:pt x="60" y="5047"/>
                    <a:pt x="1" y="5381"/>
                    <a:pt x="108" y="5702"/>
                  </a:cubicBezTo>
                  <a:cubicBezTo>
                    <a:pt x="322" y="6405"/>
                    <a:pt x="632" y="7048"/>
                    <a:pt x="1120" y="7595"/>
                  </a:cubicBezTo>
                  <a:cubicBezTo>
                    <a:pt x="1477" y="8000"/>
                    <a:pt x="1894" y="8334"/>
                    <a:pt x="2406" y="8536"/>
                  </a:cubicBezTo>
                  <a:cubicBezTo>
                    <a:pt x="2575" y="8594"/>
                    <a:pt x="2748" y="8634"/>
                    <a:pt x="2915" y="8634"/>
                  </a:cubicBezTo>
                  <a:cubicBezTo>
                    <a:pt x="3195" y="8634"/>
                    <a:pt x="3459" y="8523"/>
                    <a:pt x="3668" y="8203"/>
                  </a:cubicBezTo>
                  <a:cubicBezTo>
                    <a:pt x="3775" y="8060"/>
                    <a:pt x="3870" y="7905"/>
                    <a:pt x="3978" y="7738"/>
                  </a:cubicBezTo>
                  <a:cubicBezTo>
                    <a:pt x="4287" y="7262"/>
                    <a:pt x="4644" y="6833"/>
                    <a:pt x="5097" y="6512"/>
                  </a:cubicBezTo>
                  <a:cubicBezTo>
                    <a:pt x="5348" y="6318"/>
                    <a:pt x="5620" y="6190"/>
                    <a:pt x="5946" y="6190"/>
                  </a:cubicBezTo>
                  <a:cubicBezTo>
                    <a:pt x="5961" y="6190"/>
                    <a:pt x="5975" y="6190"/>
                    <a:pt x="5990" y="6190"/>
                  </a:cubicBezTo>
                  <a:cubicBezTo>
                    <a:pt x="6216" y="6214"/>
                    <a:pt x="6299" y="6286"/>
                    <a:pt x="6347" y="6524"/>
                  </a:cubicBezTo>
                  <a:cubicBezTo>
                    <a:pt x="6418" y="6869"/>
                    <a:pt x="6371" y="7202"/>
                    <a:pt x="6252" y="7536"/>
                  </a:cubicBezTo>
                  <a:cubicBezTo>
                    <a:pt x="6049" y="8119"/>
                    <a:pt x="5704" y="8607"/>
                    <a:pt x="5335" y="9096"/>
                  </a:cubicBezTo>
                  <a:cubicBezTo>
                    <a:pt x="4680" y="9977"/>
                    <a:pt x="3954" y="10810"/>
                    <a:pt x="3311" y="11703"/>
                  </a:cubicBezTo>
                  <a:cubicBezTo>
                    <a:pt x="2668" y="12596"/>
                    <a:pt x="2108" y="13513"/>
                    <a:pt x="1751" y="14572"/>
                  </a:cubicBezTo>
                  <a:cubicBezTo>
                    <a:pt x="1370" y="15644"/>
                    <a:pt x="1299" y="16739"/>
                    <a:pt x="1715" y="17823"/>
                  </a:cubicBezTo>
                  <a:cubicBezTo>
                    <a:pt x="1834" y="18132"/>
                    <a:pt x="2025" y="18311"/>
                    <a:pt x="2358" y="18382"/>
                  </a:cubicBezTo>
                  <a:cubicBezTo>
                    <a:pt x="2711" y="18459"/>
                    <a:pt x="3078" y="18466"/>
                    <a:pt x="3449" y="18466"/>
                  </a:cubicBezTo>
                  <a:cubicBezTo>
                    <a:pt x="3542" y="18466"/>
                    <a:pt x="3635" y="18466"/>
                    <a:pt x="3727" y="18466"/>
                  </a:cubicBezTo>
                  <a:cubicBezTo>
                    <a:pt x="4668" y="18466"/>
                    <a:pt x="5597" y="18430"/>
                    <a:pt x="6537" y="18430"/>
                  </a:cubicBezTo>
                  <a:cubicBezTo>
                    <a:pt x="7502" y="18430"/>
                    <a:pt x="8478" y="18478"/>
                    <a:pt x="9431" y="18478"/>
                  </a:cubicBezTo>
                  <a:cubicBezTo>
                    <a:pt x="9611" y="18481"/>
                    <a:pt x="9792" y="18483"/>
                    <a:pt x="9973" y="18483"/>
                  </a:cubicBezTo>
                  <a:cubicBezTo>
                    <a:pt x="10547" y="18483"/>
                    <a:pt x="11126" y="18461"/>
                    <a:pt x="11705" y="18371"/>
                  </a:cubicBezTo>
                  <a:cubicBezTo>
                    <a:pt x="12074" y="18311"/>
                    <a:pt x="12407" y="18204"/>
                    <a:pt x="12586" y="17823"/>
                  </a:cubicBezTo>
                  <a:cubicBezTo>
                    <a:pt x="12657" y="17656"/>
                    <a:pt x="12657" y="17489"/>
                    <a:pt x="12681" y="17311"/>
                  </a:cubicBezTo>
                  <a:cubicBezTo>
                    <a:pt x="12812" y="16466"/>
                    <a:pt x="12895" y="15608"/>
                    <a:pt x="12919" y="14739"/>
                  </a:cubicBezTo>
                  <a:cubicBezTo>
                    <a:pt x="12919" y="14299"/>
                    <a:pt x="12788" y="13882"/>
                    <a:pt x="12562" y="13489"/>
                  </a:cubicBezTo>
                  <a:cubicBezTo>
                    <a:pt x="12407" y="13215"/>
                    <a:pt x="12181" y="13072"/>
                    <a:pt x="11871" y="13037"/>
                  </a:cubicBezTo>
                  <a:cubicBezTo>
                    <a:pt x="11047" y="12953"/>
                    <a:pt x="10231" y="12915"/>
                    <a:pt x="9416" y="12915"/>
                  </a:cubicBezTo>
                  <a:cubicBezTo>
                    <a:pt x="9302" y="12915"/>
                    <a:pt x="9188" y="12916"/>
                    <a:pt x="9073" y="12917"/>
                  </a:cubicBezTo>
                  <a:lnTo>
                    <a:pt x="8145" y="12917"/>
                  </a:lnTo>
                  <a:cubicBezTo>
                    <a:pt x="8240" y="12739"/>
                    <a:pt x="8323" y="12572"/>
                    <a:pt x="8430" y="12406"/>
                  </a:cubicBezTo>
                  <a:cubicBezTo>
                    <a:pt x="9097" y="11215"/>
                    <a:pt x="9800" y="10036"/>
                    <a:pt x="10419" y="8810"/>
                  </a:cubicBezTo>
                  <a:cubicBezTo>
                    <a:pt x="11002" y="7655"/>
                    <a:pt x="11490" y="6476"/>
                    <a:pt x="11562" y="5167"/>
                  </a:cubicBezTo>
                  <a:cubicBezTo>
                    <a:pt x="11609" y="4321"/>
                    <a:pt x="11586" y="3476"/>
                    <a:pt x="11264" y="2666"/>
                  </a:cubicBezTo>
                  <a:cubicBezTo>
                    <a:pt x="10800" y="1404"/>
                    <a:pt x="9823" y="654"/>
                    <a:pt x="8585" y="237"/>
                  </a:cubicBezTo>
                  <a:cubicBezTo>
                    <a:pt x="8086" y="69"/>
                    <a:pt x="7574" y="1"/>
                    <a:pt x="7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46"/>
          <p:cNvGrpSpPr/>
          <p:nvPr/>
        </p:nvGrpSpPr>
        <p:grpSpPr>
          <a:xfrm>
            <a:off x="380618" y="4333218"/>
            <a:ext cx="440965" cy="489752"/>
            <a:chOff x="2960338" y="3767686"/>
            <a:chExt cx="344315" cy="382439"/>
          </a:xfrm>
        </p:grpSpPr>
        <p:sp>
          <p:nvSpPr>
            <p:cNvPr id="1849" name="Google Shape;1849;p46"/>
            <p:cNvSpPr/>
            <p:nvPr/>
          </p:nvSpPr>
          <p:spPr>
            <a:xfrm>
              <a:off x="2971962" y="3780643"/>
              <a:ext cx="321096" cy="357872"/>
            </a:xfrm>
            <a:custGeom>
              <a:avLst/>
              <a:gdLst/>
              <a:ahLst/>
              <a:cxnLst/>
              <a:rect l="l" t="t" r="r" b="b"/>
              <a:pathLst>
                <a:path w="4287" h="4778" extrusionOk="0">
                  <a:moveTo>
                    <a:pt x="2374" y="0"/>
                  </a:moveTo>
                  <a:cubicBezTo>
                    <a:pt x="2007" y="0"/>
                    <a:pt x="1632" y="39"/>
                    <a:pt x="1632" y="39"/>
                  </a:cubicBezTo>
                  <a:cubicBezTo>
                    <a:pt x="1632" y="39"/>
                    <a:pt x="1691" y="1670"/>
                    <a:pt x="1501" y="1670"/>
                  </a:cubicBezTo>
                  <a:cubicBezTo>
                    <a:pt x="1001" y="1670"/>
                    <a:pt x="501" y="1706"/>
                    <a:pt x="1" y="1778"/>
                  </a:cubicBezTo>
                  <a:cubicBezTo>
                    <a:pt x="72" y="2099"/>
                    <a:pt x="72" y="2444"/>
                    <a:pt x="13" y="2778"/>
                  </a:cubicBezTo>
                  <a:cubicBezTo>
                    <a:pt x="205" y="2764"/>
                    <a:pt x="393" y="2758"/>
                    <a:pt x="580" y="2758"/>
                  </a:cubicBezTo>
                  <a:cubicBezTo>
                    <a:pt x="892" y="2758"/>
                    <a:pt x="1200" y="2776"/>
                    <a:pt x="1513" y="2813"/>
                  </a:cubicBezTo>
                  <a:cubicBezTo>
                    <a:pt x="1429" y="3456"/>
                    <a:pt x="1441" y="4123"/>
                    <a:pt x="1560" y="4766"/>
                  </a:cubicBezTo>
                  <a:cubicBezTo>
                    <a:pt x="1752" y="4743"/>
                    <a:pt x="1943" y="4732"/>
                    <a:pt x="2131" y="4732"/>
                  </a:cubicBezTo>
                  <a:cubicBezTo>
                    <a:pt x="2342" y="4732"/>
                    <a:pt x="2550" y="4746"/>
                    <a:pt x="2751" y="4778"/>
                  </a:cubicBezTo>
                  <a:cubicBezTo>
                    <a:pt x="2870" y="4147"/>
                    <a:pt x="2858" y="3468"/>
                    <a:pt x="2680" y="2849"/>
                  </a:cubicBezTo>
                  <a:cubicBezTo>
                    <a:pt x="2982" y="2775"/>
                    <a:pt x="3269" y="2747"/>
                    <a:pt x="3567" y="2747"/>
                  </a:cubicBezTo>
                  <a:cubicBezTo>
                    <a:pt x="3797" y="2747"/>
                    <a:pt x="4033" y="2764"/>
                    <a:pt x="4287" y="2790"/>
                  </a:cubicBezTo>
                  <a:cubicBezTo>
                    <a:pt x="4275" y="2492"/>
                    <a:pt x="4287" y="1670"/>
                    <a:pt x="4287" y="1670"/>
                  </a:cubicBezTo>
                  <a:lnTo>
                    <a:pt x="4287" y="1670"/>
                  </a:lnTo>
                  <a:cubicBezTo>
                    <a:pt x="4287" y="1670"/>
                    <a:pt x="4108" y="1682"/>
                    <a:pt x="4061" y="1682"/>
                  </a:cubicBezTo>
                  <a:cubicBezTo>
                    <a:pt x="3715" y="1670"/>
                    <a:pt x="3323" y="1647"/>
                    <a:pt x="2989" y="1623"/>
                  </a:cubicBezTo>
                  <a:cubicBezTo>
                    <a:pt x="2906" y="1087"/>
                    <a:pt x="3084" y="575"/>
                    <a:pt x="2918" y="51"/>
                  </a:cubicBezTo>
                  <a:cubicBezTo>
                    <a:pt x="2785" y="13"/>
                    <a:pt x="2581" y="0"/>
                    <a:pt x="2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2960338" y="3767686"/>
              <a:ext cx="344315" cy="382439"/>
            </a:xfrm>
            <a:custGeom>
              <a:avLst/>
              <a:gdLst/>
              <a:ahLst/>
              <a:cxnLst/>
              <a:rect l="l" t="t" r="r" b="b"/>
              <a:pathLst>
                <a:path w="4597" h="5106" extrusionOk="0">
                  <a:moveTo>
                    <a:pt x="2469" y="303"/>
                  </a:moveTo>
                  <a:cubicBezTo>
                    <a:pt x="2535" y="303"/>
                    <a:pt x="2601" y="304"/>
                    <a:pt x="2668" y="307"/>
                  </a:cubicBezTo>
                  <a:cubicBezTo>
                    <a:pt x="2688" y="307"/>
                    <a:pt x="2719" y="306"/>
                    <a:pt x="2755" y="306"/>
                  </a:cubicBezTo>
                  <a:cubicBezTo>
                    <a:pt x="2825" y="306"/>
                    <a:pt x="2910" y="311"/>
                    <a:pt x="2942" y="343"/>
                  </a:cubicBezTo>
                  <a:cubicBezTo>
                    <a:pt x="2989" y="391"/>
                    <a:pt x="2965" y="772"/>
                    <a:pt x="2965" y="867"/>
                  </a:cubicBezTo>
                  <a:cubicBezTo>
                    <a:pt x="2965" y="1177"/>
                    <a:pt x="2930" y="1474"/>
                    <a:pt x="2965" y="1784"/>
                  </a:cubicBezTo>
                  <a:cubicBezTo>
                    <a:pt x="2989" y="1879"/>
                    <a:pt x="3025" y="1939"/>
                    <a:pt x="3120" y="1939"/>
                  </a:cubicBezTo>
                  <a:cubicBezTo>
                    <a:pt x="3501" y="1951"/>
                    <a:pt x="3882" y="1998"/>
                    <a:pt x="4263" y="1998"/>
                  </a:cubicBezTo>
                  <a:lnTo>
                    <a:pt x="4263" y="2796"/>
                  </a:lnTo>
                  <a:cubicBezTo>
                    <a:pt x="4074" y="2777"/>
                    <a:pt x="3883" y="2766"/>
                    <a:pt x="3691" y="2766"/>
                  </a:cubicBezTo>
                  <a:cubicBezTo>
                    <a:pt x="3387" y="2766"/>
                    <a:pt x="3081" y="2794"/>
                    <a:pt x="2775" y="2867"/>
                  </a:cubicBezTo>
                  <a:cubicBezTo>
                    <a:pt x="2703" y="2891"/>
                    <a:pt x="2656" y="2974"/>
                    <a:pt x="2680" y="3046"/>
                  </a:cubicBezTo>
                  <a:cubicBezTo>
                    <a:pt x="2822" y="3629"/>
                    <a:pt x="2858" y="4201"/>
                    <a:pt x="2763" y="4772"/>
                  </a:cubicBezTo>
                  <a:cubicBezTo>
                    <a:pt x="2608" y="4760"/>
                    <a:pt x="2453" y="4754"/>
                    <a:pt x="2297" y="4754"/>
                  </a:cubicBezTo>
                  <a:cubicBezTo>
                    <a:pt x="2141" y="4754"/>
                    <a:pt x="1983" y="4760"/>
                    <a:pt x="1822" y="4772"/>
                  </a:cubicBezTo>
                  <a:cubicBezTo>
                    <a:pt x="1739" y="4177"/>
                    <a:pt x="1739" y="3582"/>
                    <a:pt x="1810" y="2974"/>
                  </a:cubicBezTo>
                  <a:cubicBezTo>
                    <a:pt x="1822" y="2891"/>
                    <a:pt x="1739" y="2843"/>
                    <a:pt x="1656" y="2832"/>
                  </a:cubicBezTo>
                  <a:cubicBezTo>
                    <a:pt x="1329" y="2787"/>
                    <a:pt x="996" y="2763"/>
                    <a:pt x="666" y="2763"/>
                  </a:cubicBezTo>
                  <a:cubicBezTo>
                    <a:pt x="551" y="2763"/>
                    <a:pt x="436" y="2766"/>
                    <a:pt x="322" y="2772"/>
                  </a:cubicBezTo>
                  <a:cubicBezTo>
                    <a:pt x="334" y="2534"/>
                    <a:pt x="334" y="2296"/>
                    <a:pt x="310" y="2070"/>
                  </a:cubicBezTo>
                  <a:cubicBezTo>
                    <a:pt x="751" y="2022"/>
                    <a:pt x="1191" y="1998"/>
                    <a:pt x="1632" y="1998"/>
                  </a:cubicBezTo>
                  <a:lnTo>
                    <a:pt x="1691" y="1998"/>
                  </a:lnTo>
                  <a:cubicBezTo>
                    <a:pt x="1930" y="1891"/>
                    <a:pt x="1894" y="1403"/>
                    <a:pt x="1918" y="1200"/>
                  </a:cubicBezTo>
                  <a:cubicBezTo>
                    <a:pt x="1930" y="903"/>
                    <a:pt x="1930" y="629"/>
                    <a:pt x="1930" y="331"/>
                  </a:cubicBezTo>
                  <a:cubicBezTo>
                    <a:pt x="2113" y="314"/>
                    <a:pt x="2289" y="303"/>
                    <a:pt x="2469" y="303"/>
                  </a:cubicBezTo>
                  <a:close/>
                  <a:moveTo>
                    <a:pt x="2458" y="1"/>
                  </a:moveTo>
                  <a:cubicBezTo>
                    <a:pt x="2236" y="1"/>
                    <a:pt x="2013" y="16"/>
                    <a:pt x="1799" y="34"/>
                  </a:cubicBezTo>
                  <a:cubicBezTo>
                    <a:pt x="1727" y="34"/>
                    <a:pt x="1644" y="93"/>
                    <a:pt x="1644" y="176"/>
                  </a:cubicBezTo>
                  <a:lnTo>
                    <a:pt x="1644" y="867"/>
                  </a:lnTo>
                  <a:cubicBezTo>
                    <a:pt x="1644" y="1022"/>
                    <a:pt x="1632" y="1200"/>
                    <a:pt x="1620" y="1367"/>
                  </a:cubicBezTo>
                  <a:cubicBezTo>
                    <a:pt x="1620" y="1462"/>
                    <a:pt x="1584" y="1534"/>
                    <a:pt x="1584" y="1617"/>
                  </a:cubicBezTo>
                  <a:cubicBezTo>
                    <a:pt x="1584" y="1665"/>
                    <a:pt x="1572" y="1677"/>
                    <a:pt x="1572" y="1700"/>
                  </a:cubicBezTo>
                  <a:cubicBezTo>
                    <a:pt x="1096" y="1712"/>
                    <a:pt x="620" y="1736"/>
                    <a:pt x="155" y="1796"/>
                  </a:cubicBezTo>
                  <a:cubicBezTo>
                    <a:pt x="60" y="1820"/>
                    <a:pt x="1" y="1891"/>
                    <a:pt x="13" y="1998"/>
                  </a:cubicBezTo>
                  <a:cubicBezTo>
                    <a:pt x="72" y="2308"/>
                    <a:pt x="72" y="2593"/>
                    <a:pt x="25" y="2903"/>
                  </a:cubicBezTo>
                  <a:cubicBezTo>
                    <a:pt x="13" y="2986"/>
                    <a:pt x="60" y="3093"/>
                    <a:pt x="179" y="3093"/>
                  </a:cubicBezTo>
                  <a:cubicBezTo>
                    <a:pt x="326" y="3086"/>
                    <a:pt x="474" y="3082"/>
                    <a:pt x="623" y="3082"/>
                  </a:cubicBezTo>
                  <a:cubicBezTo>
                    <a:pt x="920" y="3082"/>
                    <a:pt x="1219" y="3097"/>
                    <a:pt x="1513" y="3129"/>
                  </a:cubicBezTo>
                  <a:cubicBezTo>
                    <a:pt x="1453" y="3748"/>
                    <a:pt x="1465" y="4356"/>
                    <a:pt x="1572" y="4987"/>
                  </a:cubicBezTo>
                  <a:cubicBezTo>
                    <a:pt x="1583" y="5041"/>
                    <a:pt x="1654" y="5095"/>
                    <a:pt x="1711" y="5095"/>
                  </a:cubicBezTo>
                  <a:cubicBezTo>
                    <a:pt x="1717" y="5095"/>
                    <a:pt x="1722" y="5095"/>
                    <a:pt x="1727" y="5094"/>
                  </a:cubicBezTo>
                  <a:cubicBezTo>
                    <a:pt x="1899" y="5073"/>
                    <a:pt x="2072" y="5063"/>
                    <a:pt x="2245" y="5063"/>
                  </a:cubicBezTo>
                  <a:cubicBezTo>
                    <a:pt x="2467" y="5063"/>
                    <a:pt x="2690" y="5079"/>
                    <a:pt x="2918" y="5106"/>
                  </a:cubicBezTo>
                  <a:cubicBezTo>
                    <a:pt x="2977" y="5106"/>
                    <a:pt x="3049" y="5058"/>
                    <a:pt x="3061" y="4998"/>
                  </a:cubicBezTo>
                  <a:cubicBezTo>
                    <a:pt x="3168" y="4379"/>
                    <a:pt x="3168" y="3760"/>
                    <a:pt x="3013" y="3141"/>
                  </a:cubicBezTo>
                  <a:cubicBezTo>
                    <a:pt x="3262" y="3091"/>
                    <a:pt x="3511" y="3074"/>
                    <a:pt x="3760" y="3074"/>
                  </a:cubicBezTo>
                  <a:cubicBezTo>
                    <a:pt x="3988" y="3074"/>
                    <a:pt x="4215" y="3088"/>
                    <a:pt x="4442" y="3105"/>
                  </a:cubicBezTo>
                  <a:cubicBezTo>
                    <a:pt x="4451" y="3108"/>
                    <a:pt x="4459" y="3109"/>
                    <a:pt x="4468" y="3109"/>
                  </a:cubicBezTo>
                  <a:cubicBezTo>
                    <a:pt x="4540" y="3109"/>
                    <a:pt x="4597" y="3026"/>
                    <a:pt x="4597" y="2963"/>
                  </a:cubicBezTo>
                  <a:cubicBezTo>
                    <a:pt x="4561" y="2570"/>
                    <a:pt x="4561" y="2201"/>
                    <a:pt x="4585" y="1831"/>
                  </a:cubicBezTo>
                  <a:cubicBezTo>
                    <a:pt x="4585" y="1760"/>
                    <a:pt x="4501" y="1677"/>
                    <a:pt x="4430" y="1677"/>
                  </a:cubicBezTo>
                  <a:cubicBezTo>
                    <a:pt x="4332" y="1686"/>
                    <a:pt x="4233" y="1690"/>
                    <a:pt x="4135" y="1690"/>
                  </a:cubicBezTo>
                  <a:cubicBezTo>
                    <a:pt x="3848" y="1690"/>
                    <a:pt x="3558" y="1659"/>
                    <a:pt x="3275" y="1641"/>
                  </a:cubicBezTo>
                  <a:cubicBezTo>
                    <a:pt x="3239" y="1141"/>
                    <a:pt x="3334" y="653"/>
                    <a:pt x="3215" y="165"/>
                  </a:cubicBezTo>
                  <a:cubicBezTo>
                    <a:pt x="3192" y="117"/>
                    <a:pt x="3156" y="69"/>
                    <a:pt x="3108" y="57"/>
                  </a:cubicBezTo>
                  <a:cubicBezTo>
                    <a:pt x="2900" y="16"/>
                    <a:pt x="268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46"/>
          <p:cNvGrpSpPr/>
          <p:nvPr/>
        </p:nvGrpSpPr>
        <p:grpSpPr>
          <a:xfrm>
            <a:off x="8153400" y="561973"/>
            <a:ext cx="521181" cy="489757"/>
            <a:chOff x="6276222" y="5478184"/>
            <a:chExt cx="335402" cy="315179"/>
          </a:xfrm>
        </p:grpSpPr>
        <p:sp>
          <p:nvSpPr>
            <p:cNvPr id="1852" name="Google Shape;1852;p46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3" b="98537" l="1958" r="99755">
                        <a14:foregroundMark x1="56117" y1="43659" x2="75204" y2="7317"/>
                        <a14:foregroundMark x1="70310" y1="54878" x2="72349" y2="44390"/>
                        <a14:foregroundMark x1="77488" y1="56098" x2="79201" y2="4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66750"/>
            <a:ext cx="6462322" cy="216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53" y="2892285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2892285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70" y="2892285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82" y="2902737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53" y="2876550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89" y="3598579"/>
            <a:ext cx="8651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67" y="2876550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25813" y="3028949"/>
            <a:ext cx="336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028949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3790949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Cả hai tổ chim có          quả trứng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89" y="3598579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4858439" y="1784901"/>
            <a:ext cx="457200" cy="3987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2" name="Google Shape;1902;p47"/>
          <p:cNvSpPr txBox="1">
            <a:spLocks noGrp="1"/>
          </p:cNvSpPr>
          <p:nvPr>
            <p:ph type="title"/>
          </p:nvPr>
        </p:nvSpPr>
        <p:spPr>
          <a:xfrm>
            <a:off x="713225" y="43815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u="sng" dirty="0" smtClean="0">
                <a:latin typeface="+mj-lt"/>
              </a:rPr>
              <a:t>Thực hành</a:t>
            </a:r>
            <a:endParaRPr sz="2800" u="sng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3162240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800" b="1" dirty="0" smtClean="0">
                <a:latin typeface="Times New Roman"/>
                <a:ea typeface="Times New Roman"/>
                <a:cs typeface="Times New Roman"/>
              </a:rPr>
              <a:t>2 </a:t>
            </a:r>
            <a:r>
              <a:rPr lang="nl-NL" sz="2800" b="1" dirty="0">
                <a:latin typeface="Times New Roman"/>
                <a:ea typeface="Times New Roman"/>
                <a:cs typeface="Times New Roman"/>
              </a:rPr>
              <a:t>+ 1 </a:t>
            </a:r>
            <a:r>
              <a:rPr lang="nl-NL" sz="2800" b="1" dirty="0" smtClean="0">
                <a:latin typeface="Times New Roman"/>
                <a:ea typeface="Times New Roman"/>
                <a:cs typeface="Times New Roman"/>
              </a:rPr>
              <a:t>=</a:t>
            </a:r>
            <a:endParaRPr lang="en-US" sz="2800" b="1" dirty="0"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375"/>
            <a:ext cx="19748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41777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1600" y="125724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 smtClean="0">
                <a:solidFill>
                  <a:schemeClr val="bg2"/>
                </a:solidFill>
                <a:latin typeface="+mj-lt"/>
              </a:rPr>
              <a:t>Bài 1</a:t>
            </a:r>
            <a:r>
              <a:rPr lang="vi-VN" sz="2000" dirty="0" smtClean="0">
                <a:solidFill>
                  <a:schemeClr val="bg2"/>
                </a:solidFill>
                <a:latin typeface="+mj-lt"/>
              </a:rPr>
              <a:t>: Tính: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72266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Times New Roman"/>
                <a:ea typeface="Times New Roman"/>
                <a:cs typeface="Times New Roman"/>
              </a:rPr>
              <a:t>1 + 1 </a:t>
            </a:r>
            <a:r>
              <a:rPr lang="nl-NL" sz="2800" b="1" dirty="0" smtClean="0">
                <a:latin typeface="Times New Roman"/>
                <a:ea typeface="Times New Roman"/>
                <a:cs typeface="Times New Roman"/>
              </a:rPr>
              <a:t>=</a:t>
            </a:r>
            <a:r>
              <a:rPr lang="vi-VN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nl-NL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2400240"/>
            <a:ext cx="172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Times New Roman"/>
                <a:ea typeface="Times New Roman"/>
                <a:cs typeface="Times New Roman"/>
              </a:rPr>
              <a:t>1 </a:t>
            </a:r>
            <a:r>
              <a:rPr lang="nl-NL" sz="2800" b="1" dirty="0">
                <a:latin typeface="Times New Roman"/>
                <a:ea typeface="Times New Roman"/>
                <a:cs typeface="Times New Roman"/>
              </a:rPr>
              <a:t>+ 2 </a:t>
            </a:r>
            <a:r>
              <a:rPr lang="nl-NL" sz="2800" b="1" dirty="0" smtClean="0">
                <a:latin typeface="Times New Roman"/>
                <a:ea typeface="Times New Roman"/>
                <a:cs typeface="Times New Roman"/>
              </a:rPr>
              <a:t>=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01" y="3086934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39" y="2332910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13" y="3086934"/>
            <a:ext cx="585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12" y="1657350"/>
            <a:ext cx="585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14" y="2337634"/>
            <a:ext cx="585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8" y="133350"/>
            <a:ext cx="7521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438150"/>
            <a:ext cx="77184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371600" y="120015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 smtClean="0">
                <a:solidFill>
                  <a:schemeClr val="bg2"/>
                </a:solidFill>
                <a:latin typeface="+mj-lt"/>
              </a:rPr>
              <a:t>Bài 2</a:t>
            </a:r>
            <a:r>
              <a:rPr lang="vi-VN" sz="2000" dirty="0" smtClean="0">
                <a:solidFill>
                  <a:schemeClr val="bg2"/>
                </a:solidFill>
                <a:latin typeface="+mj-lt"/>
              </a:rPr>
              <a:t>: Tính: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9289"/>
            <a:ext cx="1676400" cy="15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4943"/>
            <a:ext cx="9937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7" y="3806351"/>
            <a:ext cx="5429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00400" y="17335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194899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+</a:t>
            </a:r>
            <a:endParaRPr lang="en-US" sz="2800" b="1" dirty="0"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00" y="264795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343400" y="264795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562600" y="264795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95800" y="17335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67200" y="194899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+</a:t>
            </a:r>
            <a:endParaRPr lang="en-US" sz="2800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10200" y="194899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+</a:t>
            </a:r>
            <a:endParaRPr lang="en-US" sz="2800" b="1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38800" y="1733550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36405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45" y="2636405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36405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87657"/>
            <a:ext cx="585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51" y="2649682"/>
            <a:ext cx="585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04" y="2636405"/>
            <a:ext cx="585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p49"/>
          <p:cNvGrpSpPr/>
          <p:nvPr/>
        </p:nvGrpSpPr>
        <p:grpSpPr>
          <a:xfrm>
            <a:off x="271947" y="4358118"/>
            <a:ext cx="545897" cy="513332"/>
            <a:chOff x="3187875" y="1320975"/>
            <a:chExt cx="545897" cy="513332"/>
          </a:xfrm>
        </p:grpSpPr>
        <p:sp>
          <p:nvSpPr>
            <p:cNvPr id="1992" name="Google Shape;1992;p49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9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9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9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9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9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9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9" name="Google Shape;1999;p49"/>
          <p:cNvGrpSpPr/>
          <p:nvPr/>
        </p:nvGrpSpPr>
        <p:grpSpPr>
          <a:xfrm>
            <a:off x="7374313" y="4432207"/>
            <a:ext cx="514599" cy="575974"/>
            <a:chOff x="4222145" y="3321351"/>
            <a:chExt cx="514599" cy="575974"/>
          </a:xfrm>
        </p:grpSpPr>
        <p:sp>
          <p:nvSpPr>
            <p:cNvPr id="2000" name="Google Shape;2000;p49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9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9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9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9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9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9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9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9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9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9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2" name="Google Shape;2012;p49"/>
          <p:cNvGrpSpPr/>
          <p:nvPr/>
        </p:nvGrpSpPr>
        <p:grpSpPr>
          <a:xfrm>
            <a:off x="8382000" y="361950"/>
            <a:ext cx="608566" cy="669556"/>
            <a:chOff x="4782300" y="3673398"/>
            <a:chExt cx="468200" cy="515162"/>
          </a:xfrm>
        </p:grpSpPr>
        <p:sp>
          <p:nvSpPr>
            <p:cNvPr id="2013" name="Google Shape;2013;p4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49"/>
          <p:cNvGrpSpPr/>
          <p:nvPr/>
        </p:nvGrpSpPr>
        <p:grpSpPr>
          <a:xfrm>
            <a:off x="214745" y="45642"/>
            <a:ext cx="822200" cy="963825"/>
            <a:chOff x="966049" y="2642092"/>
            <a:chExt cx="822200" cy="963825"/>
          </a:xfrm>
        </p:grpSpPr>
        <p:sp>
          <p:nvSpPr>
            <p:cNvPr id="2016" name="Google Shape;2016;p49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7" name="Google Shape;2017;p49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2018" name="Google Shape;2018;p49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9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9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9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9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3" name="Google Shape;2023;p49"/>
          <p:cNvGrpSpPr/>
          <p:nvPr/>
        </p:nvGrpSpPr>
        <p:grpSpPr>
          <a:xfrm rot="1059618">
            <a:off x="4383262" y="4468522"/>
            <a:ext cx="434227" cy="330249"/>
            <a:chOff x="5841679" y="4053505"/>
            <a:chExt cx="278328" cy="211668"/>
          </a:xfrm>
        </p:grpSpPr>
        <p:sp>
          <p:nvSpPr>
            <p:cNvPr id="2024" name="Google Shape;2024;p4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43000" y="1123950"/>
            <a:ext cx="651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 smtClean="0">
                <a:solidFill>
                  <a:schemeClr val="bg2"/>
                </a:solidFill>
                <a:latin typeface="+mj-lt"/>
              </a:rPr>
              <a:t>Bài 3</a:t>
            </a:r>
            <a:r>
              <a:rPr lang="vi-VN" sz="2000" dirty="0" smtClean="0">
                <a:solidFill>
                  <a:schemeClr val="bg2"/>
                </a:solidFill>
                <a:latin typeface="+mj-lt"/>
              </a:rPr>
              <a:t>: Nối các phép tính với số thích hợp :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361950"/>
            <a:ext cx="77184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Google Shape;2514;p64"/>
          <p:cNvSpPr/>
          <p:nvPr/>
        </p:nvSpPr>
        <p:spPr>
          <a:xfrm>
            <a:off x="2591865" y="3237150"/>
            <a:ext cx="630000" cy="630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Google Shape;2514;p64"/>
          <p:cNvSpPr/>
          <p:nvPr/>
        </p:nvSpPr>
        <p:spPr>
          <a:xfrm>
            <a:off x="4447500" y="3237150"/>
            <a:ext cx="630000" cy="63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2965" y="1936172"/>
            <a:ext cx="14478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+ 2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38600" y="1936172"/>
            <a:ext cx="14478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+ 1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67400" y="1936172"/>
            <a:ext cx="14478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+ 1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Google Shape;2514;p64"/>
          <p:cNvSpPr/>
          <p:nvPr/>
        </p:nvSpPr>
        <p:spPr>
          <a:xfrm>
            <a:off x="6276300" y="3237150"/>
            <a:ext cx="630000" cy="6300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87090" y="2469572"/>
            <a:ext cx="3684435" cy="76757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1" idx="2"/>
            <a:endCxn id="52" idx="0"/>
          </p:cNvCxnSpPr>
          <p:nvPr/>
        </p:nvCxnSpPr>
        <p:spPr>
          <a:xfrm>
            <a:off x="6591300" y="2469572"/>
            <a:ext cx="0" cy="76757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9" idx="2"/>
            <a:endCxn id="46" idx="0"/>
          </p:cNvCxnSpPr>
          <p:nvPr/>
        </p:nvCxnSpPr>
        <p:spPr>
          <a:xfrm>
            <a:off x="4762500" y="2469572"/>
            <a:ext cx="0" cy="76757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2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41"/>
          <p:cNvSpPr/>
          <p:nvPr/>
        </p:nvSpPr>
        <p:spPr>
          <a:xfrm>
            <a:off x="789885" y="3086040"/>
            <a:ext cx="1651500" cy="3888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41"/>
          <p:cNvSpPr/>
          <p:nvPr/>
        </p:nvSpPr>
        <p:spPr>
          <a:xfrm>
            <a:off x="2743483" y="3086040"/>
            <a:ext cx="1651500" cy="3888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41"/>
          <p:cNvSpPr/>
          <p:nvPr/>
        </p:nvSpPr>
        <p:spPr>
          <a:xfrm>
            <a:off x="4735813" y="3086040"/>
            <a:ext cx="1651500" cy="3888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41"/>
          <p:cNvSpPr/>
          <p:nvPr/>
        </p:nvSpPr>
        <p:spPr>
          <a:xfrm>
            <a:off x="6602878" y="3086040"/>
            <a:ext cx="1651500" cy="3888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41"/>
          <p:cNvSpPr/>
          <p:nvPr/>
        </p:nvSpPr>
        <p:spPr>
          <a:xfrm>
            <a:off x="1275000" y="2227440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1"/>
          <p:cNvSpPr/>
          <p:nvPr/>
        </p:nvSpPr>
        <p:spPr>
          <a:xfrm>
            <a:off x="3254233" y="2247840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1"/>
          <p:cNvSpPr/>
          <p:nvPr/>
        </p:nvSpPr>
        <p:spPr>
          <a:xfrm>
            <a:off x="5246563" y="2228467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1"/>
          <p:cNvSpPr/>
          <p:nvPr/>
        </p:nvSpPr>
        <p:spPr>
          <a:xfrm>
            <a:off x="7113628" y="2228467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1"/>
          <p:cNvSpPr txBox="1">
            <a:spLocks noGrp="1"/>
          </p:cNvSpPr>
          <p:nvPr>
            <p:ph type="title"/>
          </p:nvPr>
        </p:nvSpPr>
        <p:spPr>
          <a:xfrm>
            <a:off x="713225" y="108465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Lato" charset="0"/>
                <a:cs typeface="Lato" charset="0"/>
              </a:rPr>
              <a:t>Nội dung</a:t>
            </a:r>
            <a:endParaRPr sz="4800" dirty="0">
              <a:latin typeface="Lato" charset="0"/>
              <a:cs typeface="Lato" charset="0"/>
            </a:endParaRPr>
          </a:p>
        </p:txBody>
      </p:sp>
      <p:sp>
        <p:nvSpPr>
          <p:cNvPr id="1677" name="Google Shape;1677;p41"/>
          <p:cNvSpPr txBox="1">
            <a:spLocks noGrp="1"/>
          </p:cNvSpPr>
          <p:nvPr>
            <p:ph type="title" idx="6"/>
          </p:nvPr>
        </p:nvSpPr>
        <p:spPr>
          <a:xfrm>
            <a:off x="3261558" y="2324040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02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80" name="Google Shape;1680;p41"/>
          <p:cNvSpPr txBox="1">
            <a:spLocks noGrp="1"/>
          </p:cNvSpPr>
          <p:nvPr>
            <p:ph type="title" idx="9"/>
          </p:nvPr>
        </p:nvSpPr>
        <p:spPr>
          <a:xfrm>
            <a:off x="5261613" y="2325990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03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83" name="Google Shape;1683;p41"/>
          <p:cNvSpPr txBox="1">
            <a:spLocks noGrp="1"/>
          </p:cNvSpPr>
          <p:nvPr>
            <p:ph type="title" idx="15"/>
          </p:nvPr>
        </p:nvSpPr>
        <p:spPr>
          <a:xfrm>
            <a:off x="7091117" y="2333449"/>
            <a:ext cx="630900" cy="4683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04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684" name="Google Shape;1684;p41"/>
          <p:cNvGrpSpPr/>
          <p:nvPr/>
        </p:nvGrpSpPr>
        <p:grpSpPr>
          <a:xfrm rot="-2245773">
            <a:off x="457219" y="816453"/>
            <a:ext cx="425150" cy="323325"/>
            <a:chOff x="2447054" y="1465580"/>
            <a:chExt cx="278328" cy="211668"/>
          </a:xfrm>
        </p:grpSpPr>
        <p:sp>
          <p:nvSpPr>
            <p:cNvPr id="1685" name="Google Shape;1685;p41"/>
            <p:cNvSpPr/>
            <p:nvPr/>
          </p:nvSpPr>
          <p:spPr>
            <a:xfrm>
              <a:off x="2456892" y="1475392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2447054" y="1465580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2456892" y="1597030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447054" y="1587218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1"/>
          <p:cNvGrpSpPr/>
          <p:nvPr/>
        </p:nvGrpSpPr>
        <p:grpSpPr>
          <a:xfrm>
            <a:off x="8382000" y="4248150"/>
            <a:ext cx="626217" cy="689029"/>
            <a:chOff x="7289600" y="950423"/>
            <a:chExt cx="468200" cy="515162"/>
          </a:xfrm>
        </p:grpSpPr>
        <p:sp>
          <p:nvSpPr>
            <p:cNvPr id="1690" name="Google Shape;1690;p41"/>
            <p:cNvSpPr/>
            <p:nvPr/>
          </p:nvSpPr>
          <p:spPr>
            <a:xfrm>
              <a:off x="7302935" y="962994"/>
              <a:ext cx="441535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7289600" y="950423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03920" y="2247840"/>
            <a:ext cx="823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3000"/>
            </a:pPr>
            <a:r>
              <a:rPr lang="en" sz="3000" b="1" dirty="0" smtClean="0">
                <a:solidFill>
                  <a:schemeClr val="tx1"/>
                </a:solidFill>
                <a:latin typeface="Annie Use Your Telescope"/>
                <a:sym typeface="Annie Use Your Telescope"/>
              </a:rPr>
              <a:t>01</a:t>
            </a:r>
            <a:endParaRPr lang="en" sz="3000" b="1" dirty="0">
              <a:solidFill>
                <a:schemeClr val="tx1"/>
              </a:solidFill>
              <a:latin typeface="Annie Use Your Telescope"/>
              <a:sym typeface="Annie Use Your Telescop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410" y="3066930"/>
            <a:ext cx="1447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06693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306693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308604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  <a:latin typeface="+mj-lt"/>
              </a:rPr>
              <a:t>Sáng tạo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42"/>
          <p:cNvSpPr txBox="1">
            <a:spLocks noGrp="1"/>
          </p:cNvSpPr>
          <p:nvPr>
            <p:ph type="title"/>
          </p:nvPr>
        </p:nvSpPr>
        <p:spPr>
          <a:xfrm>
            <a:off x="2477850" y="2080950"/>
            <a:ext cx="4188300" cy="9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sz="7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2"/>
          <p:cNvGrpSpPr/>
          <p:nvPr/>
        </p:nvGrpSpPr>
        <p:grpSpPr>
          <a:xfrm flipH="1">
            <a:off x="2497640" y="987175"/>
            <a:ext cx="545897" cy="513332"/>
            <a:chOff x="3187875" y="1320975"/>
            <a:chExt cx="545897" cy="513332"/>
          </a:xfrm>
        </p:grpSpPr>
        <p:sp>
          <p:nvSpPr>
            <p:cNvPr id="1699" name="Google Shape;1699;p42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42"/>
          <p:cNvGrpSpPr/>
          <p:nvPr/>
        </p:nvGrpSpPr>
        <p:grpSpPr>
          <a:xfrm flipH="1">
            <a:off x="6666012" y="1311517"/>
            <a:ext cx="822200" cy="963825"/>
            <a:chOff x="966049" y="2642092"/>
            <a:chExt cx="822200" cy="963825"/>
          </a:xfrm>
        </p:grpSpPr>
        <p:sp>
          <p:nvSpPr>
            <p:cNvPr id="1720" name="Google Shape;1720;p42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42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1722" name="Google Shape;1722;p42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2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2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2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2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7" name="Google Shape;1727;p42"/>
          <p:cNvGrpSpPr/>
          <p:nvPr/>
        </p:nvGrpSpPr>
        <p:grpSpPr>
          <a:xfrm rot="-1059618" flipH="1">
            <a:off x="1919408" y="3478057"/>
            <a:ext cx="434227" cy="330249"/>
            <a:chOff x="5841679" y="4053505"/>
            <a:chExt cx="278328" cy="211668"/>
          </a:xfrm>
        </p:grpSpPr>
        <p:sp>
          <p:nvSpPr>
            <p:cNvPr id="1728" name="Google Shape;1728;p42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06" y="3388369"/>
            <a:ext cx="401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29681" y="681870"/>
            <a:ext cx="4775100" cy="444600"/>
          </a:xfrm>
        </p:spPr>
        <p:txBody>
          <a:bodyPr/>
          <a:lstStyle/>
          <a:p>
            <a:r>
              <a:rPr lang="vi-VN" sz="3600" u="sng" dirty="0" smtClean="0">
                <a:solidFill>
                  <a:schemeClr val="bg2"/>
                </a:solidFill>
                <a:latin typeface="+mj-lt"/>
              </a:rPr>
              <a:t>Kiểm tra bài cũ</a:t>
            </a:r>
            <a:endParaRPr lang="en-US" sz="3600" u="sng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819930"/>
            <a:ext cx="79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/>
                <a:ea typeface="Times New Roman"/>
              </a:rPr>
              <a:t>&lt; 1</a:t>
            </a:r>
            <a:endParaRPr 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3" y="1762476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79" y="1762476"/>
            <a:ext cx="585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25161" y="1862488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/>
                <a:ea typeface="Times New Roman"/>
              </a:rPr>
              <a:t>&gt; 9</a:t>
            </a:r>
            <a:r>
              <a:rPr lang="vi-VN" dirty="0">
                <a:latin typeface="Times New Roman"/>
                <a:ea typeface="Times New Roman"/>
              </a:rPr>
              <a:t> 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24" y="1874904"/>
            <a:ext cx="566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31" y="1874903"/>
            <a:ext cx="5603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83655" y="1896130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3 &lt;	  &lt;  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21" y="1862488"/>
            <a:ext cx="450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52" y="1774891"/>
            <a:ext cx="585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304" l="10000" r="90000">
                        <a14:foregroundMark x1="17385" y1="40000" x2="23846" y2="33478"/>
                        <a14:foregroundMark x1="24923" y1="51304" x2="24923" y2="51304"/>
                        <a14:foregroundMark x1="26000" y1="15652" x2="29538" y2="15000"/>
                        <a14:foregroundMark x1="29692" y1="30652" x2="29692" y2="30652"/>
                        <a14:foregroundMark x1="68462" y1="20435" x2="72000" y2="20435"/>
                        <a14:foregroundMark x1="66615" y1="38696" x2="66615" y2="3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83007"/>
            <a:ext cx="3512586" cy="248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43"/>
          <p:cNvSpPr txBox="1">
            <a:spLocks noGrp="1"/>
          </p:cNvSpPr>
          <p:nvPr>
            <p:ph type="title"/>
          </p:nvPr>
        </p:nvSpPr>
        <p:spPr>
          <a:xfrm>
            <a:off x="1554242" y="1950329"/>
            <a:ext cx="6395750" cy="13834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u="sng" dirty="0" smtClean="0">
                <a:latin typeface="+mj-lt"/>
              </a:rPr>
              <a:t>Tiết 27</a:t>
            </a:r>
            <a:r>
              <a:rPr lang="vi-VN" sz="4400" dirty="0" smtClean="0">
                <a:latin typeface="+mj-lt"/>
              </a:rPr>
              <a:t>: phép cộng trong phạm vi 3</a:t>
            </a:r>
            <a:endParaRPr sz="4400" dirty="0">
              <a:latin typeface="+mj-lt"/>
            </a:endParaRPr>
          </a:p>
        </p:txBody>
      </p:sp>
      <p:grpSp>
        <p:nvGrpSpPr>
          <p:cNvPr id="1741" name="Google Shape;1741;p43"/>
          <p:cNvGrpSpPr/>
          <p:nvPr/>
        </p:nvGrpSpPr>
        <p:grpSpPr>
          <a:xfrm rot="-1328856">
            <a:off x="300472" y="275076"/>
            <a:ext cx="439073" cy="467231"/>
            <a:chOff x="4283765" y="5909097"/>
            <a:chExt cx="324692" cy="345515"/>
          </a:xfrm>
        </p:grpSpPr>
        <p:grpSp>
          <p:nvGrpSpPr>
            <p:cNvPr id="1742" name="Google Shape;1742;p43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743" name="Google Shape;1743;p43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3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3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6" name="Google Shape;1746;p43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747" name="Google Shape;1747;p43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3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3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0" name="Google Shape;1750;p43"/>
          <p:cNvGrpSpPr/>
          <p:nvPr/>
        </p:nvGrpSpPr>
        <p:grpSpPr>
          <a:xfrm rot="1059618">
            <a:off x="4459462" y="3881628"/>
            <a:ext cx="434227" cy="330249"/>
            <a:chOff x="5841679" y="4053505"/>
            <a:chExt cx="278328" cy="211668"/>
          </a:xfrm>
        </p:grpSpPr>
        <p:sp>
          <p:nvSpPr>
            <p:cNvPr id="1751" name="Google Shape;1751;p43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43"/>
          <p:cNvGrpSpPr/>
          <p:nvPr/>
        </p:nvGrpSpPr>
        <p:grpSpPr>
          <a:xfrm>
            <a:off x="7188116" y="968817"/>
            <a:ext cx="608566" cy="669556"/>
            <a:chOff x="4782300" y="3673398"/>
            <a:chExt cx="468200" cy="515162"/>
          </a:xfrm>
        </p:grpSpPr>
        <p:sp>
          <p:nvSpPr>
            <p:cNvPr id="1756" name="Google Shape;1756;p43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43"/>
          <p:cNvGrpSpPr/>
          <p:nvPr/>
        </p:nvGrpSpPr>
        <p:grpSpPr>
          <a:xfrm>
            <a:off x="984299" y="2659042"/>
            <a:ext cx="822181" cy="963825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53" y="821075"/>
            <a:ext cx="5429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894" y1="33047" x2="58688" y2="32833"/>
                        <a14:foregroundMark x1="57979" y1="34979" x2="57979" y2="34979"/>
                        <a14:foregroundMark x1="41667" y1="32833" x2="41667" y2="32833"/>
                        <a14:foregroundMark x1="35638" y1="54721" x2="52837" y2="48283"/>
                        <a14:foregroundMark x1="49823" y1="59657" x2="50887" y2="47639"/>
                        <a14:foregroundMark x1="46277" y1="50858" x2="47340" y2="53004"/>
                        <a14:foregroundMark x1="53014" y1="83262" x2="53014" y2="83262"/>
                        <a14:foregroundMark x1="59752" y1="82833" x2="59752" y2="8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93403"/>
            <a:ext cx="3090038" cy="2553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76" b="92704" l="0" r="34574">
                        <a14:foregroundMark x1="21986" y1="50215" x2="21986" y2="50215"/>
                        <a14:foregroundMark x1="29433" y1="65880" x2="29433" y2="65880"/>
                        <a14:foregroundMark x1="17199" y1="81760" x2="17199" y2="81760"/>
                        <a14:foregroundMark x1="15603" y1="82189" x2="15603" y2="82189"/>
                        <a14:foregroundMark x1="4078" y1="83262" x2="4078" y2="83262"/>
                        <a14:foregroundMark x1="2482" y1="85193" x2="2482" y2="85193"/>
                        <a14:foregroundMark x1="8156" y1="60515" x2="8156" y2="60515"/>
                        <a14:foregroundMark x1="9929" y1="59227" x2="9929" y2="59227"/>
                        <a14:foregroundMark x1="11170" y1="58584" x2="11170" y2="58584"/>
                        <a14:foregroundMark x1="7447" y1="59871" x2="7447" y2="59871"/>
                        <a14:foregroundMark x1="6206" y1="61373" x2="6206" y2="61373"/>
                        <a14:foregroundMark x1="4610" y1="59013" x2="4610" y2="59013"/>
                        <a14:foregroundMark x1="20035" y1="51288" x2="20035" y2="51288"/>
                        <a14:foregroundMark x1="4965" y1="86481" x2="4965" y2="86481"/>
                        <a14:foregroundMark x1="3191" y1="87124" x2="3191" y2="87124"/>
                        <a14:foregroundMark x1="1418" y1="85408" x2="1418" y2="85408"/>
                        <a14:foregroundMark x1="1773" y1="86481" x2="1773" y2="86481"/>
                        <a14:foregroundMark x1="1950" y1="84335" x2="1950" y2="84335"/>
                        <a14:foregroundMark x1="1773" y1="84335" x2="1773" y2="84335"/>
                        <a14:backgroundMark x1="53369" y1="59657" x2="53369" y2="59657"/>
                        <a14:backgroundMark x1="33865" y1="56223" x2="33865" y2="56223"/>
                        <a14:backgroundMark x1="37766" y1="20815" x2="30496" y2="88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909883"/>
            <a:ext cx="3349737" cy="2767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32" b="92275" l="66135" r="100000">
                        <a14:foregroundMark x1="75177" y1="45494" x2="84043" y2="31330"/>
                        <a14:foregroundMark x1="81915" y1="53648" x2="81915" y2="53648"/>
                        <a14:foregroundMark x1="71631" y1="60730" x2="85284" y2="59442"/>
                        <a14:foregroundMark x1="82624" y1="66524" x2="85816" y2="56867"/>
                        <a14:foregroundMark x1="87589" y1="62232" x2="87589" y2="62232"/>
                        <a14:foregroundMark x1="89007" y1="59871" x2="89007" y2="59871"/>
                        <a14:foregroundMark x1="87766" y1="58584" x2="87766" y2="58584"/>
                        <a14:foregroundMark x1="76773" y1="59013" x2="76773" y2="59013"/>
                        <a14:foregroundMark x1="83511" y1="51717" x2="83511" y2="51717"/>
                        <a14:foregroundMark x1="68617" y1="62661" x2="68617" y2="62661"/>
                        <a14:foregroundMark x1="78014" y1="84120" x2="78014" y2="84120"/>
                        <a14:foregroundMark x1="73582" y1="83691" x2="81915" y2="87339"/>
                        <a14:foregroundMark x1="93262" y1="80258" x2="83688" y2="86695"/>
                        <a14:foregroundMark x1="77482" y1="63948" x2="77482" y2="63948"/>
                        <a14:foregroundMark x1="91844" y1="59013" x2="91844" y2="59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61409"/>
            <a:ext cx="3111356" cy="2570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0" y="755995"/>
            <a:ext cx="4419600" cy="24711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76600" y="3257550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9100" y="3257550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24716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3512" y="3965436"/>
            <a:ext cx="389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333375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3257550"/>
            <a:ext cx="79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89817" l="5385" r="97231">
                        <a14:foregroundMark x1="78308" y1="41548" x2="78308" y2="41548"/>
                        <a14:foregroundMark x1="62769" y1="65988" x2="62769" y2="65988"/>
                        <a14:foregroundMark x1="56462" y1="66191" x2="56462" y2="66191"/>
                        <a14:backgroundMark x1="23846" y1="78819" x2="23846" y2="78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0356">
            <a:off x="2305050" y="666750"/>
            <a:ext cx="2438400" cy="1841930"/>
          </a:xfrm>
          <a:prstGeom prst="rect">
            <a:avLst/>
          </a:prstGeom>
        </p:spPr>
      </p:pic>
      <p:cxnSp>
        <p:nvCxnSpPr>
          <p:cNvPr id="18" name="Straight Connector 17"/>
          <p:cNvCxnSpPr>
            <a:endCxn id="16" idx="4"/>
          </p:cNvCxnSpPr>
          <p:nvPr/>
        </p:nvCxnSpPr>
        <p:spPr>
          <a:xfrm flipH="1">
            <a:off x="4495800" y="832195"/>
            <a:ext cx="838200" cy="2394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87" b="90020" l="52769" r="100000">
                        <a14:foregroundMark x1="75846" y1="45825" x2="75846" y2="45825"/>
                        <a14:foregroundMark x1="55692" y1="63747" x2="55692" y2="63747"/>
                        <a14:foregroundMark x1="76615" y1="52138" x2="76615" y2="52138"/>
                        <a14:backgroundMark x1="35077" y1="47251" x2="35077" y2="47251"/>
                        <a14:backgroundMark x1="73231" y1="83910" x2="73231" y2="8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235">
            <a:off x="3976074" y="1086717"/>
            <a:ext cx="2496675" cy="1885950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2392">
            <a:off x="381000" y="1008278"/>
            <a:ext cx="512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1288">
            <a:off x="8505914" y="4260616"/>
            <a:ext cx="4143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3" y="422563"/>
            <a:ext cx="2150443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64673"/>
            <a:ext cx="19052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325755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325755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235464"/>
            <a:ext cx="639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257550"/>
            <a:ext cx="313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25755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86715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2781300" y="467047"/>
            <a:ext cx="4572000" cy="2768417"/>
          </a:xfrm>
          <a:prstGeom prst="arc">
            <a:avLst>
              <a:gd name="adj1" fmla="val 16200000"/>
              <a:gd name="adj2" fmla="val 1615833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6750"/>
            <a:ext cx="5492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7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4"/>
          <p:cNvGrpSpPr/>
          <p:nvPr/>
        </p:nvGrpSpPr>
        <p:grpSpPr>
          <a:xfrm>
            <a:off x="8439691" y="1438155"/>
            <a:ext cx="714307" cy="1039620"/>
            <a:chOff x="1343563" y="2903025"/>
            <a:chExt cx="524608" cy="763528"/>
          </a:xfrm>
        </p:grpSpPr>
        <p:grpSp>
          <p:nvGrpSpPr>
            <p:cNvPr id="1772" name="Google Shape;1772;p44"/>
            <p:cNvGrpSpPr/>
            <p:nvPr/>
          </p:nvGrpSpPr>
          <p:grpSpPr>
            <a:xfrm>
              <a:off x="1343563" y="2919811"/>
              <a:ext cx="524603" cy="746741"/>
              <a:chOff x="1343563" y="2919811"/>
              <a:chExt cx="524603" cy="746741"/>
            </a:xfrm>
          </p:grpSpPr>
          <p:sp>
            <p:nvSpPr>
              <p:cNvPr id="1773" name="Google Shape;1773;p44"/>
              <p:cNvSpPr/>
              <p:nvPr/>
            </p:nvSpPr>
            <p:spPr>
              <a:xfrm>
                <a:off x="1361956" y="2937595"/>
                <a:ext cx="463877" cy="683084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7008" extrusionOk="0">
                    <a:moveTo>
                      <a:pt x="5913" y="3234"/>
                    </a:moveTo>
                    <a:cubicBezTo>
                      <a:pt x="6562" y="3234"/>
                      <a:pt x="7306" y="3574"/>
                      <a:pt x="7585" y="4305"/>
                    </a:cubicBezTo>
                    <a:cubicBezTo>
                      <a:pt x="8097" y="5674"/>
                      <a:pt x="7073" y="7163"/>
                      <a:pt x="5621" y="7163"/>
                    </a:cubicBezTo>
                    <a:cubicBezTo>
                      <a:pt x="4989" y="7163"/>
                      <a:pt x="4513" y="6782"/>
                      <a:pt x="4311" y="6103"/>
                    </a:cubicBezTo>
                    <a:cubicBezTo>
                      <a:pt x="4227" y="5853"/>
                      <a:pt x="4168" y="5579"/>
                      <a:pt x="4192" y="5317"/>
                    </a:cubicBezTo>
                    <a:cubicBezTo>
                      <a:pt x="4204" y="4543"/>
                      <a:pt x="4466" y="3888"/>
                      <a:pt x="5144" y="3436"/>
                    </a:cubicBezTo>
                    <a:cubicBezTo>
                      <a:pt x="5347" y="3303"/>
                      <a:pt x="5621" y="3234"/>
                      <a:pt x="5913" y="3234"/>
                    </a:cubicBezTo>
                    <a:close/>
                    <a:moveTo>
                      <a:pt x="5872" y="0"/>
                    </a:moveTo>
                    <a:cubicBezTo>
                      <a:pt x="5043" y="0"/>
                      <a:pt x="4217" y="181"/>
                      <a:pt x="3394" y="531"/>
                    </a:cubicBezTo>
                    <a:cubicBezTo>
                      <a:pt x="2656" y="840"/>
                      <a:pt x="2037" y="1352"/>
                      <a:pt x="1489" y="1948"/>
                    </a:cubicBezTo>
                    <a:cubicBezTo>
                      <a:pt x="918" y="2567"/>
                      <a:pt x="477" y="3317"/>
                      <a:pt x="275" y="4150"/>
                    </a:cubicBezTo>
                    <a:cubicBezTo>
                      <a:pt x="1" y="5210"/>
                      <a:pt x="72" y="6246"/>
                      <a:pt x="417" y="7294"/>
                    </a:cubicBezTo>
                    <a:cubicBezTo>
                      <a:pt x="703" y="8151"/>
                      <a:pt x="1144" y="8960"/>
                      <a:pt x="1787" y="9615"/>
                    </a:cubicBezTo>
                    <a:cubicBezTo>
                      <a:pt x="2442" y="10282"/>
                      <a:pt x="3251" y="10651"/>
                      <a:pt x="4168" y="10818"/>
                    </a:cubicBezTo>
                    <a:cubicBezTo>
                      <a:pt x="4394" y="10859"/>
                      <a:pt x="4614" y="10889"/>
                      <a:pt x="4832" y="10889"/>
                    </a:cubicBezTo>
                    <a:cubicBezTo>
                      <a:pt x="5049" y="10889"/>
                      <a:pt x="5263" y="10859"/>
                      <a:pt x="5478" y="10782"/>
                    </a:cubicBezTo>
                    <a:cubicBezTo>
                      <a:pt x="6037" y="10603"/>
                      <a:pt x="6573" y="10389"/>
                      <a:pt x="6990" y="9949"/>
                    </a:cubicBezTo>
                    <a:cubicBezTo>
                      <a:pt x="7053" y="9896"/>
                      <a:pt x="7097" y="9825"/>
                      <a:pt x="7172" y="9825"/>
                    </a:cubicBezTo>
                    <a:cubicBezTo>
                      <a:pt x="7182" y="9825"/>
                      <a:pt x="7193" y="9827"/>
                      <a:pt x="7204" y="9830"/>
                    </a:cubicBezTo>
                    <a:cubicBezTo>
                      <a:pt x="7311" y="9865"/>
                      <a:pt x="7323" y="9949"/>
                      <a:pt x="7347" y="10044"/>
                    </a:cubicBezTo>
                    <a:cubicBezTo>
                      <a:pt x="7549" y="11258"/>
                      <a:pt x="7061" y="12497"/>
                      <a:pt x="5751" y="13092"/>
                    </a:cubicBezTo>
                    <a:cubicBezTo>
                      <a:pt x="5091" y="13390"/>
                      <a:pt x="4416" y="13476"/>
                      <a:pt x="3728" y="13476"/>
                    </a:cubicBezTo>
                    <a:cubicBezTo>
                      <a:pt x="3374" y="13476"/>
                      <a:pt x="3016" y="13454"/>
                      <a:pt x="2656" y="13425"/>
                    </a:cubicBezTo>
                    <a:cubicBezTo>
                      <a:pt x="2299" y="13390"/>
                      <a:pt x="1965" y="13270"/>
                      <a:pt x="1632" y="13199"/>
                    </a:cubicBezTo>
                    <a:cubicBezTo>
                      <a:pt x="1571" y="13190"/>
                      <a:pt x="1510" y="13182"/>
                      <a:pt x="1451" y="13182"/>
                    </a:cubicBezTo>
                    <a:cubicBezTo>
                      <a:pt x="1348" y="13182"/>
                      <a:pt x="1251" y="13208"/>
                      <a:pt x="1168" y="13306"/>
                    </a:cubicBezTo>
                    <a:cubicBezTo>
                      <a:pt x="644" y="13925"/>
                      <a:pt x="334" y="14640"/>
                      <a:pt x="239" y="15449"/>
                    </a:cubicBezTo>
                    <a:cubicBezTo>
                      <a:pt x="215" y="15723"/>
                      <a:pt x="322" y="15985"/>
                      <a:pt x="537" y="16176"/>
                    </a:cubicBezTo>
                    <a:cubicBezTo>
                      <a:pt x="822" y="16426"/>
                      <a:pt x="1191" y="16557"/>
                      <a:pt x="1549" y="16664"/>
                    </a:cubicBezTo>
                    <a:cubicBezTo>
                      <a:pt x="2312" y="16891"/>
                      <a:pt x="3082" y="17007"/>
                      <a:pt x="3859" y="17007"/>
                    </a:cubicBezTo>
                    <a:cubicBezTo>
                      <a:pt x="4100" y="17007"/>
                      <a:pt x="4342" y="16996"/>
                      <a:pt x="4585" y="16973"/>
                    </a:cubicBezTo>
                    <a:cubicBezTo>
                      <a:pt x="5799" y="16878"/>
                      <a:pt x="6906" y="16509"/>
                      <a:pt x="7907" y="15806"/>
                    </a:cubicBezTo>
                    <a:cubicBezTo>
                      <a:pt x="8930" y="15092"/>
                      <a:pt x="9645" y="14104"/>
                      <a:pt x="10204" y="13009"/>
                    </a:cubicBezTo>
                    <a:cubicBezTo>
                      <a:pt x="10704" y="11997"/>
                      <a:pt x="11050" y="10925"/>
                      <a:pt x="11288" y="9818"/>
                    </a:cubicBezTo>
                    <a:cubicBezTo>
                      <a:pt x="11514" y="8806"/>
                      <a:pt x="11550" y="7770"/>
                      <a:pt x="11550" y="6722"/>
                    </a:cubicBezTo>
                    <a:cubicBezTo>
                      <a:pt x="11550" y="5770"/>
                      <a:pt x="11419" y="4865"/>
                      <a:pt x="11121" y="3960"/>
                    </a:cubicBezTo>
                    <a:cubicBezTo>
                      <a:pt x="10895" y="3269"/>
                      <a:pt x="10645" y="2591"/>
                      <a:pt x="10204" y="2007"/>
                    </a:cubicBezTo>
                    <a:cubicBezTo>
                      <a:pt x="9621" y="1245"/>
                      <a:pt x="8859" y="709"/>
                      <a:pt x="7966" y="388"/>
                    </a:cubicBezTo>
                    <a:cubicBezTo>
                      <a:pt x="7266" y="127"/>
                      <a:pt x="6568" y="0"/>
                      <a:pt x="58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4"/>
              <p:cNvSpPr/>
              <p:nvPr/>
            </p:nvSpPr>
            <p:spPr>
              <a:xfrm>
                <a:off x="1343563" y="2919811"/>
                <a:ext cx="524603" cy="746741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8593" extrusionOk="0">
                    <a:moveTo>
                      <a:pt x="6372" y="548"/>
                    </a:moveTo>
                    <a:cubicBezTo>
                      <a:pt x="7068" y="548"/>
                      <a:pt x="7766" y="675"/>
                      <a:pt x="8466" y="936"/>
                    </a:cubicBezTo>
                    <a:cubicBezTo>
                      <a:pt x="9359" y="1257"/>
                      <a:pt x="10121" y="1793"/>
                      <a:pt x="10704" y="2555"/>
                    </a:cubicBezTo>
                    <a:cubicBezTo>
                      <a:pt x="11145" y="3139"/>
                      <a:pt x="11395" y="3817"/>
                      <a:pt x="11621" y="4508"/>
                    </a:cubicBezTo>
                    <a:cubicBezTo>
                      <a:pt x="11907" y="5401"/>
                      <a:pt x="12026" y="6318"/>
                      <a:pt x="12038" y="7258"/>
                    </a:cubicBezTo>
                    <a:cubicBezTo>
                      <a:pt x="12074" y="8318"/>
                      <a:pt x="12014" y="9342"/>
                      <a:pt x="11788" y="10366"/>
                    </a:cubicBezTo>
                    <a:cubicBezTo>
                      <a:pt x="11550" y="11473"/>
                      <a:pt x="11204" y="12545"/>
                      <a:pt x="10704" y="13557"/>
                    </a:cubicBezTo>
                    <a:cubicBezTo>
                      <a:pt x="10145" y="14652"/>
                      <a:pt x="9430" y="15640"/>
                      <a:pt x="8407" y="16354"/>
                    </a:cubicBezTo>
                    <a:cubicBezTo>
                      <a:pt x="7406" y="17057"/>
                      <a:pt x="6299" y="17426"/>
                      <a:pt x="5085" y="17521"/>
                    </a:cubicBezTo>
                    <a:cubicBezTo>
                      <a:pt x="4842" y="17544"/>
                      <a:pt x="4600" y="17555"/>
                      <a:pt x="4359" y="17555"/>
                    </a:cubicBezTo>
                    <a:cubicBezTo>
                      <a:pt x="3582" y="17555"/>
                      <a:pt x="2812" y="17439"/>
                      <a:pt x="2049" y="17212"/>
                    </a:cubicBezTo>
                    <a:cubicBezTo>
                      <a:pt x="1691" y="17105"/>
                      <a:pt x="1322" y="16974"/>
                      <a:pt x="1037" y="16724"/>
                    </a:cubicBezTo>
                    <a:cubicBezTo>
                      <a:pt x="822" y="16533"/>
                      <a:pt x="715" y="16271"/>
                      <a:pt x="739" y="15997"/>
                    </a:cubicBezTo>
                    <a:cubicBezTo>
                      <a:pt x="834" y="15188"/>
                      <a:pt x="1144" y="14473"/>
                      <a:pt x="1668" y="13854"/>
                    </a:cubicBezTo>
                    <a:cubicBezTo>
                      <a:pt x="1751" y="13756"/>
                      <a:pt x="1848" y="13730"/>
                      <a:pt x="1951" y="13730"/>
                    </a:cubicBezTo>
                    <a:cubicBezTo>
                      <a:pt x="2010" y="13730"/>
                      <a:pt x="2071" y="13738"/>
                      <a:pt x="2132" y="13747"/>
                    </a:cubicBezTo>
                    <a:cubicBezTo>
                      <a:pt x="2465" y="13818"/>
                      <a:pt x="2799" y="13938"/>
                      <a:pt x="3156" y="13973"/>
                    </a:cubicBezTo>
                    <a:cubicBezTo>
                      <a:pt x="3516" y="14002"/>
                      <a:pt x="3874" y="14024"/>
                      <a:pt x="4228" y="14024"/>
                    </a:cubicBezTo>
                    <a:cubicBezTo>
                      <a:pt x="4916" y="14024"/>
                      <a:pt x="5591" y="13938"/>
                      <a:pt x="6251" y="13640"/>
                    </a:cubicBezTo>
                    <a:cubicBezTo>
                      <a:pt x="7561" y="13045"/>
                      <a:pt x="8049" y="11806"/>
                      <a:pt x="7847" y="10592"/>
                    </a:cubicBezTo>
                    <a:cubicBezTo>
                      <a:pt x="7823" y="10497"/>
                      <a:pt x="7811" y="10413"/>
                      <a:pt x="7704" y="10378"/>
                    </a:cubicBezTo>
                    <a:cubicBezTo>
                      <a:pt x="7693" y="10375"/>
                      <a:pt x="7682" y="10373"/>
                      <a:pt x="7672" y="10373"/>
                    </a:cubicBezTo>
                    <a:cubicBezTo>
                      <a:pt x="7597" y="10373"/>
                      <a:pt x="7553" y="10444"/>
                      <a:pt x="7490" y="10497"/>
                    </a:cubicBezTo>
                    <a:cubicBezTo>
                      <a:pt x="7073" y="10937"/>
                      <a:pt x="6537" y="11151"/>
                      <a:pt x="5978" y="11330"/>
                    </a:cubicBezTo>
                    <a:cubicBezTo>
                      <a:pt x="5763" y="11407"/>
                      <a:pt x="5549" y="11437"/>
                      <a:pt x="5332" y="11437"/>
                    </a:cubicBezTo>
                    <a:cubicBezTo>
                      <a:pt x="5114" y="11437"/>
                      <a:pt x="4894" y="11407"/>
                      <a:pt x="4668" y="11366"/>
                    </a:cubicBezTo>
                    <a:cubicBezTo>
                      <a:pt x="3751" y="11199"/>
                      <a:pt x="2942" y="10830"/>
                      <a:pt x="2287" y="10163"/>
                    </a:cubicBezTo>
                    <a:cubicBezTo>
                      <a:pt x="1644" y="9508"/>
                      <a:pt x="1203" y="8699"/>
                      <a:pt x="917" y="7842"/>
                    </a:cubicBezTo>
                    <a:cubicBezTo>
                      <a:pt x="572" y="6794"/>
                      <a:pt x="501" y="5758"/>
                      <a:pt x="775" y="4698"/>
                    </a:cubicBezTo>
                    <a:cubicBezTo>
                      <a:pt x="977" y="3865"/>
                      <a:pt x="1418" y="3115"/>
                      <a:pt x="1989" y="2496"/>
                    </a:cubicBezTo>
                    <a:cubicBezTo>
                      <a:pt x="2537" y="1900"/>
                      <a:pt x="3156" y="1388"/>
                      <a:pt x="3894" y="1079"/>
                    </a:cubicBezTo>
                    <a:cubicBezTo>
                      <a:pt x="4717" y="729"/>
                      <a:pt x="5543" y="548"/>
                      <a:pt x="6372" y="548"/>
                    </a:cubicBezTo>
                    <a:close/>
                    <a:moveTo>
                      <a:pt x="6533" y="1"/>
                    </a:moveTo>
                    <a:cubicBezTo>
                      <a:pt x="6428" y="1"/>
                      <a:pt x="6322" y="3"/>
                      <a:pt x="6216" y="7"/>
                    </a:cubicBezTo>
                    <a:cubicBezTo>
                      <a:pt x="5049" y="55"/>
                      <a:pt x="3977" y="424"/>
                      <a:pt x="2989" y="1067"/>
                    </a:cubicBezTo>
                    <a:cubicBezTo>
                      <a:pt x="1858" y="1793"/>
                      <a:pt x="953" y="2722"/>
                      <a:pt x="441" y="3984"/>
                    </a:cubicBezTo>
                    <a:cubicBezTo>
                      <a:pt x="60" y="4948"/>
                      <a:pt x="1" y="5960"/>
                      <a:pt x="13" y="6972"/>
                    </a:cubicBezTo>
                    <a:cubicBezTo>
                      <a:pt x="13" y="7484"/>
                      <a:pt x="108" y="7973"/>
                      <a:pt x="251" y="8449"/>
                    </a:cubicBezTo>
                    <a:cubicBezTo>
                      <a:pt x="417" y="8996"/>
                      <a:pt x="703" y="9508"/>
                      <a:pt x="1025" y="9985"/>
                    </a:cubicBezTo>
                    <a:cubicBezTo>
                      <a:pt x="1418" y="10544"/>
                      <a:pt x="1858" y="11056"/>
                      <a:pt x="2430" y="11437"/>
                    </a:cubicBezTo>
                    <a:cubicBezTo>
                      <a:pt x="3145" y="11946"/>
                      <a:pt x="3917" y="12180"/>
                      <a:pt x="4731" y="12180"/>
                    </a:cubicBezTo>
                    <a:cubicBezTo>
                      <a:pt x="5042" y="12180"/>
                      <a:pt x="5358" y="12146"/>
                      <a:pt x="5680" y="12080"/>
                    </a:cubicBezTo>
                    <a:cubicBezTo>
                      <a:pt x="6251" y="11973"/>
                      <a:pt x="6787" y="11794"/>
                      <a:pt x="7287" y="11497"/>
                    </a:cubicBezTo>
                    <a:lnTo>
                      <a:pt x="7287" y="11497"/>
                    </a:lnTo>
                    <a:cubicBezTo>
                      <a:pt x="7228" y="11842"/>
                      <a:pt x="7109" y="12152"/>
                      <a:pt x="6954" y="12449"/>
                    </a:cubicBezTo>
                    <a:cubicBezTo>
                      <a:pt x="6632" y="12997"/>
                      <a:pt x="6132" y="13271"/>
                      <a:pt x="5549" y="13402"/>
                    </a:cubicBezTo>
                    <a:cubicBezTo>
                      <a:pt x="5136" y="13498"/>
                      <a:pt x="4723" y="13542"/>
                      <a:pt x="4310" y="13542"/>
                    </a:cubicBezTo>
                    <a:cubicBezTo>
                      <a:pt x="3701" y="13542"/>
                      <a:pt x="3093" y="13446"/>
                      <a:pt x="2489" y="13283"/>
                    </a:cubicBezTo>
                    <a:cubicBezTo>
                      <a:pt x="2334" y="13245"/>
                      <a:pt x="2193" y="13226"/>
                      <a:pt x="2062" y="13226"/>
                    </a:cubicBezTo>
                    <a:cubicBezTo>
                      <a:pt x="1690" y="13226"/>
                      <a:pt x="1402" y="13383"/>
                      <a:pt x="1120" y="13735"/>
                    </a:cubicBezTo>
                    <a:cubicBezTo>
                      <a:pt x="501" y="14473"/>
                      <a:pt x="227" y="15342"/>
                      <a:pt x="167" y="16295"/>
                    </a:cubicBezTo>
                    <a:cubicBezTo>
                      <a:pt x="144" y="16664"/>
                      <a:pt x="239" y="17021"/>
                      <a:pt x="477" y="17319"/>
                    </a:cubicBezTo>
                    <a:cubicBezTo>
                      <a:pt x="727" y="17652"/>
                      <a:pt x="1084" y="17807"/>
                      <a:pt x="1453" y="17962"/>
                    </a:cubicBezTo>
                    <a:cubicBezTo>
                      <a:pt x="2072" y="18200"/>
                      <a:pt x="2727" y="18343"/>
                      <a:pt x="3358" y="18450"/>
                    </a:cubicBezTo>
                    <a:cubicBezTo>
                      <a:pt x="3868" y="18538"/>
                      <a:pt x="4373" y="18593"/>
                      <a:pt x="4874" y="18593"/>
                    </a:cubicBezTo>
                    <a:cubicBezTo>
                      <a:pt x="5461" y="18593"/>
                      <a:pt x="6042" y="18517"/>
                      <a:pt x="6621" y="18331"/>
                    </a:cubicBezTo>
                    <a:cubicBezTo>
                      <a:pt x="7764" y="17962"/>
                      <a:pt x="8716" y="17271"/>
                      <a:pt x="9609" y="16497"/>
                    </a:cubicBezTo>
                    <a:cubicBezTo>
                      <a:pt x="10657" y="15593"/>
                      <a:pt x="11335" y="14414"/>
                      <a:pt x="11859" y="13152"/>
                    </a:cubicBezTo>
                    <a:cubicBezTo>
                      <a:pt x="12157" y="12437"/>
                      <a:pt x="12324" y="11711"/>
                      <a:pt x="12514" y="10961"/>
                    </a:cubicBezTo>
                    <a:cubicBezTo>
                      <a:pt x="12907" y="9616"/>
                      <a:pt x="13062" y="8175"/>
                      <a:pt x="12883" y="6722"/>
                    </a:cubicBezTo>
                    <a:cubicBezTo>
                      <a:pt x="12752" y="5591"/>
                      <a:pt x="12490" y="4496"/>
                      <a:pt x="12026" y="3436"/>
                    </a:cubicBezTo>
                    <a:cubicBezTo>
                      <a:pt x="11609" y="2496"/>
                      <a:pt x="10895" y="1817"/>
                      <a:pt x="10109" y="1186"/>
                    </a:cubicBezTo>
                    <a:cubicBezTo>
                      <a:pt x="9062" y="349"/>
                      <a:pt x="7842" y="1"/>
                      <a:pt x="6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4"/>
              <p:cNvSpPr/>
              <p:nvPr/>
            </p:nvSpPr>
            <p:spPr>
              <a:xfrm>
                <a:off x="1529313" y="3067842"/>
                <a:ext cx="157839" cy="15743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3920" extrusionOk="0">
                    <a:moveTo>
                      <a:pt x="2128" y="451"/>
                    </a:moveTo>
                    <a:cubicBezTo>
                      <a:pt x="2460" y="451"/>
                      <a:pt x="2768" y="653"/>
                      <a:pt x="3013" y="1062"/>
                    </a:cubicBezTo>
                    <a:cubicBezTo>
                      <a:pt x="3156" y="1300"/>
                      <a:pt x="3216" y="1562"/>
                      <a:pt x="3216" y="1907"/>
                    </a:cubicBezTo>
                    <a:cubicBezTo>
                      <a:pt x="3192" y="2848"/>
                      <a:pt x="2597" y="3396"/>
                      <a:pt x="1644" y="3396"/>
                    </a:cubicBezTo>
                    <a:cubicBezTo>
                      <a:pt x="1001" y="3396"/>
                      <a:pt x="632" y="2919"/>
                      <a:pt x="680" y="2193"/>
                    </a:cubicBezTo>
                    <a:cubicBezTo>
                      <a:pt x="715" y="1634"/>
                      <a:pt x="942" y="1145"/>
                      <a:pt x="1358" y="788"/>
                    </a:cubicBezTo>
                    <a:cubicBezTo>
                      <a:pt x="1618" y="564"/>
                      <a:pt x="1880" y="451"/>
                      <a:pt x="2128" y="451"/>
                    </a:cubicBezTo>
                    <a:close/>
                    <a:moveTo>
                      <a:pt x="1756" y="0"/>
                    </a:moveTo>
                    <a:cubicBezTo>
                      <a:pt x="1460" y="0"/>
                      <a:pt x="1183" y="70"/>
                      <a:pt x="977" y="205"/>
                    </a:cubicBezTo>
                    <a:cubicBezTo>
                      <a:pt x="299" y="657"/>
                      <a:pt x="37" y="1312"/>
                      <a:pt x="25" y="2086"/>
                    </a:cubicBezTo>
                    <a:cubicBezTo>
                      <a:pt x="1" y="2348"/>
                      <a:pt x="60" y="2622"/>
                      <a:pt x="144" y="2872"/>
                    </a:cubicBezTo>
                    <a:cubicBezTo>
                      <a:pt x="346" y="3539"/>
                      <a:pt x="822" y="3920"/>
                      <a:pt x="1454" y="3920"/>
                    </a:cubicBezTo>
                    <a:cubicBezTo>
                      <a:pt x="2906" y="3920"/>
                      <a:pt x="3930" y="2431"/>
                      <a:pt x="3418" y="1062"/>
                    </a:cubicBezTo>
                    <a:cubicBezTo>
                      <a:pt x="3140" y="335"/>
                      <a:pt x="2403" y="0"/>
                      <a:pt x="1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4"/>
              <p:cNvSpPr/>
              <p:nvPr/>
            </p:nvSpPr>
            <p:spPr>
              <a:xfrm>
                <a:off x="1361950" y="2937653"/>
                <a:ext cx="463877" cy="6829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7005" extrusionOk="0">
                    <a:moveTo>
                      <a:pt x="5923" y="3229"/>
                    </a:moveTo>
                    <a:cubicBezTo>
                      <a:pt x="6570" y="3229"/>
                      <a:pt x="7307" y="3569"/>
                      <a:pt x="7585" y="4296"/>
                    </a:cubicBezTo>
                    <a:cubicBezTo>
                      <a:pt x="8097" y="5665"/>
                      <a:pt x="7073" y="7153"/>
                      <a:pt x="5620" y="7153"/>
                    </a:cubicBezTo>
                    <a:cubicBezTo>
                      <a:pt x="4989" y="7153"/>
                      <a:pt x="4513" y="6784"/>
                      <a:pt x="4310" y="6093"/>
                    </a:cubicBezTo>
                    <a:cubicBezTo>
                      <a:pt x="4227" y="5843"/>
                      <a:pt x="4168" y="5582"/>
                      <a:pt x="4191" y="5308"/>
                    </a:cubicBezTo>
                    <a:cubicBezTo>
                      <a:pt x="4203" y="4534"/>
                      <a:pt x="4465" y="3879"/>
                      <a:pt x="5144" y="3438"/>
                    </a:cubicBezTo>
                    <a:cubicBezTo>
                      <a:pt x="5350" y="3300"/>
                      <a:pt x="5627" y="3229"/>
                      <a:pt x="5923" y="3229"/>
                    </a:cubicBezTo>
                    <a:close/>
                    <a:moveTo>
                      <a:pt x="5885" y="1"/>
                    </a:moveTo>
                    <a:cubicBezTo>
                      <a:pt x="5051" y="1"/>
                      <a:pt x="4221" y="182"/>
                      <a:pt x="3394" y="533"/>
                    </a:cubicBezTo>
                    <a:cubicBezTo>
                      <a:pt x="2656" y="843"/>
                      <a:pt x="2036" y="1343"/>
                      <a:pt x="1489" y="1938"/>
                    </a:cubicBezTo>
                    <a:cubicBezTo>
                      <a:pt x="917" y="2569"/>
                      <a:pt x="477" y="3307"/>
                      <a:pt x="274" y="4141"/>
                    </a:cubicBezTo>
                    <a:cubicBezTo>
                      <a:pt x="0" y="5201"/>
                      <a:pt x="72" y="6248"/>
                      <a:pt x="417" y="7284"/>
                    </a:cubicBezTo>
                    <a:cubicBezTo>
                      <a:pt x="703" y="8153"/>
                      <a:pt x="1143" y="8951"/>
                      <a:pt x="1786" y="9606"/>
                    </a:cubicBezTo>
                    <a:cubicBezTo>
                      <a:pt x="2441" y="10273"/>
                      <a:pt x="3251" y="10654"/>
                      <a:pt x="4168" y="10808"/>
                    </a:cubicBezTo>
                    <a:cubicBezTo>
                      <a:pt x="4394" y="10856"/>
                      <a:pt x="4614" y="10886"/>
                      <a:pt x="4831" y="10886"/>
                    </a:cubicBezTo>
                    <a:cubicBezTo>
                      <a:pt x="5049" y="10886"/>
                      <a:pt x="5263" y="10856"/>
                      <a:pt x="5477" y="10785"/>
                    </a:cubicBezTo>
                    <a:cubicBezTo>
                      <a:pt x="6037" y="10606"/>
                      <a:pt x="6573" y="10380"/>
                      <a:pt x="6989" y="9951"/>
                    </a:cubicBezTo>
                    <a:cubicBezTo>
                      <a:pt x="7050" y="9901"/>
                      <a:pt x="7094" y="9824"/>
                      <a:pt x="7164" y="9824"/>
                    </a:cubicBezTo>
                    <a:cubicBezTo>
                      <a:pt x="7176" y="9824"/>
                      <a:pt x="7189" y="9827"/>
                      <a:pt x="7204" y="9832"/>
                    </a:cubicBezTo>
                    <a:cubicBezTo>
                      <a:pt x="7311" y="9856"/>
                      <a:pt x="7323" y="9951"/>
                      <a:pt x="7347" y="10034"/>
                    </a:cubicBezTo>
                    <a:cubicBezTo>
                      <a:pt x="7549" y="11261"/>
                      <a:pt x="7061" y="12499"/>
                      <a:pt x="5751" y="13094"/>
                    </a:cubicBezTo>
                    <a:cubicBezTo>
                      <a:pt x="5094" y="13384"/>
                      <a:pt x="4422" y="13473"/>
                      <a:pt x="3737" y="13473"/>
                    </a:cubicBezTo>
                    <a:cubicBezTo>
                      <a:pt x="3380" y="13473"/>
                      <a:pt x="3019" y="13448"/>
                      <a:pt x="2656" y="13416"/>
                    </a:cubicBezTo>
                    <a:cubicBezTo>
                      <a:pt x="2298" y="13392"/>
                      <a:pt x="1965" y="13273"/>
                      <a:pt x="1632" y="13190"/>
                    </a:cubicBezTo>
                    <a:cubicBezTo>
                      <a:pt x="1576" y="13182"/>
                      <a:pt x="1520" y="13175"/>
                      <a:pt x="1466" y="13175"/>
                    </a:cubicBezTo>
                    <a:cubicBezTo>
                      <a:pt x="1358" y="13175"/>
                      <a:pt x="1255" y="13202"/>
                      <a:pt x="1167" y="13297"/>
                    </a:cubicBezTo>
                    <a:cubicBezTo>
                      <a:pt x="643" y="13928"/>
                      <a:pt x="334" y="14642"/>
                      <a:pt x="239" y="15440"/>
                    </a:cubicBezTo>
                    <a:cubicBezTo>
                      <a:pt x="215" y="15726"/>
                      <a:pt x="322" y="15976"/>
                      <a:pt x="536" y="16166"/>
                    </a:cubicBezTo>
                    <a:cubicBezTo>
                      <a:pt x="822" y="16428"/>
                      <a:pt x="1191" y="16559"/>
                      <a:pt x="1548" y="16666"/>
                    </a:cubicBezTo>
                    <a:cubicBezTo>
                      <a:pt x="2319" y="16895"/>
                      <a:pt x="3096" y="17005"/>
                      <a:pt x="3880" y="17005"/>
                    </a:cubicBezTo>
                    <a:cubicBezTo>
                      <a:pt x="4114" y="17005"/>
                      <a:pt x="4349" y="16995"/>
                      <a:pt x="4584" y="16976"/>
                    </a:cubicBezTo>
                    <a:cubicBezTo>
                      <a:pt x="5799" y="16869"/>
                      <a:pt x="6906" y="16500"/>
                      <a:pt x="7906" y="15797"/>
                    </a:cubicBezTo>
                    <a:cubicBezTo>
                      <a:pt x="8930" y="15083"/>
                      <a:pt x="9644" y="14106"/>
                      <a:pt x="10204" y="12999"/>
                    </a:cubicBezTo>
                    <a:cubicBezTo>
                      <a:pt x="10704" y="11987"/>
                      <a:pt x="11049" y="10916"/>
                      <a:pt x="11288" y="9820"/>
                    </a:cubicBezTo>
                    <a:cubicBezTo>
                      <a:pt x="11514" y="8808"/>
                      <a:pt x="11549" y="7760"/>
                      <a:pt x="11549" y="6725"/>
                    </a:cubicBezTo>
                    <a:cubicBezTo>
                      <a:pt x="11549" y="5772"/>
                      <a:pt x="11419" y="4867"/>
                      <a:pt x="11121" y="3950"/>
                    </a:cubicBezTo>
                    <a:cubicBezTo>
                      <a:pt x="10895" y="3272"/>
                      <a:pt x="10645" y="2581"/>
                      <a:pt x="10204" y="1998"/>
                    </a:cubicBezTo>
                    <a:cubicBezTo>
                      <a:pt x="9621" y="1248"/>
                      <a:pt x="8859" y="712"/>
                      <a:pt x="7966" y="379"/>
                    </a:cubicBezTo>
                    <a:cubicBezTo>
                      <a:pt x="7270" y="125"/>
                      <a:pt x="6576" y="1"/>
                      <a:pt x="5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7" name="Google Shape;1777;p44"/>
            <p:cNvSpPr/>
            <p:nvPr/>
          </p:nvSpPr>
          <p:spPr>
            <a:xfrm>
              <a:off x="1343568" y="2903025"/>
              <a:ext cx="524603" cy="746460"/>
            </a:xfrm>
            <a:custGeom>
              <a:avLst/>
              <a:gdLst/>
              <a:ahLst/>
              <a:cxnLst/>
              <a:rect l="l" t="t" r="r" b="b"/>
              <a:pathLst>
                <a:path w="13062" h="18586" extrusionOk="0">
                  <a:moveTo>
                    <a:pt x="6385" y="547"/>
                  </a:moveTo>
                  <a:cubicBezTo>
                    <a:pt x="7076" y="547"/>
                    <a:pt x="7770" y="671"/>
                    <a:pt x="8466" y="925"/>
                  </a:cubicBezTo>
                  <a:cubicBezTo>
                    <a:pt x="9359" y="1258"/>
                    <a:pt x="10121" y="1794"/>
                    <a:pt x="10704" y="2544"/>
                  </a:cubicBezTo>
                  <a:cubicBezTo>
                    <a:pt x="11145" y="3127"/>
                    <a:pt x="11395" y="3818"/>
                    <a:pt x="11621" y="4496"/>
                  </a:cubicBezTo>
                  <a:cubicBezTo>
                    <a:pt x="11907" y="5389"/>
                    <a:pt x="12026" y="6318"/>
                    <a:pt x="12038" y="7247"/>
                  </a:cubicBezTo>
                  <a:cubicBezTo>
                    <a:pt x="12073" y="8306"/>
                    <a:pt x="12014" y="9342"/>
                    <a:pt x="11788" y="10366"/>
                  </a:cubicBezTo>
                  <a:cubicBezTo>
                    <a:pt x="11549" y="11462"/>
                    <a:pt x="11204" y="12533"/>
                    <a:pt x="10704" y="13545"/>
                  </a:cubicBezTo>
                  <a:cubicBezTo>
                    <a:pt x="10144" y="14652"/>
                    <a:pt x="9430" y="15629"/>
                    <a:pt x="8406" y="16343"/>
                  </a:cubicBezTo>
                  <a:cubicBezTo>
                    <a:pt x="7406" y="17046"/>
                    <a:pt x="6299" y="17415"/>
                    <a:pt x="5084" y="17522"/>
                  </a:cubicBezTo>
                  <a:cubicBezTo>
                    <a:pt x="4849" y="17541"/>
                    <a:pt x="4614" y="17551"/>
                    <a:pt x="4380" y="17551"/>
                  </a:cubicBezTo>
                  <a:cubicBezTo>
                    <a:pt x="3596" y="17551"/>
                    <a:pt x="2819" y="17441"/>
                    <a:pt x="2048" y="17212"/>
                  </a:cubicBezTo>
                  <a:cubicBezTo>
                    <a:pt x="1691" y="17105"/>
                    <a:pt x="1322" y="16974"/>
                    <a:pt x="1036" y="16712"/>
                  </a:cubicBezTo>
                  <a:cubicBezTo>
                    <a:pt x="822" y="16522"/>
                    <a:pt x="715" y="16272"/>
                    <a:pt x="739" y="15986"/>
                  </a:cubicBezTo>
                  <a:cubicBezTo>
                    <a:pt x="834" y="15188"/>
                    <a:pt x="1143" y="14474"/>
                    <a:pt x="1667" y="13843"/>
                  </a:cubicBezTo>
                  <a:cubicBezTo>
                    <a:pt x="1755" y="13748"/>
                    <a:pt x="1858" y="13721"/>
                    <a:pt x="1966" y="13721"/>
                  </a:cubicBezTo>
                  <a:cubicBezTo>
                    <a:pt x="2020" y="13721"/>
                    <a:pt x="2076" y="13728"/>
                    <a:pt x="2132" y="13736"/>
                  </a:cubicBezTo>
                  <a:cubicBezTo>
                    <a:pt x="2465" y="13819"/>
                    <a:pt x="2798" y="13938"/>
                    <a:pt x="3156" y="13962"/>
                  </a:cubicBezTo>
                  <a:cubicBezTo>
                    <a:pt x="3519" y="13994"/>
                    <a:pt x="3880" y="14019"/>
                    <a:pt x="4237" y="14019"/>
                  </a:cubicBezTo>
                  <a:cubicBezTo>
                    <a:pt x="4922" y="14019"/>
                    <a:pt x="5594" y="13930"/>
                    <a:pt x="6251" y="13640"/>
                  </a:cubicBezTo>
                  <a:cubicBezTo>
                    <a:pt x="7561" y="13045"/>
                    <a:pt x="8049" y="11807"/>
                    <a:pt x="7847" y="10580"/>
                  </a:cubicBezTo>
                  <a:cubicBezTo>
                    <a:pt x="7823" y="10497"/>
                    <a:pt x="7811" y="10402"/>
                    <a:pt x="7704" y="10378"/>
                  </a:cubicBezTo>
                  <a:cubicBezTo>
                    <a:pt x="7689" y="10373"/>
                    <a:pt x="7676" y="10370"/>
                    <a:pt x="7664" y="10370"/>
                  </a:cubicBezTo>
                  <a:cubicBezTo>
                    <a:pt x="7594" y="10370"/>
                    <a:pt x="7550" y="10447"/>
                    <a:pt x="7489" y="10497"/>
                  </a:cubicBezTo>
                  <a:cubicBezTo>
                    <a:pt x="7073" y="10926"/>
                    <a:pt x="6537" y="11152"/>
                    <a:pt x="5977" y="11331"/>
                  </a:cubicBezTo>
                  <a:cubicBezTo>
                    <a:pt x="5763" y="11402"/>
                    <a:pt x="5549" y="11432"/>
                    <a:pt x="5331" y="11432"/>
                  </a:cubicBezTo>
                  <a:cubicBezTo>
                    <a:pt x="5114" y="11432"/>
                    <a:pt x="4894" y="11402"/>
                    <a:pt x="4668" y="11354"/>
                  </a:cubicBezTo>
                  <a:cubicBezTo>
                    <a:pt x="3751" y="11200"/>
                    <a:pt x="2941" y="10819"/>
                    <a:pt x="2286" y="10152"/>
                  </a:cubicBezTo>
                  <a:cubicBezTo>
                    <a:pt x="1643" y="9497"/>
                    <a:pt x="1203" y="8699"/>
                    <a:pt x="917" y="7830"/>
                  </a:cubicBezTo>
                  <a:cubicBezTo>
                    <a:pt x="572" y="6794"/>
                    <a:pt x="500" y="5747"/>
                    <a:pt x="774" y="4687"/>
                  </a:cubicBezTo>
                  <a:cubicBezTo>
                    <a:pt x="977" y="3853"/>
                    <a:pt x="1417" y="3115"/>
                    <a:pt x="1989" y="2484"/>
                  </a:cubicBezTo>
                  <a:cubicBezTo>
                    <a:pt x="2536" y="1889"/>
                    <a:pt x="3156" y="1389"/>
                    <a:pt x="3894" y="1079"/>
                  </a:cubicBezTo>
                  <a:cubicBezTo>
                    <a:pt x="4721" y="728"/>
                    <a:pt x="5551" y="547"/>
                    <a:pt x="6385" y="547"/>
                  </a:cubicBezTo>
                  <a:close/>
                  <a:moveTo>
                    <a:pt x="6542" y="1"/>
                  </a:moveTo>
                  <a:cubicBezTo>
                    <a:pt x="6434" y="1"/>
                    <a:pt x="6325" y="3"/>
                    <a:pt x="6215" y="8"/>
                  </a:cubicBezTo>
                  <a:cubicBezTo>
                    <a:pt x="5049" y="55"/>
                    <a:pt x="3977" y="424"/>
                    <a:pt x="2989" y="1067"/>
                  </a:cubicBezTo>
                  <a:cubicBezTo>
                    <a:pt x="1858" y="1794"/>
                    <a:pt x="953" y="2710"/>
                    <a:pt x="441" y="3984"/>
                  </a:cubicBezTo>
                  <a:cubicBezTo>
                    <a:pt x="60" y="4949"/>
                    <a:pt x="0" y="5961"/>
                    <a:pt x="12" y="6973"/>
                  </a:cubicBezTo>
                  <a:cubicBezTo>
                    <a:pt x="12" y="7473"/>
                    <a:pt x="108" y="7973"/>
                    <a:pt x="250" y="8449"/>
                  </a:cubicBezTo>
                  <a:cubicBezTo>
                    <a:pt x="417" y="8997"/>
                    <a:pt x="703" y="9497"/>
                    <a:pt x="1024" y="9973"/>
                  </a:cubicBezTo>
                  <a:cubicBezTo>
                    <a:pt x="1417" y="10545"/>
                    <a:pt x="1858" y="11045"/>
                    <a:pt x="2429" y="11438"/>
                  </a:cubicBezTo>
                  <a:cubicBezTo>
                    <a:pt x="3139" y="11943"/>
                    <a:pt x="3905" y="12171"/>
                    <a:pt x="4713" y="12171"/>
                  </a:cubicBezTo>
                  <a:cubicBezTo>
                    <a:pt x="5029" y="12171"/>
                    <a:pt x="5351" y="12136"/>
                    <a:pt x="5680" y="12069"/>
                  </a:cubicBezTo>
                  <a:cubicBezTo>
                    <a:pt x="6251" y="11973"/>
                    <a:pt x="6787" y="11795"/>
                    <a:pt x="7287" y="11497"/>
                  </a:cubicBezTo>
                  <a:lnTo>
                    <a:pt x="7287" y="11497"/>
                  </a:lnTo>
                  <a:cubicBezTo>
                    <a:pt x="7227" y="11831"/>
                    <a:pt x="7108" y="12152"/>
                    <a:pt x="6954" y="12450"/>
                  </a:cubicBezTo>
                  <a:cubicBezTo>
                    <a:pt x="6632" y="12997"/>
                    <a:pt x="6132" y="13259"/>
                    <a:pt x="5549" y="13402"/>
                  </a:cubicBezTo>
                  <a:cubicBezTo>
                    <a:pt x="5143" y="13497"/>
                    <a:pt x="4737" y="13539"/>
                    <a:pt x="4332" y="13539"/>
                  </a:cubicBezTo>
                  <a:cubicBezTo>
                    <a:pt x="3715" y="13539"/>
                    <a:pt x="3100" y="13441"/>
                    <a:pt x="2489" y="13283"/>
                  </a:cubicBezTo>
                  <a:cubicBezTo>
                    <a:pt x="2327" y="13241"/>
                    <a:pt x="2181" y="13219"/>
                    <a:pt x="2045" y="13219"/>
                  </a:cubicBezTo>
                  <a:cubicBezTo>
                    <a:pt x="1681" y="13219"/>
                    <a:pt x="1397" y="13377"/>
                    <a:pt x="1120" y="13724"/>
                  </a:cubicBezTo>
                  <a:cubicBezTo>
                    <a:pt x="500" y="14474"/>
                    <a:pt x="227" y="15331"/>
                    <a:pt x="167" y="16284"/>
                  </a:cubicBezTo>
                  <a:cubicBezTo>
                    <a:pt x="143" y="16653"/>
                    <a:pt x="238" y="17010"/>
                    <a:pt x="477" y="17307"/>
                  </a:cubicBezTo>
                  <a:cubicBezTo>
                    <a:pt x="727" y="17641"/>
                    <a:pt x="1084" y="17808"/>
                    <a:pt x="1453" y="17950"/>
                  </a:cubicBezTo>
                  <a:cubicBezTo>
                    <a:pt x="2072" y="18189"/>
                    <a:pt x="2727" y="18343"/>
                    <a:pt x="3358" y="18439"/>
                  </a:cubicBezTo>
                  <a:cubicBezTo>
                    <a:pt x="3863" y="18531"/>
                    <a:pt x="4362" y="18586"/>
                    <a:pt x="4858" y="18586"/>
                  </a:cubicBezTo>
                  <a:cubicBezTo>
                    <a:pt x="5450" y="18586"/>
                    <a:pt x="6037" y="18507"/>
                    <a:pt x="6620" y="18319"/>
                  </a:cubicBezTo>
                  <a:cubicBezTo>
                    <a:pt x="7763" y="17950"/>
                    <a:pt x="8716" y="17272"/>
                    <a:pt x="9609" y="16498"/>
                  </a:cubicBezTo>
                  <a:cubicBezTo>
                    <a:pt x="10656" y="15581"/>
                    <a:pt x="11335" y="14414"/>
                    <a:pt x="11859" y="13140"/>
                  </a:cubicBezTo>
                  <a:cubicBezTo>
                    <a:pt x="12157" y="12438"/>
                    <a:pt x="12323" y="11700"/>
                    <a:pt x="12514" y="10961"/>
                  </a:cubicBezTo>
                  <a:cubicBezTo>
                    <a:pt x="12907" y="9604"/>
                    <a:pt x="13062" y="8175"/>
                    <a:pt x="12883" y="6723"/>
                  </a:cubicBezTo>
                  <a:cubicBezTo>
                    <a:pt x="12752" y="5592"/>
                    <a:pt x="12490" y="4484"/>
                    <a:pt x="12026" y="3425"/>
                  </a:cubicBezTo>
                  <a:cubicBezTo>
                    <a:pt x="11609" y="2496"/>
                    <a:pt x="10895" y="1806"/>
                    <a:pt x="10109" y="1175"/>
                  </a:cubicBezTo>
                  <a:cubicBezTo>
                    <a:pt x="9064" y="339"/>
                    <a:pt x="7847" y="1"/>
                    <a:pt x="6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44"/>
          <p:cNvGrpSpPr/>
          <p:nvPr/>
        </p:nvGrpSpPr>
        <p:grpSpPr>
          <a:xfrm>
            <a:off x="6629400" y="154953"/>
            <a:ext cx="586007" cy="579226"/>
            <a:chOff x="2803224" y="2753692"/>
            <a:chExt cx="430381" cy="425401"/>
          </a:xfrm>
        </p:grpSpPr>
        <p:sp>
          <p:nvSpPr>
            <p:cNvPr id="1779" name="Google Shape;1779;p44"/>
            <p:cNvSpPr/>
            <p:nvPr/>
          </p:nvSpPr>
          <p:spPr>
            <a:xfrm>
              <a:off x="2812301" y="2781966"/>
              <a:ext cx="394556" cy="374234"/>
            </a:xfrm>
            <a:custGeom>
              <a:avLst/>
              <a:gdLst/>
              <a:ahLst/>
              <a:cxnLst/>
              <a:rect l="l" t="t" r="r" b="b"/>
              <a:pathLst>
                <a:path w="9824" h="9318" extrusionOk="0">
                  <a:moveTo>
                    <a:pt x="7204" y="1"/>
                  </a:moveTo>
                  <a:cubicBezTo>
                    <a:pt x="7108" y="1"/>
                    <a:pt x="7025" y="36"/>
                    <a:pt x="6930" y="108"/>
                  </a:cubicBezTo>
                  <a:cubicBezTo>
                    <a:pt x="6787" y="215"/>
                    <a:pt x="6632" y="346"/>
                    <a:pt x="6513" y="501"/>
                  </a:cubicBezTo>
                  <a:cubicBezTo>
                    <a:pt x="6085" y="1001"/>
                    <a:pt x="5668" y="1536"/>
                    <a:pt x="5251" y="2060"/>
                  </a:cubicBezTo>
                  <a:cubicBezTo>
                    <a:pt x="5107" y="2250"/>
                    <a:pt x="4984" y="2339"/>
                    <a:pt x="4848" y="2339"/>
                  </a:cubicBezTo>
                  <a:cubicBezTo>
                    <a:pt x="4736" y="2339"/>
                    <a:pt x="4615" y="2280"/>
                    <a:pt x="4465" y="2167"/>
                  </a:cubicBezTo>
                  <a:cubicBezTo>
                    <a:pt x="4060" y="1846"/>
                    <a:pt x="3679" y="1536"/>
                    <a:pt x="3275" y="1215"/>
                  </a:cubicBezTo>
                  <a:cubicBezTo>
                    <a:pt x="2906" y="917"/>
                    <a:pt x="2513" y="596"/>
                    <a:pt x="2084" y="382"/>
                  </a:cubicBezTo>
                  <a:cubicBezTo>
                    <a:pt x="1953" y="311"/>
                    <a:pt x="1860" y="272"/>
                    <a:pt x="1778" y="272"/>
                  </a:cubicBezTo>
                  <a:cubicBezTo>
                    <a:pt x="1668" y="272"/>
                    <a:pt x="1578" y="343"/>
                    <a:pt x="1441" y="501"/>
                  </a:cubicBezTo>
                  <a:cubicBezTo>
                    <a:pt x="1024" y="977"/>
                    <a:pt x="655" y="1465"/>
                    <a:pt x="358" y="2013"/>
                  </a:cubicBezTo>
                  <a:cubicBezTo>
                    <a:pt x="48" y="2584"/>
                    <a:pt x="0" y="2429"/>
                    <a:pt x="536" y="2918"/>
                  </a:cubicBezTo>
                  <a:cubicBezTo>
                    <a:pt x="1251" y="3560"/>
                    <a:pt x="2036" y="4096"/>
                    <a:pt x="2810" y="4668"/>
                  </a:cubicBezTo>
                  <a:cubicBezTo>
                    <a:pt x="3001" y="4811"/>
                    <a:pt x="3025" y="4870"/>
                    <a:pt x="2882" y="5096"/>
                  </a:cubicBezTo>
                  <a:cubicBezTo>
                    <a:pt x="2810" y="5204"/>
                    <a:pt x="2739" y="5323"/>
                    <a:pt x="2667" y="5418"/>
                  </a:cubicBezTo>
                  <a:cubicBezTo>
                    <a:pt x="2429" y="5751"/>
                    <a:pt x="2155" y="6049"/>
                    <a:pt x="1905" y="6347"/>
                  </a:cubicBezTo>
                  <a:cubicBezTo>
                    <a:pt x="1608" y="6692"/>
                    <a:pt x="1322" y="7049"/>
                    <a:pt x="1120" y="7466"/>
                  </a:cubicBezTo>
                  <a:cubicBezTo>
                    <a:pt x="1012" y="7668"/>
                    <a:pt x="1024" y="7847"/>
                    <a:pt x="1179" y="8025"/>
                  </a:cubicBezTo>
                  <a:cubicBezTo>
                    <a:pt x="1572" y="8502"/>
                    <a:pt x="2036" y="8906"/>
                    <a:pt x="2572" y="9228"/>
                  </a:cubicBezTo>
                  <a:cubicBezTo>
                    <a:pt x="2661" y="9287"/>
                    <a:pt x="2754" y="9317"/>
                    <a:pt x="2846" y="9317"/>
                  </a:cubicBezTo>
                  <a:cubicBezTo>
                    <a:pt x="2938" y="9317"/>
                    <a:pt x="3031" y="9287"/>
                    <a:pt x="3120" y="9228"/>
                  </a:cubicBezTo>
                  <a:cubicBezTo>
                    <a:pt x="3275" y="9144"/>
                    <a:pt x="3406" y="9025"/>
                    <a:pt x="3537" y="8906"/>
                  </a:cubicBezTo>
                  <a:cubicBezTo>
                    <a:pt x="4072" y="8394"/>
                    <a:pt x="4513" y="7787"/>
                    <a:pt x="5025" y="7251"/>
                  </a:cubicBezTo>
                  <a:cubicBezTo>
                    <a:pt x="5183" y="7087"/>
                    <a:pt x="5284" y="7006"/>
                    <a:pt x="5396" y="7006"/>
                  </a:cubicBezTo>
                  <a:cubicBezTo>
                    <a:pt x="5494" y="7006"/>
                    <a:pt x="5601" y="7069"/>
                    <a:pt x="5763" y="7192"/>
                  </a:cubicBezTo>
                  <a:cubicBezTo>
                    <a:pt x="5787" y="7204"/>
                    <a:pt x="5799" y="7228"/>
                    <a:pt x="5823" y="7239"/>
                  </a:cubicBezTo>
                  <a:cubicBezTo>
                    <a:pt x="6501" y="7799"/>
                    <a:pt x="7192" y="8359"/>
                    <a:pt x="7918" y="8859"/>
                  </a:cubicBezTo>
                  <a:cubicBezTo>
                    <a:pt x="8052" y="8955"/>
                    <a:pt x="8143" y="9003"/>
                    <a:pt x="8226" y="9003"/>
                  </a:cubicBezTo>
                  <a:cubicBezTo>
                    <a:pt x="8327" y="9003"/>
                    <a:pt x="8417" y="8931"/>
                    <a:pt x="8561" y="8787"/>
                  </a:cubicBezTo>
                  <a:cubicBezTo>
                    <a:pt x="8990" y="8335"/>
                    <a:pt x="9359" y="7823"/>
                    <a:pt x="9656" y="7263"/>
                  </a:cubicBezTo>
                  <a:cubicBezTo>
                    <a:pt x="9775" y="7049"/>
                    <a:pt x="9823" y="6930"/>
                    <a:pt x="9811" y="6787"/>
                  </a:cubicBezTo>
                  <a:cubicBezTo>
                    <a:pt x="9787" y="6668"/>
                    <a:pt x="9716" y="6549"/>
                    <a:pt x="9549" y="6418"/>
                  </a:cubicBezTo>
                  <a:lnTo>
                    <a:pt x="9466" y="6335"/>
                  </a:lnTo>
                  <a:cubicBezTo>
                    <a:pt x="9133" y="6013"/>
                    <a:pt x="8763" y="5775"/>
                    <a:pt x="8418" y="5501"/>
                  </a:cubicBezTo>
                  <a:cubicBezTo>
                    <a:pt x="8132" y="5263"/>
                    <a:pt x="7859" y="5037"/>
                    <a:pt x="7573" y="4799"/>
                  </a:cubicBezTo>
                  <a:cubicBezTo>
                    <a:pt x="7382" y="4620"/>
                    <a:pt x="7358" y="4561"/>
                    <a:pt x="7513" y="4346"/>
                  </a:cubicBezTo>
                  <a:cubicBezTo>
                    <a:pt x="7751" y="4025"/>
                    <a:pt x="7990" y="3727"/>
                    <a:pt x="8228" y="3430"/>
                  </a:cubicBezTo>
                  <a:cubicBezTo>
                    <a:pt x="8549" y="3025"/>
                    <a:pt x="8894" y="2644"/>
                    <a:pt x="9144" y="2191"/>
                  </a:cubicBezTo>
                  <a:cubicBezTo>
                    <a:pt x="9228" y="2060"/>
                    <a:pt x="9299" y="1929"/>
                    <a:pt x="9299" y="1810"/>
                  </a:cubicBezTo>
                  <a:cubicBezTo>
                    <a:pt x="9299" y="1608"/>
                    <a:pt x="9240" y="1477"/>
                    <a:pt x="9133" y="1370"/>
                  </a:cubicBezTo>
                  <a:cubicBezTo>
                    <a:pt x="8632" y="858"/>
                    <a:pt x="8049" y="417"/>
                    <a:pt x="7406" y="60"/>
                  </a:cubicBezTo>
                  <a:cubicBezTo>
                    <a:pt x="7335" y="24"/>
                    <a:pt x="7275" y="1"/>
                    <a:pt x="7204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2803224" y="2771845"/>
              <a:ext cx="418453" cy="407248"/>
            </a:xfrm>
            <a:custGeom>
              <a:avLst/>
              <a:gdLst/>
              <a:ahLst/>
              <a:cxnLst/>
              <a:rect l="l" t="t" r="r" b="b"/>
              <a:pathLst>
                <a:path w="10419" h="10140" extrusionOk="0">
                  <a:moveTo>
                    <a:pt x="7442" y="253"/>
                  </a:moveTo>
                  <a:cubicBezTo>
                    <a:pt x="7513" y="253"/>
                    <a:pt x="7573" y="276"/>
                    <a:pt x="7644" y="312"/>
                  </a:cubicBezTo>
                  <a:cubicBezTo>
                    <a:pt x="8287" y="669"/>
                    <a:pt x="8870" y="1110"/>
                    <a:pt x="9370" y="1622"/>
                  </a:cubicBezTo>
                  <a:cubicBezTo>
                    <a:pt x="9478" y="1729"/>
                    <a:pt x="9537" y="1860"/>
                    <a:pt x="9537" y="2062"/>
                  </a:cubicBezTo>
                  <a:cubicBezTo>
                    <a:pt x="9537" y="2181"/>
                    <a:pt x="9466" y="2312"/>
                    <a:pt x="9394" y="2443"/>
                  </a:cubicBezTo>
                  <a:cubicBezTo>
                    <a:pt x="9132" y="2896"/>
                    <a:pt x="8799" y="3277"/>
                    <a:pt x="8466" y="3682"/>
                  </a:cubicBezTo>
                  <a:cubicBezTo>
                    <a:pt x="8227" y="3979"/>
                    <a:pt x="7989" y="4277"/>
                    <a:pt x="7751" y="4598"/>
                  </a:cubicBezTo>
                  <a:cubicBezTo>
                    <a:pt x="7608" y="4813"/>
                    <a:pt x="7620" y="4872"/>
                    <a:pt x="7811" y="5051"/>
                  </a:cubicBezTo>
                  <a:cubicBezTo>
                    <a:pt x="8096" y="5289"/>
                    <a:pt x="8382" y="5515"/>
                    <a:pt x="8656" y="5753"/>
                  </a:cubicBezTo>
                  <a:cubicBezTo>
                    <a:pt x="9001" y="6027"/>
                    <a:pt x="9370" y="6265"/>
                    <a:pt x="9704" y="6587"/>
                  </a:cubicBezTo>
                  <a:lnTo>
                    <a:pt x="9787" y="6670"/>
                  </a:lnTo>
                  <a:cubicBezTo>
                    <a:pt x="9942" y="6849"/>
                    <a:pt x="10013" y="6956"/>
                    <a:pt x="10049" y="7075"/>
                  </a:cubicBezTo>
                  <a:cubicBezTo>
                    <a:pt x="10061" y="7182"/>
                    <a:pt x="10001" y="7289"/>
                    <a:pt x="9894" y="7515"/>
                  </a:cubicBezTo>
                  <a:cubicBezTo>
                    <a:pt x="9597" y="8075"/>
                    <a:pt x="9228" y="8587"/>
                    <a:pt x="8799" y="9039"/>
                  </a:cubicBezTo>
                  <a:cubicBezTo>
                    <a:pt x="8661" y="9183"/>
                    <a:pt x="8571" y="9255"/>
                    <a:pt x="8467" y="9255"/>
                  </a:cubicBezTo>
                  <a:cubicBezTo>
                    <a:pt x="8383" y="9255"/>
                    <a:pt x="8290" y="9207"/>
                    <a:pt x="8156" y="9111"/>
                  </a:cubicBezTo>
                  <a:cubicBezTo>
                    <a:pt x="7430" y="8611"/>
                    <a:pt x="6739" y="8051"/>
                    <a:pt x="6060" y="7491"/>
                  </a:cubicBezTo>
                  <a:cubicBezTo>
                    <a:pt x="6049" y="7480"/>
                    <a:pt x="6025" y="7456"/>
                    <a:pt x="6001" y="7444"/>
                  </a:cubicBezTo>
                  <a:cubicBezTo>
                    <a:pt x="5839" y="7321"/>
                    <a:pt x="5735" y="7258"/>
                    <a:pt x="5639" y="7258"/>
                  </a:cubicBezTo>
                  <a:cubicBezTo>
                    <a:pt x="5530" y="7258"/>
                    <a:pt x="5433" y="7339"/>
                    <a:pt x="5275" y="7503"/>
                  </a:cubicBezTo>
                  <a:cubicBezTo>
                    <a:pt x="4751" y="8039"/>
                    <a:pt x="4322" y="8646"/>
                    <a:pt x="3786" y="9158"/>
                  </a:cubicBezTo>
                  <a:cubicBezTo>
                    <a:pt x="3644" y="9277"/>
                    <a:pt x="3513" y="9396"/>
                    <a:pt x="3370" y="9480"/>
                  </a:cubicBezTo>
                  <a:cubicBezTo>
                    <a:pt x="3280" y="9539"/>
                    <a:pt x="3185" y="9569"/>
                    <a:pt x="3090" y="9569"/>
                  </a:cubicBezTo>
                  <a:cubicBezTo>
                    <a:pt x="2995" y="9569"/>
                    <a:pt x="2899" y="9539"/>
                    <a:pt x="2810" y="9480"/>
                  </a:cubicBezTo>
                  <a:cubicBezTo>
                    <a:pt x="2274" y="9158"/>
                    <a:pt x="1822" y="8754"/>
                    <a:pt x="1417" y="8277"/>
                  </a:cubicBezTo>
                  <a:cubicBezTo>
                    <a:pt x="1262" y="8099"/>
                    <a:pt x="1250" y="7920"/>
                    <a:pt x="1358" y="7718"/>
                  </a:cubicBezTo>
                  <a:cubicBezTo>
                    <a:pt x="1560" y="7301"/>
                    <a:pt x="1846" y="6944"/>
                    <a:pt x="2143" y="6599"/>
                  </a:cubicBezTo>
                  <a:cubicBezTo>
                    <a:pt x="2393" y="6301"/>
                    <a:pt x="2667" y="6003"/>
                    <a:pt x="2905" y="5670"/>
                  </a:cubicBezTo>
                  <a:cubicBezTo>
                    <a:pt x="2977" y="5575"/>
                    <a:pt x="3048" y="5456"/>
                    <a:pt x="3132" y="5348"/>
                  </a:cubicBezTo>
                  <a:cubicBezTo>
                    <a:pt x="3263" y="5122"/>
                    <a:pt x="3251" y="5063"/>
                    <a:pt x="3048" y="4920"/>
                  </a:cubicBezTo>
                  <a:cubicBezTo>
                    <a:pt x="2274" y="4348"/>
                    <a:pt x="1488" y="3812"/>
                    <a:pt x="774" y="3170"/>
                  </a:cubicBezTo>
                  <a:cubicBezTo>
                    <a:pt x="238" y="2681"/>
                    <a:pt x="286" y="2836"/>
                    <a:pt x="596" y="2265"/>
                  </a:cubicBezTo>
                  <a:cubicBezTo>
                    <a:pt x="893" y="1717"/>
                    <a:pt x="1262" y="1229"/>
                    <a:pt x="1679" y="753"/>
                  </a:cubicBezTo>
                  <a:cubicBezTo>
                    <a:pt x="1816" y="595"/>
                    <a:pt x="1906" y="524"/>
                    <a:pt x="2016" y="524"/>
                  </a:cubicBezTo>
                  <a:cubicBezTo>
                    <a:pt x="2098" y="524"/>
                    <a:pt x="2190" y="563"/>
                    <a:pt x="2322" y="634"/>
                  </a:cubicBezTo>
                  <a:cubicBezTo>
                    <a:pt x="2751" y="848"/>
                    <a:pt x="3143" y="1169"/>
                    <a:pt x="3513" y="1467"/>
                  </a:cubicBezTo>
                  <a:cubicBezTo>
                    <a:pt x="3917" y="1788"/>
                    <a:pt x="4298" y="2098"/>
                    <a:pt x="4703" y="2419"/>
                  </a:cubicBezTo>
                  <a:cubicBezTo>
                    <a:pt x="4858" y="2532"/>
                    <a:pt x="4980" y="2591"/>
                    <a:pt x="5091" y="2591"/>
                  </a:cubicBezTo>
                  <a:cubicBezTo>
                    <a:pt x="5226" y="2591"/>
                    <a:pt x="5345" y="2502"/>
                    <a:pt x="5489" y="2312"/>
                  </a:cubicBezTo>
                  <a:cubicBezTo>
                    <a:pt x="5906" y="1788"/>
                    <a:pt x="6322" y="1253"/>
                    <a:pt x="6763" y="753"/>
                  </a:cubicBezTo>
                  <a:cubicBezTo>
                    <a:pt x="6870" y="598"/>
                    <a:pt x="7025" y="467"/>
                    <a:pt x="7168" y="360"/>
                  </a:cubicBezTo>
                  <a:cubicBezTo>
                    <a:pt x="7263" y="288"/>
                    <a:pt x="7358" y="253"/>
                    <a:pt x="7442" y="253"/>
                  </a:cubicBezTo>
                  <a:close/>
                  <a:moveTo>
                    <a:pt x="7389" y="0"/>
                  </a:moveTo>
                  <a:cubicBezTo>
                    <a:pt x="7261" y="0"/>
                    <a:pt x="7127" y="39"/>
                    <a:pt x="7001" y="133"/>
                  </a:cubicBezTo>
                  <a:cubicBezTo>
                    <a:pt x="6703" y="348"/>
                    <a:pt x="6465" y="598"/>
                    <a:pt x="6239" y="848"/>
                  </a:cubicBezTo>
                  <a:cubicBezTo>
                    <a:pt x="5834" y="1312"/>
                    <a:pt x="5465" y="1800"/>
                    <a:pt x="5096" y="2312"/>
                  </a:cubicBezTo>
                  <a:cubicBezTo>
                    <a:pt x="4501" y="1800"/>
                    <a:pt x="3905" y="1300"/>
                    <a:pt x="3322" y="800"/>
                  </a:cubicBezTo>
                  <a:cubicBezTo>
                    <a:pt x="3024" y="550"/>
                    <a:pt x="2727" y="312"/>
                    <a:pt x="2334" y="193"/>
                  </a:cubicBezTo>
                  <a:cubicBezTo>
                    <a:pt x="2222" y="154"/>
                    <a:pt x="2110" y="133"/>
                    <a:pt x="2001" y="133"/>
                  </a:cubicBezTo>
                  <a:cubicBezTo>
                    <a:pt x="1808" y="133"/>
                    <a:pt x="1624" y="200"/>
                    <a:pt x="1465" y="360"/>
                  </a:cubicBezTo>
                  <a:cubicBezTo>
                    <a:pt x="929" y="907"/>
                    <a:pt x="465" y="1503"/>
                    <a:pt x="155" y="2205"/>
                  </a:cubicBezTo>
                  <a:cubicBezTo>
                    <a:pt x="72" y="2372"/>
                    <a:pt x="0" y="2550"/>
                    <a:pt x="12" y="2741"/>
                  </a:cubicBezTo>
                  <a:cubicBezTo>
                    <a:pt x="60" y="3181"/>
                    <a:pt x="226" y="3562"/>
                    <a:pt x="572" y="3836"/>
                  </a:cubicBezTo>
                  <a:cubicBezTo>
                    <a:pt x="1191" y="4360"/>
                    <a:pt x="1846" y="4872"/>
                    <a:pt x="2536" y="5325"/>
                  </a:cubicBezTo>
                  <a:cubicBezTo>
                    <a:pt x="2596" y="5372"/>
                    <a:pt x="2667" y="5372"/>
                    <a:pt x="2715" y="5467"/>
                  </a:cubicBezTo>
                  <a:lnTo>
                    <a:pt x="2679" y="5491"/>
                  </a:lnTo>
                  <a:cubicBezTo>
                    <a:pt x="2548" y="5646"/>
                    <a:pt x="2429" y="5801"/>
                    <a:pt x="2298" y="5956"/>
                  </a:cubicBezTo>
                  <a:cubicBezTo>
                    <a:pt x="1858" y="6479"/>
                    <a:pt x="1417" y="6968"/>
                    <a:pt x="1107" y="7575"/>
                  </a:cubicBezTo>
                  <a:cubicBezTo>
                    <a:pt x="1024" y="7730"/>
                    <a:pt x="953" y="7884"/>
                    <a:pt x="965" y="8063"/>
                  </a:cubicBezTo>
                  <a:cubicBezTo>
                    <a:pt x="1012" y="8682"/>
                    <a:pt x="1250" y="9182"/>
                    <a:pt x="1786" y="9527"/>
                  </a:cubicBezTo>
                  <a:lnTo>
                    <a:pt x="2191" y="9789"/>
                  </a:lnTo>
                  <a:cubicBezTo>
                    <a:pt x="2555" y="10021"/>
                    <a:pt x="2846" y="10139"/>
                    <a:pt x="3117" y="10139"/>
                  </a:cubicBezTo>
                  <a:cubicBezTo>
                    <a:pt x="3458" y="10139"/>
                    <a:pt x="3766" y="9953"/>
                    <a:pt x="4144" y="9575"/>
                  </a:cubicBezTo>
                  <a:cubicBezTo>
                    <a:pt x="4501" y="9194"/>
                    <a:pt x="4870" y="8813"/>
                    <a:pt x="5191" y="8408"/>
                  </a:cubicBezTo>
                  <a:cubicBezTo>
                    <a:pt x="5310" y="8265"/>
                    <a:pt x="5453" y="8111"/>
                    <a:pt x="5584" y="7968"/>
                  </a:cubicBezTo>
                  <a:cubicBezTo>
                    <a:pt x="5632" y="8003"/>
                    <a:pt x="5668" y="8039"/>
                    <a:pt x="5703" y="8063"/>
                  </a:cubicBezTo>
                  <a:cubicBezTo>
                    <a:pt x="6322" y="8599"/>
                    <a:pt x="6953" y="9123"/>
                    <a:pt x="7668" y="9539"/>
                  </a:cubicBezTo>
                  <a:cubicBezTo>
                    <a:pt x="7959" y="9709"/>
                    <a:pt x="8234" y="9796"/>
                    <a:pt x="8490" y="9796"/>
                  </a:cubicBezTo>
                  <a:cubicBezTo>
                    <a:pt x="8882" y="9796"/>
                    <a:pt x="9230" y="9591"/>
                    <a:pt x="9525" y="9158"/>
                  </a:cubicBezTo>
                  <a:cubicBezTo>
                    <a:pt x="9692" y="8920"/>
                    <a:pt x="9882" y="8694"/>
                    <a:pt x="10061" y="8468"/>
                  </a:cubicBezTo>
                  <a:cubicBezTo>
                    <a:pt x="10335" y="8111"/>
                    <a:pt x="10418" y="7444"/>
                    <a:pt x="10299" y="6980"/>
                  </a:cubicBezTo>
                  <a:cubicBezTo>
                    <a:pt x="10275" y="6896"/>
                    <a:pt x="10240" y="6801"/>
                    <a:pt x="10192" y="6741"/>
                  </a:cubicBezTo>
                  <a:cubicBezTo>
                    <a:pt x="9978" y="6372"/>
                    <a:pt x="9644" y="6110"/>
                    <a:pt x="9323" y="5848"/>
                  </a:cubicBezTo>
                  <a:cubicBezTo>
                    <a:pt x="8966" y="5575"/>
                    <a:pt x="8585" y="5277"/>
                    <a:pt x="8216" y="4991"/>
                  </a:cubicBezTo>
                  <a:cubicBezTo>
                    <a:pt x="8680" y="4515"/>
                    <a:pt x="9097" y="3991"/>
                    <a:pt x="9478" y="3455"/>
                  </a:cubicBezTo>
                  <a:cubicBezTo>
                    <a:pt x="9692" y="3170"/>
                    <a:pt x="9882" y="2860"/>
                    <a:pt x="9942" y="2515"/>
                  </a:cubicBezTo>
                  <a:cubicBezTo>
                    <a:pt x="10037" y="2015"/>
                    <a:pt x="9811" y="1610"/>
                    <a:pt x="9454" y="1288"/>
                  </a:cubicBezTo>
                  <a:cubicBezTo>
                    <a:pt x="8930" y="824"/>
                    <a:pt x="8382" y="407"/>
                    <a:pt x="7739" y="98"/>
                  </a:cubicBezTo>
                  <a:cubicBezTo>
                    <a:pt x="7632" y="50"/>
                    <a:pt x="7549" y="14"/>
                    <a:pt x="7442" y="2"/>
                  </a:cubicBezTo>
                  <a:cubicBezTo>
                    <a:pt x="7424" y="1"/>
                    <a:pt x="7407" y="0"/>
                    <a:pt x="7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4"/>
            <p:cNvSpPr/>
            <p:nvPr/>
          </p:nvSpPr>
          <p:spPr>
            <a:xfrm>
              <a:off x="3079622" y="2799316"/>
              <a:ext cx="22973" cy="28114"/>
            </a:xfrm>
            <a:custGeom>
              <a:avLst/>
              <a:gdLst/>
              <a:ahLst/>
              <a:cxnLst/>
              <a:rect l="l" t="t" r="r" b="b"/>
              <a:pathLst>
                <a:path w="572" h="700" extrusionOk="0">
                  <a:moveTo>
                    <a:pt x="405" y="0"/>
                  </a:moveTo>
                  <a:cubicBezTo>
                    <a:pt x="372" y="0"/>
                    <a:pt x="339" y="15"/>
                    <a:pt x="310" y="45"/>
                  </a:cubicBezTo>
                  <a:cubicBezTo>
                    <a:pt x="119" y="223"/>
                    <a:pt x="24" y="450"/>
                    <a:pt x="0" y="700"/>
                  </a:cubicBezTo>
                  <a:cubicBezTo>
                    <a:pt x="214" y="676"/>
                    <a:pt x="512" y="426"/>
                    <a:pt x="560" y="247"/>
                  </a:cubicBezTo>
                  <a:cubicBezTo>
                    <a:pt x="572" y="164"/>
                    <a:pt x="560" y="92"/>
                    <a:pt x="500" y="45"/>
                  </a:cubicBezTo>
                  <a:cubicBezTo>
                    <a:pt x="470" y="15"/>
                    <a:pt x="438" y="0"/>
                    <a:pt x="405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4"/>
            <p:cNvSpPr/>
            <p:nvPr/>
          </p:nvSpPr>
          <p:spPr>
            <a:xfrm>
              <a:off x="2824270" y="2764254"/>
              <a:ext cx="394516" cy="374234"/>
            </a:xfrm>
            <a:custGeom>
              <a:avLst/>
              <a:gdLst/>
              <a:ahLst/>
              <a:cxnLst/>
              <a:rect l="l" t="t" r="r" b="b"/>
              <a:pathLst>
                <a:path w="9823" h="9318" extrusionOk="0">
                  <a:moveTo>
                    <a:pt x="7203" y="1"/>
                  </a:moveTo>
                  <a:cubicBezTo>
                    <a:pt x="7108" y="1"/>
                    <a:pt x="7025" y="25"/>
                    <a:pt x="6930" y="108"/>
                  </a:cubicBezTo>
                  <a:cubicBezTo>
                    <a:pt x="6787" y="203"/>
                    <a:pt x="6632" y="346"/>
                    <a:pt x="6513" y="489"/>
                  </a:cubicBezTo>
                  <a:cubicBezTo>
                    <a:pt x="6084" y="1001"/>
                    <a:pt x="5667" y="1537"/>
                    <a:pt x="5251" y="2049"/>
                  </a:cubicBezTo>
                  <a:cubicBezTo>
                    <a:pt x="5107" y="2239"/>
                    <a:pt x="4984" y="2328"/>
                    <a:pt x="4847" y="2328"/>
                  </a:cubicBezTo>
                  <a:cubicBezTo>
                    <a:pt x="4736" y="2328"/>
                    <a:pt x="4615" y="2268"/>
                    <a:pt x="4465" y="2156"/>
                  </a:cubicBezTo>
                  <a:cubicBezTo>
                    <a:pt x="4060" y="1846"/>
                    <a:pt x="3679" y="1537"/>
                    <a:pt x="3274" y="1204"/>
                  </a:cubicBezTo>
                  <a:cubicBezTo>
                    <a:pt x="2905" y="906"/>
                    <a:pt x="2512" y="596"/>
                    <a:pt x="2084" y="370"/>
                  </a:cubicBezTo>
                  <a:cubicBezTo>
                    <a:pt x="1955" y="301"/>
                    <a:pt x="1863" y="264"/>
                    <a:pt x="1783" y="264"/>
                  </a:cubicBezTo>
                  <a:cubicBezTo>
                    <a:pt x="1670" y="264"/>
                    <a:pt x="1580" y="336"/>
                    <a:pt x="1441" y="489"/>
                  </a:cubicBezTo>
                  <a:cubicBezTo>
                    <a:pt x="1024" y="965"/>
                    <a:pt x="655" y="1454"/>
                    <a:pt x="357" y="2013"/>
                  </a:cubicBezTo>
                  <a:cubicBezTo>
                    <a:pt x="48" y="2573"/>
                    <a:pt x="0" y="2430"/>
                    <a:pt x="536" y="2918"/>
                  </a:cubicBezTo>
                  <a:cubicBezTo>
                    <a:pt x="1250" y="3561"/>
                    <a:pt x="2036" y="4097"/>
                    <a:pt x="2810" y="4656"/>
                  </a:cubicBezTo>
                  <a:cubicBezTo>
                    <a:pt x="3000" y="4811"/>
                    <a:pt x="3024" y="4871"/>
                    <a:pt x="2881" y="5085"/>
                  </a:cubicBezTo>
                  <a:cubicBezTo>
                    <a:pt x="2810" y="5192"/>
                    <a:pt x="2739" y="5311"/>
                    <a:pt x="2667" y="5418"/>
                  </a:cubicBezTo>
                  <a:cubicBezTo>
                    <a:pt x="2429" y="5740"/>
                    <a:pt x="2155" y="6037"/>
                    <a:pt x="1905" y="6335"/>
                  </a:cubicBezTo>
                  <a:cubicBezTo>
                    <a:pt x="1607" y="6680"/>
                    <a:pt x="1322" y="7038"/>
                    <a:pt x="1119" y="7454"/>
                  </a:cubicBezTo>
                  <a:cubicBezTo>
                    <a:pt x="1012" y="7669"/>
                    <a:pt x="1024" y="7847"/>
                    <a:pt x="1179" y="8026"/>
                  </a:cubicBezTo>
                  <a:cubicBezTo>
                    <a:pt x="1572" y="8502"/>
                    <a:pt x="2036" y="8895"/>
                    <a:pt x="2572" y="9228"/>
                  </a:cubicBezTo>
                  <a:cubicBezTo>
                    <a:pt x="2661" y="9288"/>
                    <a:pt x="2753" y="9318"/>
                    <a:pt x="2846" y="9318"/>
                  </a:cubicBezTo>
                  <a:cubicBezTo>
                    <a:pt x="2938" y="9318"/>
                    <a:pt x="3030" y="9288"/>
                    <a:pt x="3120" y="9228"/>
                  </a:cubicBezTo>
                  <a:cubicBezTo>
                    <a:pt x="3274" y="9133"/>
                    <a:pt x="3405" y="9014"/>
                    <a:pt x="3536" y="8895"/>
                  </a:cubicBezTo>
                  <a:cubicBezTo>
                    <a:pt x="4072" y="8395"/>
                    <a:pt x="4513" y="7788"/>
                    <a:pt x="5025" y="7252"/>
                  </a:cubicBezTo>
                  <a:cubicBezTo>
                    <a:pt x="5182" y="7081"/>
                    <a:pt x="5283" y="6998"/>
                    <a:pt x="5395" y="6998"/>
                  </a:cubicBezTo>
                  <a:cubicBezTo>
                    <a:pt x="5493" y="6998"/>
                    <a:pt x="5600" y="7064"/>
                    <a:pt x="5763" y="7192"/>
                  </a:cubicBezTo>
                  <a:cubicBezTo>
                    <a:pt x="5787" y="7204"/>
                    <a:pt x="5798" y="7216"/>
                    <a:pt x="5822" y="7228"/>
                  </a:cubicBezTo>
                  <a:cubicBezTo>
                    <a:pt x="6501" y="7800"/>
                    <a:pt x="7191" y="8347"/>
                    <a:pt x="7918" y="8859"/>
                  </a:cubicBezTo>
                  <a:cubicBezTo>
                    <a:pt x="8052" y="8950"/>
                    <a:pt x="8142" y="8998"/>
                    <a:pt x="8225" y="8998"/>
                  </a:cubicBezTo>
                  <a:cubicBezTo>
                    <a:pt x="8326" y="8998"/>
                    <a:pt x="8417" y="8927"/>
                    <a:pt x="8561" y="8776"/>
                  </a:cubicBezTo>
                  <a:cubicBezTo>
                    <a:pt x="8989" y="8335"/>
                    <a:pt x="9358" y="7811"/>
                    <a:pt x="9656" y="7264"/>
                  </a:cubicBezTo>
                  <a:cubicBezTo>
                    <a:pt x="9775" y="7038"/>
                    <a:pt x="9823" y="6918"/>
                    <a:pt x="9811" y="6788"/>
                  </a:cubicBezTo>
                  <a:cubicBezTo>
                    <a:pt x="9787" y="6668"/>
                    <a:pt x="9716" y="6549"/>
                    <a:pt x="9549" y="6418"/>
                  </a:cubicBezTo>
                  <a:lnTo>
                    <a:pt x="9466" y="6323"/>
                  </a:lnTo>
                  <a:cubicBezTo>
                    <a:pt x="9132" y="6014"/>
                    <a:pt x="8763" y="5775"/>
                    <a:pt x="8418" y="5490"/>
                  </a:cubicBezTo>
                  <a:cubicBezTo>
                    <a:pt x="8132" y="5252"/>
                    <a:pt x="7858" y="5025"/>
                    <a:pt x="7572" y="4787"/>
                  </a:cubicBezTo>
                  <a:cubicBezTo>
                    <a:pt x="7382" y="4609"/>
                    <a:pt x="7358" y="4549"/>
                    <a:pt x="7513" y="4347"/>
                  </a:cubicBezTo>
                  <a:cubicBezTo>
                    <a:pt x="7751" y="4013"/>
                    <a:pt x="7989" y="3716"/>
                    <a:pt x="8227" y="3418"/>
                  </a:cubicBezTo>
                  <a:cubicBezTo>
                    <a:pt x="8549" y="3025"/>
                    <a:pt x="8894" y="2632"/>
                    <a:pt x="9144" y="2192"/>
                  </a:cubicBezTo>
                  <a:cubicBezTo>
                    <a:pt x="9227" y="2049"/>
                    <a:pt x="9299" y="1918"/>
                    <a:pt x="9299" y="1799"/>
                  </a:cubicBezTo>
                  <a:cubicBezTo>
                    <a:pt x="9299" y="1608"/>
                    <a:pt x="9239" y="1477"/>
                    <a:pt x="9132" y="1370"/>
                  </a:cubicBezTo>
                  <a:cubicBezTo>
                    <a:pt x="8632" y="846"/>
                    <a:pt x="8049" y="418"/>
                    <a:pt x="7406" y="61"/>
                  </a:cubicBezTo>
                  <a:cubicBezTo>
                    <a:pt x="7334" y="13"/>
                    <a:pt x="7275" y="1"/>
                    <a:pt x="7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2815153" y="2753692"/>
              <a:ext cx="418453" cy="407649"/>
            </a:xfrm>
            <a:custGeom>
              <a:avLst/>
              <a:gdLst/>
              <a:ahLst/>
              <a:cxnLst/>
              <a:rect l="l" t="t" r="r" b="b"/>
              <a:pathLst>
                <a:path w="10419" h="10150" extrusionOk="0">
                  <a:moveTo>
                    <a:pt x="7442" y="264"/>
                  </a:moveTo>
                  <a:cubicBezTo>
                    <a:pt x="7514" y="264"/>
                    <a:pt x="7573" y="276"/>
                    <a:pt x="7645" y="324"/>
                  </a:cubicBezTo>
                  <a:cubicBezTo>
                    <a:pt x="8288" y="681"/>
                    <a:pt x="8871" y="1109"/>
                    <a:pt x="9371" y="1633"/>
                  </a:cubicBezTo>
                  <a:cubicBezTo>
                    <a:pt x="9478" y="1740"/>
                    <a:pt x="9538" y="1871"/>
                    <a:pt x="9538" y="2062"/>
                  </a:cubicBezTo>
                  <a:cubicBezTo>
                    <a:pt x="9538" y="2181"/>
                    <a:pt x="9466" y="2312"/>
                    <a:pt x="9395" y="2455"/>
                  </a:cubicBezTo>
                  <a:cubicBezTo>
                    <a:pt x="9133" y="2895"/>
                    <a:pt x="8800" y="3288"/>
                    <a:pt x="8466" y="3681"/>
                  </a:cubicBezTo>
                  <a:cubicBezTo>
                    <a:pt x="8228" y="3979"/>
                    <a:pt x="7990" y="4276"/>
                    <a:pt x="7752" y="4610"/>
                  </a:cubicBezTo>
                  <a:cubicBezTo>
                    <a:pt x="7609" y="4812"/>
                    <a:pt x="7621" y="4872"/>
                    <a:pt x="7811" y="5050"/>
                  </a:cubicBezTo>
                  <a:cubicBezTo>
                    <a:pt x="8097" y="5288"/>
                    <a:pt x="8383" y="5515"/>
                    <a:pt x="8657" y="5753"/>
                  </a:cubicBezTo>
                  <a:cubicBezTo>
                    <a:pt x="9002" y="6038"/>
                    <a:pt x="9371" y="6277"/>
                    <a:pt x="9704" y="6586"/>
                  </a:cubicBezTo>
                  <a:lnTo>
                    <a:pt x="9788" y="6681"/>
                  </a:lnTo>
                  <a:cubicBezTo>
                    <a:pt x="9943" y="6836"/>
                    <a:pt x="10014" y="6955"/>
                    <a:pt x="10050" y="7074"/>
                  </a:cubicBezTo>
                  <a:cubicBezTo>
                    <a:pt x="10062" y="7181"/>
                    <a:pt x="10002" y="7301"/>
                    <a:pt x="9895" y="7527"/>
                  </a:cubicBezTo>
                  <a:cubicBezTo>
                    <a:pt x="9597" y="8074"/>
                    <a:pt x="9228" y="8598"/>
                    <a:pt x="8800" y="9039"/>
                  </a:cubicBezTo>
                  <a:cubicBezTo>
                    <a:pt x="8662" y="9190"/>
                    <a:pt x="8571" y="9261"/>
                    <a:pt x="8468" y="9261"/>
                  </a:cubicBezTo>
                  <a:cubicBezTo>
                    <a:pt x="8383" y="9261"/>
                    <a:pt x="8290" y="9213"/>
                    <a:pt x="8157" y="9122"/>
                  </a:cubicBezTo>
                  <a:cubicBezTo>
                    <a:pt x="7430" y="8610"/>
                    <a:pt x="6740" y="8063"/>
                    <a:pt x="6061" y="7491"/>
                  </a:cubicBezTo>
                  <a:cubicBezTo>
                    <a:pt x="6049" y="7479"/>
                    <a:pt x="6025" y="7467"/>
                    <a:pt x="6002" y="7455"/>
                  </a:cubicBezTo>
                  <a:cubicBezTo>
                    <a:pt x="5839" y="7327"/>
                    <a:pt x="5735" y="7261"/>
                    <a:pt x="5639" y="7261"/>
                  </a:cubicBezTo>
                  <a:cubicBezTo>
                    <a:pt x="5531" y="7261"/>
                    <a:pt x="5433" y="7344"/>
                    <a:pt x="5275" y="7515"/>
                  </a:cubicBezTo>
                  <a:cubicBezTo>
                    <a:pt x="4751" y="8051"/>
                    <a:pt x="4323" y="8658"/>
                    <a:pt x="3787" y="9158"/>
                  </a:cubicBezTo>
                  <a:cubicBezTo>
                    <a:pt x="3644" y="9277"/>
                    <a:pt x="3513" y="9396"/>
                    <a:pt x="3370" y="9491"/>
                  </a:cubicBezTo>
                  <a:cubicBezTo>
                    <a:pt x="3281" y="9551"/>
                    <a:pt x="3186" y="9581"/>
                    <a:pt x="3091" y="9581"/>
                  </a:cubicBezTo>
                  <a:cubicBezTo>
                    <a:pt x="2995" y="9581"/>
                    <a:pt x="2900" y="9551"/>
                    <a:pt x="2811" y="9491"/>
                  </a:cubicBezTo>
                  <a:cubicBezTo>
                    <a:pt x="2275" y="9158"/>
                    <a:pt x="1823" y="8765"/>
                    <a:pt x="1418" y="8289"/>
                  </a:cubicBezTo>
                  <a:cubicBezTo>
                    <a:pt x="1263" y="8110"/>
                    <a:pt x="1251" y="7932"/>
                    <a:pt x="1358" y="7717"/>
                  </a:cubicBezTo>
                  <a:cubicBezTo>
                    <a:pt x="1561" y="7301"/>
                    <a:pt x="1846" y="6943"/>
                    <a:pt x="2144" y="6598"/>
                  </a:cubicBezTo>
                  <a:cubicBezTo>
                    <a:pt x="2394" y="6300"/>
                    <a:pt x="2668" y="6003"/>
                    <a:pt x="2906" y="5681"/>
                  </a:cubicBezTo>
                  <a:cubicBezTo>
                    <a:pt x="2977" y="5574"/>
                    <a:pt x="3049" y="5455"/>
                    <a:pt x="3132" y="5348"/>
                  </a:cubicBezTo>
                  <a:cubicBezTo>
                    <a:pt x="3263" y="5134"/>
                    <a:pt x="3251" y="5074"/>
                    <a:pt x="3049" y="4919"/>
                  </a:cubicBezTo>
                  <a:cubicBezTo>
                    <a:pt x="2275" y="4360"/>
                    <a:pt x="1489" y="3824"/>
                    <a:pt x="775" y="3181"/>
                  </a:cubicBezTo>
                  <a:cubicBezTo>
                    <a:pt x="239" y="2693"/>
                    <a:pt x="287" y="2836"/>
                    <a:pt x="596" y="2276"/>
                  </a:cubicBezTo>
                  <a:cubicBezTo>
                    <a:pt x="894" y="1717"/>
                    <a:pt x="1263" y="1228"/>
                    <a:pt x="1680" y="752"/>
                  </a:cubicBezTo>
                  <a:cubicBezTo>
                    <a:pt x="1819" y="599"/>
                    <a:pt x="1909" y="527"/>
                    <a:pt x="2022" y="527"/>
                  </a:cubicBezTo>
                  <a:cubicBezTo>
                    <a:pt x="2102" y="527"/>
                    <a:pt x="2194" y="564"/>
                    <a:pt x="2323" y="633"/>
                  </a:cubicBezTo>
                  <a:cubicBezTo>
                    <a:pt x="2751" y="859"/>
                    <a:pt x="3144" y="1169"/>
                    <a:pt x="3513" y="1467"/>
                  </a:cubicBezTo>
                  <a:cubicBezTo>
                    <a:pt x="3918" y="1800"/>
                    <a:pt x="4299" y="2109"/>
                    <a:pt x="4704" y="2419"/>
                  </a:cubicBezTo>
                  <a:cubicBezTo>
                    <a:pt x="4859" y="2531"/>
                    <a:pt x="4981" y="2591"/>
                    <a:pt x="5091" y="2591"/>
                  </a:cubicBezTo>
                  <a:cubicBezTo>
                    <a:pt x="5227" y="2591"/>
                    <a:pt x="5345" y="2502"/>
                    <a:pt x="5490" y="2312"/>
                  </a:cubicBezTo>
                  <a:cubicBezTo>
                    <a:pt x="5906" y="1800"/>
                    <a:pt x="6323" y="1264"/>
                    <a:pt x="6764" y="752"/>
                  </a:cubicBezTo>
                  <a:cubicBezTo>
                    <a:pt x="6871" y="609"/>
                    <a:pt x="7026" y="466"/>
                    <a:pt x="7168" y="371"/>
                  </a:cubicBezTo>
                  <a:cubicBezTo>
                    <a:pt x="7264" y="288"/>
                    <a:pt x="7359" y="264"/>
                    <a:pt x="7442" y="264"/>
                  </a:cubicBezTo>
                  <a:close/>
                  <a:moveTo>
                    <a:pt x="7399" y="0"/>
                  </a:moveTo>
                  <a:cubicBezTo>
                    <a:pt x="7269" y="0"/>
                    <a:pt x="7130" y="48"/>
                    <a:pt x="7002" y="145"/>
                  </a:cubicBezTo>
                  <a:cubicBezTo>
                    <a:pt x="6704" y="347"/>
                    <a:pt x="6466" y="597"/>
                    <a:pt x="6240" y="859"/>
                  </a:cubicBezTo>
                  <a:cubicBezTo>
                    <a:pt x="5835" y="1324"/>
                    <a:pt x="5466" y="1812"/>
                    <a:pt x="5097" y="2312"/>
                  </a:cubicBezTo>
                  <a:cubicBezTo>
                    <a:pt x="4501" y="1812"/>
                    <a:pt x="3906" y="1300"/>
                    <a:pt x="3323" y="812"/>
                  </a:cubicBezTo>
                  <a:cubicBezTo>
                    <a:pt x="3025" y="562"/>
                    <a:pt x="2727" y="324"/>
                    <a:pt x="2334" y="204"/>
                  </a:cubicBezTo>
                  <a:cubicBezTo>
                    <a:pt x="2217" y="164"/>
                    <a:pt x="2100" y="140"/>
                    <a:pt x="1986" y="140"/>
                  </a:cubicBezTo>
                  <a:cubicBezTo>
                    <a:pt x="1799" y="140"/>
                    <a:pt x="1621" y="204"/>
                    <a:pt x="1465" y="359"/>
                  </a:cubicBezTo>
                  <a:cubicBezTo>
                    <a:pt x="930" y="919"/>
                    <a:pt x="465" y="1514"/>
                    <a:pt x="156" y="2205"/>
                  </a:cubicBezTo>
                  <a:cubicBezTo>
                    <a:pt x="72" y="2371"/>
                    <a:pt x="1" y="2550"/>
                    <a:pt x="13" y="2740"/>
                  </a:cubicBezTo>
                  <a:cubicBezTo>
                    <a:pt x="60" y="3193"/>
                    <a:pt x="227" y="3562"/>
                    <a:pt x="572" y="3848"/>
                  </a:cubicBezTo>
                  <a:cubicBezTo>
                    <a:pt x="1191" y="4372"/>
                    <a:pt x="1846" y="4872"/>
                    <a:pt x="2537" y="5336"/>
                  </a:cubicBezTo>
                  <a:cubicBezTo>
                    <a:pt x="2596" y="5384"/>
                    <a:pt x="2668" y="5384"/>
                    <a:pt x="2715" y="5467"/>
                  </a:cubicBezTo>
                  <a:lnTo>
                    <a:pt x="2680" y="5503"/>
                  </a:lnTo>
                  <a:cubicBezTo>
                    <a:pt x="2549" y="5646"/>
                    <a:pt x="2430" y="5812"/>
                    <a:pt x="2299" y="5955"/>
                  </a:cubicBezTo>
                  <a:cubicBezTo>
                    <a:pt x="1858" y="6479"/>
                    <a:pt x="1418" y="6967"/>
                    <a:pt x="1108" y="7586"/>
                  </a:cubicBezTo>
                  <a:cubicBezTo>
                    <a:pt x="1025" y="7729"/>
                    <a:pt x="953" y="7896"/>
                    <a:pt x="965" y="8074"/>
                  </a:cubicBezTo>
                  <a:cubicBezTo>
                    <a:pt x="1013" y="8682"/>
                    <a:pt x="1251" y="9194"/>
                    <a:pt x="1787" y="9527"/>
                  </a:cubicBezTo>
                  <a:lnTo>
                    <a:pt x="2192" y="9801"/>
                  </a:lnTo>
                  <a:cubicBezTo>
                    <a:pt x="2554" y="10032"/>
                    <a:pt x="2844" y="10149"/>
                    <a:pt x="3114" y="10149"/>
                  </a:cubicBezTo>
                  <a:cubicBezTo>
                    <a:pt x="3456" y="10149"/>
                    <a:pt x="3765" y="9961"/>
                    <a:pt x="4144" y="9575"/>
                  </a:cubicBezTo>
                  <a:cubicBezTo>
                    <a:pt x="4501" y="9206"/>
                    <a:pt x="4871" y="8813"/>
                    <a:pt x="5192" y="8420"/>
                  </a:cubicBezTo>
                  <a:cubicBezTo>
                    <a:pt x="5311" y="8265"/>
                    <a:pt x="5454" y="8122"/>
                    <a:pt x="5585" y="7967"/>
                  </a:cubicBezTo>
                  <a:cubicBezTo>
                    <a:pt x="5633" y="8015"/>
                    <a:pt x="5668" y="8039"/>
                    <a:pt x="5704" y="8074"/>
                  </a:cubicBezTo>
                  <a:cubicBezTo>
                    <a:pt x="6323" y="8610"/>
                    <a:pt x="6954" y="9134"/>
                    <a:pt x="7668" y="9551"/>
                  </a:cubicBezTo>
                  <a:cubicBezTo>
                    <a:pt x="7956" y="9718"/>
                    <a:pt x="8228" y="9804"/>
                    <a:pt x="8481" y="9804"/>
                  </a:cubicBezTo>
                  <a:cubicBezTo>
                    <a:pt x="8877" y="9804"/>
                    <a:pt x="9228" y="9594"/>
                    <a:pt x="9526" y="9158"/>
                  </a:cubicBezTo>
                  <a:cubicBezTo>
                    <a:pt x="9693" y="8920"/>
                    <a:pt x="9883" y="8694"/>
                    <a:pt x="10062" y="8479"/>
                  </a:cubicBezTo>
                  <a:cubicBezTo>
                    <a:pt x="10335" y="8122"/>
                    <a:pt x="10419" y="7443"/>
                    <a:pt x="10300" y="6991"/>
                  </a:cubicBezTo>
                  <a:cubicBezTo>
                    <a:pt x="10276" y="6896"/>
                    <a:pt x="10240" y="6812"/>
                    <a:pt x="10193" y="6753"/>
                  </a:cubicBezTo>
                  <a:cubicBezTo>
                    <a:pt x="9978" y="6384"/>
                    <a:pt x="9645" y="6110"/>
                    <a:pt x="9323" y="5860"/>
                  </a:cubicBezTo>
                  <a:cubicBezTo>
                    <a:pt x="8966" y="5574"/>
                    <a:pt x="8585" y="5277"/>
                    <a:pt x="8216" y="4991"/>
                  </a:cubicBezTo>
                  <a:cubicBezTo>
                    <a:pt x="8681" y="4515"/>
                    <a:pt x="9097" y="4003"/>
                    <a:pt x="9478" y="3467"/>
                  </a:cubicBezTo>
                  <a:cubicBezTo>
                    <a:pt x="9693" y="3181"/>
                    <a:pt x="9883" y="2871"/>
                    <a:pt x="9943" y="2526"/>
                  </a:cubicBezTo>
                  <a:cubicBezTo>
                    <a:pt x="10038" y="2014"/>
                    <a:pt x="9812" y="1621"/>
                    <a:pt x="9454" y="1288"/>
                  </a:cubicBezTo>
                  <a:cubicBezTo>
                    <a:pt x="8931" y="824"/>
                    <a:pt x="8383" y="407"/>
                    <a:pt x="7740" y="97"/>
                  </a:cubicBezTo>
                  <a:cubicBezTo>
                    <a:pt x="7633" y="50"/>
                    <a:pt x="7549" y="26"/>
                    <a:pt x="7442" y="2"/>
                  </a:cubicBezTo>
                  <a:cubicBezTo>
                    <a:pt x="7428" y="1"/>
                    <a:pt x="7414" y="0"/>
                    <a:pt x="7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44"/>
          <p:cNvGrpSpPr/>
          <p:nvPr/>
        </p:nvGrpSpPr>
        <p:grpSpPr>
          <a:xfrm rot="20929459">
            <a:off x="8147639" y="157784"/>
            <a:ext cx="1077049" cy="1240570"/>
            <a:chOff x="1249750" y="3142394"/>
            <a:chExt cx="791017" cy="911112"/>
          </a:xfrm>
        </p:grpSpPr>
        <p:sp>
          <p:nvSpPr>
            <p:cNvPr id="1785" name="Google Shape;1785;p44"/>
            <p:cNvSpPr/>
            <p:nvPr/>
          </p:nvSpPr>
          <p:spPr>
            <a:xfrm rot="-1578146">
              <a:off x="1416239" y="3237747"/>
              <a:ext cx="458048" cy="720398"/>
            </a:xfrm>
            <a:custGeom>
              <a:avLst/>
              <a:gdLst/>
              <a:ahLst/>
              <a:cxnLst/>
              <a:rect l="l" t="t" r="r" b="b"/>
              <a:pathLst>
                <a:path w="11312" h="17791" extrusionOk="0">
                  <a:moveTo>
                    <a:pt x="7649" y="0"/>
                  </a:moveTo>
                  <a:cubicBezTo>
                    <a:pt x="7378" y="0"/>
                    <a:pt x="7107" y="6"/>
                    <a:pt x="6835" y="17"/>
                  </a:cubicBezTo>
                  <a:cubicBezTo>
                    <a:pt x="5692" y="65"/>
                    <a:pt x="4549" y="124"/>
                    <a:pt x="3394" y="196"/>
                  </a:cubicBezTo>
                  <a:cubicBezTo>
                    <a:pt x="2572" y="255"/>
                    <a:pt x="1763" y="303"/>
                    <a:pt x="941" y="481"/>
                  </a:cubicBezTo>
                  <a:cubicBezTo>
                    <a:pt x="512" y="577"/>
                    <a:pt x="239" y="815"/>
                    <a:pt x="143" y="1196"/>
                  </a:cubicBezTo>
                  <a:cubicBezTo>
                    <a:pt x="119" y="1255"/>
                    <a:pt x="119" y="1315"/>
                    <a:pt x="108" y="1374"/>
                  </a:cubicBezTo>
                  <a:cubicBezTo>
                    <a:pt x="0" y="2244"/>
                    <a:pt x="143" y="3113"/>
                    <a:pt x="358" y="3970"/>
                  </a:cubicBezTo>
                  <a:cubicBezTo>
                    <a:pt x="489" y="4446"/>
                    <a:pt x="774" y="4649"/>
                    <a:pt x="1239" y="4649"/>
                  </a:cubicBezTo>
                  <a:lnTo>
                    <a:pt x="1346" y="4649"/>
                  </a:lnTo>
                  <a:cubicBezTo>
                    <a:pt x="1384" y="4649"/>
                    <a:pt x="1422" y="4649"/>
                    <a:pt x="1461" y="4649"/>
                  </a:cubicBezTo>
                  <a:cubicBezTo>
                    <a:pt x="2696" y="4649"/>
                    <a:pt x="3932" y="4467"/>
                    <a:pt x="5168" y="4375"/>
                  </a:cubicBezTo>
                  <a:cubicBezTo>
                    <a:pt x="5185" y="4374"/>
                    <a:pt x="5201" y="4373"/>
                    <a:pt x="5216" y="4373"/>
                  </a:cubicBezTo>
                  <a:cubicBezTo>
                    <a:pt x="5393" y="4373"/>
                    <a:pt x="5453" y="4439"/>
                    <a:pt x="5453" y="4625"/>
                  </a:cubicBezTo>
                  <a:cubicBezTo>
                    <a:pt x="5453" y="4684"/>
                    <a:pt x="5442" y="4768"/>
                    <a:pt x="5418" y="4827"/>
                  </a:cubicBezTo>
                  <a:cubicBezTo>
                    <a:pt x="5299" y="5363"/>
                    <a:pt x="5061" y="5839"/>
                    <a:pt x="4858" y="6327"/>
                  </a:cubicBezTo>
                  <a:cubicBezTo>
                    <a:pt x="3858" y="8661"/>
                    <a:pt x="2858" y="10995"/>
                    <a:pt x="2013" y="13400"/>
                  </a:cubicBezTo>
                  <a:cubicBezTo>
                    <a:pt x="1703" y="14269"/>
                    <a:pt x="1370" y="15162"/>
                    <a:pt x="1155" y="16079"/>
                  </a:cubicBezTo>
                  <a:cubicBezTo>
                    <a:pt x="1155" y="16090"/>
                    <a:pt x="1131" y="16114"/>
                    <a:pt x="1131" y="16150"/>
                  </a:cubicBezTo>
                  <a:cubicBezTo>
                    <a:pt x="1108" y="16293"/>
                    <a:pt x="1096" y="16448"/>
                    <a:pt x="1131" y="16591"/>
                  </a:cubicBezTo>
                  <a:cubicBezTo>
                    <a:pt x="1227" y="16876"/>
                    <a:pt x="1405" y="17055"/>
                    <a:pt x="1655" y="17174"/>
                  </a:cubicBezTo>
                  <a:cubicBezTo>
                    <a:pt x="2346" y="17483"/>
                    <a:pt x="3072" y="17662"/>
                    <a:pt x="3810" y="17769"/>
                  </a:cubicBezTo>
                  <a:cubicBezTo>
                    <a:pt x="3900" y="17784"/>
                    <a:pt x="3986" y="17791"/>
                    <a:pt x="4070" y="17791"/>
                  </a:cubicBezTo>
                  <a:cubicBezTo>
                    <a:pt x="4543" y="17791"/>
                    <a:pt x="4924" y="17565"/>
                    <a:pt x="5227" y="17150"/>
                  </a:cubicBezTo>
                  <a:cubicBezTo>
                    <a:pt x="5513" y="16745"/>
                    <a:pt x="5751" y="16329"/>
                    <a:pt x="5954" y="15876"/>
                  </a:cubicBezTo>
                  <a:cubicBezTo>
                    <a:pt x="6799" y="14078"/>
                    <a:pt x="7478" y="12221"/>
                    <a:pt x="8180" y="10364"/>
                  </a:cubicBezTo>
                  <a:cubicBezTo>
                    <a:pt x="8621" y="9197"/>
                    <a:pt x="9049" y="8018"/>
                    <a:pt x="9502" y="6863"/>
                  </a:cubicBezTo>
                  <a:cubicBezTo>
                    <a:pt x="10097" y="5315"/>
                    <a:pt x="10692" y="3768"/>
                    <a:pt x="11109" y="2160"/>
                  </a:cubicBezTo>
                  <a:cubicBezTo>
                    <a:pt x="11204" y="1708"/>
                    <a:pt x="11311" y="1267"/>
                    <a:pt x="11288" y="791"/>
                  </a:cubicBezTo>
                  <a:cubicBezTo>
                    <a:pt x="11252" y="541"/>
                    <a:pt x="11157" y="362"/>
                    <a:pt x="10883" y="267"/>
                  </a:cubicBezTo>
                  <a:cubicBezTo>
                    <a:pt x="10668" y="208"/>
                    <a:pt x="10466" y="148"/>
                    <a:pt x="10264" y="136"/>
                  </a:cubicBezTo>
                  <a:cubicBezTo>
                    <a:pt x="9383" y="54"/>
                    <a:pt x="8517" y="0"/>
                    <a:pt x="7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4"/>
            <p:cNvSpPr/>
            <p:nvPr/>
          </p:nvSpPr>
          <p:spPr>
            <a:xfrm rot="-1578146">
              <a:off x="1393822" y="3214064"/>
              <a:ext cx="502873" cy="767774"/>
            </a:xfrm>
            <a:custGeom>
              <a:avLst/>
              <a:gdLst/>
              <a:ahLst/>
              <a:cxnLst/>
              <a:rect l="l" t="t" r="r" b="b"/>
              <a:pathLst>
                <a:path w="12419" h="18961" extrusionOk="0">
                  <a:moveTo>
                    <a:pt x="7865" y="453"/>
                  </a:moveTo>
                  <a:cubicBezTo>
                    <a:pt x="8776" y="453"/>
                    <a:pt x="9683" y="506"/>
                    <a:pt x="10597" y="583"/>
                  </a:cubicBezTo>
                  <a:cubicBezTo>
                    <a:pt x="10811" y="606"/>
                    <a:pt x="11014" y="666"/>
                    <a:pt x="11228" y="726"/>
                  </a:cubicBezTo>
                  <a:cubicBezTo>
                    <a:pt x="11490" y="809"/>
                    <a:pt x="11597" y="987"/>
                    <a:pt x="11609" y="1237"/>
                  </a:cubicBezTo>
                  <a:cubicBezTo>
                    <a:pt x="11669" y="1702"/>
                    <a:pt x="11562" y="2166"/>
                    <a:pt x="11454" y="2607"/>
                  </a:cubicBezTo>
                  <a:cubicBezTo>
                    <a:pt x="11038" y="4214"/>
                    <a:pt x="10442" y="5762"/>
                    <a:pt x="9847" y="7310"/>
                  </a:cubicBezTo>
                  <a:cubicBezTo>
                    <a:pt x="9395" y="8476"/>
                    <a:pt x="8966" y="9655"/>
                    <a:pt x="8514" y="10810"/>
                  </a:cubicBezTo>
                  <a:cubicBezTo>
                    <a:pt x="7823" y="12667"/>
                    <a:pt x="7144" y="14537"/>
                    <a:pt x="6299" y="16335"/>
                  </a:cubicBezTo>
                  <a:cubicBezTo>
                    <a:pt x="6097" y="16775"/>
                    <a:pt x="5858" y="17192"/>
                    <a:pt x="5573" y="17597"/>
                  </a:cubicBezTo>
                  <a:cubicBezTo>
                    <a:pt x="5264" y="18018"/>
                    <a:pt x="4875" y="18245"/>
                    <a:pt x="4392" y="18245"/>
                  </a:cubicBezTo>
                  <a:cubicBezTo>
                    <a:pt x="4315" y="18245"/>
                    <a:pt x="4237" y="18239"/>
                    <a:pt x="4156" y="18228"/>
                  </a:cubicBezTo>
                  <a:cubicBezTo>
                    <a:pt x="3418" y="18121"/>
                    <a:pt x="2679" y="17942"/>
                    <a:pt x="2001" y="17632"/>
                  </a:cubicBezTo>
                  <a:cubicBezTo>
                    <a:pt x="1751" y="17513"/>
                    <a:pt x="1572" y="17335"/>
                    <a:pt x="1477" y="17049"/>
                  </a:cubicBezTo>
                  <a:cubicBezTo>
                    <a:pt x="1429" y="16894"/>
                    <a:pt x="1453" y="16751"/>
                    <a:pt x="1477" y="16597"/>
                  </a:cubicBezTo>
                  <a:cubicBezTo>
                    <a:pt x="1477" y="16573"/>
                    <a:pt x="1489" y="16537"/>
                    <a:pt x="1489" y="16525"/>
                  </a:cubicBezTo>
                  <a:cubicBezTo>
                    <a:pt x="1715" y="15620"/>
                    <a:pt x="2048" y="14727"/>
                    <a:pt x="2358" y="13846"/>
                  </a:cubicBezTo>
                  <a:cubicBezTo>
                    <a:pt x="3203" y="11453"/>
                    <a:pt x="4203" y="9119"/>
                    <a:pt x="5204" y="6774"/>
                  </a:cubicBezTo>
                  <a:cubicBezTo>
                    <a:pt x="5406" y="6286"/>
                    <a:pt x="5644" y="5809"/>
                    <a:pt x="5763" y="5274"/>
                  </a:cubicBezTo>
                  <a:cubicBezTo>
                    <a:pt x="5775" y="5214"/>
                    <a:pt x="5799" y="5143"/>
                    <a:pt x="5799" y="5083"/>
                  </a:cubicBezTo>
                  <a:cubicBezTo>
                    <a:pt x="5799" y="4898"/>
                    <a:pt x="5737" y="4828"/>
                    <a:pt x="5589" y="4828"/>
                  </a:cubicBezTo>
                  <a:cubicBezTo>
                    <a:pt x="5566" y="4828"/>
                    <a:pt x="5540" y="4830"/>
                    <a:pt x="5513" y="4833"/>
                  </a:cubicBezTo>
                  <a:cubicBezTo>
                    <a:pt x="4266" y="4914"/>
                    <a:pt x="3041" y="5096"/>
                    <a:pt x="1806" y="5096"/>
                  </a:cubicBezTo>
                  <a:cubicBezTo>
                    <a:pt x="1768" y="5096"/>
                    <a:pt x="1730" y="5095"/>
                    <a:pt x="1691" y="5095"/>
                  </a:cubicBezTo>
                  <a:lnTo>
                    <a:pt x="1584" y="5095"/>
                  </a:lnTo>
                  <a:cubicBezTo>
                    <a:pt x="1120" y="5095"/>
                    <a:pt x="834" y="4905"/>
                    <a:pt x="703" y="4428"/>
                  </a:cubicBezTo>
                  <a:cubicBezTo>
                    <a:pt x="477" y="3559"/>
                    <a:pt x="346" y="2702"/>
                    <a:pt x="453" y="1821"/>
                  </a:cubicBezTo>
                  <a:cubicBezTo>
                    <a:pt x="465" y="1761"/>
                    <a:pt x="465" y="1702"/>
                    <a:pt x="477" y="1642"/>
                  </a:cubicBezTo>
                  <a:cubicBezTo>
                    <a:pt x="584" y="1273"/>
                    <a:pt x="858" y="1035"/>
                    <a:pt x="1286" y="928"/>
                  </a:cubicBezTo>
                  <a:cubicBezTo>
                    <a:pt x="2108" y="749"/>
                    <a:pt x="2918" y="702"/>
                    <a:pt x="3739" y="642"/>
                  </a:cubicBezTo>
                  <a:cubicBezTo>
                    <a:pt x="4882" y="571"/>
                    <a:pt x="6037" y="511"/>
                    <a:pt x="7180" y="464"/>
                  </a:cubicBezTo>
                  <a:cubicBezTo>
                    <a:pt x="7409" y="456"/>
                    <a:pt x="7637" y="453"/>
                    <a:pt x="7865" y="453"/>
                  </a:cubicBezTo>
                  <a:close/>
                  <a:moveTo>
                    <a:pt x="8155" y="0"/>
                  </a:moveTo>
                  <a:cubicBezTo>
                    <a:pt x="7925" y="0"/>
                    <a:pt x="7696" y="4"/>
                    <a:pt x="7466" y="11"/>
                  </a:cubicBezTo>
                  <a:cubicBezTo>
                    <a:pt x="6180" y="35"/>
                    <a:pt x="4906" y="142"/>
                    <a:pt x="3632" y="225"/>
                  </a:cubicBezTo>
                  <a:cubicBezTo>
                    <a:pt x="2822" y="273"/>
                    <a:pt x="2001" y="345"/>
                    <a:pt x="1191" y="571"/>
                  </a:cubicBezTo>
                  <a:cubicBezTo>
                    <a:pt x="643" y="726"/>
                    <a:pt x="286" y="1059"/>
                    <a:pt x="155" y="1571"/>
                  </a:cubicBezTo>
                  <a:cubicBezTo>
                    <a:pt x="143" y="1630"/>
                    <a:pt x="120" y="1702"/>
                    <a:pt x="108" y="1773"/>
                  </a:cubicBezTo>
                  <a:cubicBezTo>
                    <a:pt x="1" y="2428"/>
                    <a:pt x="36" y="3095"/>
                    <a:pt x="108" y="3774"/>
                  </a:cubicBezTo>
                  <a:cubicBezTo>
                    <a:pt x="155" y="4321"/>
                    <a:pt x="346" y="4821"/>
                    <a:pt x="596" y="5298"/>
                  </a:cubicBezTo>
                  <a:cubicBezTo>
                    <a:pt x="822" y="5738"/>
                    <a:pt x="1167" y="6000"/>
                    <a:pt x="1656" y="6060"/>
                  </a:cubicBezTo>
                  <a:cubicBezTo>
                    <a:pt x="1991" y="6114"/>
                    <a:pt x="2321" y="6138"/>
                    <a:pt x="2656" y="6138"/>
                  </a:cubicBezTo>
                  <a:cubicBezTo>
                    <a:pt x="2833" y="6138"/>
                    <a:pt x="3011" y="6131"/>
                    <a:pt x="3191" y="6119"/>
                  </a:cubicBezTo>
                  <a:cubicBezTo>
                    <a:pt x="3822" y="6071"/>
                    <a:pt x="4465" y="6048"/>
                    <a:pt x="5120" y="5940"/>
                  </a:cubicBezTo>
                  <a:lnTo>
                    <a:pt x="5120" y="5940"/>
                  </a:lnTo>
                  <a:cubicBezTo>
                    <a:pt x="5096" y="6012"/>
                    <a:pt x="5085" y="6071"/>
                    <a:pt x="5049" y="6119"/>
                  </a:cubicBezTo>
                  <a:lnTo>
                    <a:pt x="4513" y="7333"/>
                  </a:lnTo>
                  <a:cubicBezTo>
                    <a:pt x="3882" y="8762"/>
                    <a:pt x="3287" y="10203"/>
                    <a:pt x="2775" y="11655"/>
                  </a:cubicBezTo>
                  <a:cubicBezTo>
                    <a:pt x="2179" y="13287"/>
                    <a:pt x="1525" y="14858"/>
                    <a:pt x="1179" y="16561"/>
                  </a:cubicBezTo>
                  <a:cubicBezTo>
                    <a:pt x="1167" y="16656"/>
                    <a:pt x="1132" y="16763"/>
                    <a:pt x="1120" y="16870"/>
                  </a:cubicBezTo>
                  <a:cubicBezTo>
                    <a:pt x="1024" y="17347"/>
                    <a:pt x="1132" y="18061"/>
                    <a:pt x="1763" y="18311"/>
                  </a:cubicBezTo>
                  <a:cubicBezTo>
                    <a:pt x="2656" y="18668"/>
                    <a:pt x="3561" y="18906"/>
                    <a:pt x="4513" y="18954"/>
                  </a:cubicBezTo>
                  <a:cubicBezTo>
                    <a:pt x="4589" y="18957"/>
                    <a:pt x="4667" y="18960"/>
                    <a:pt x="4744" y="18960"/>
                  </a:cubicBezTo>
                  <a:cubicBezTo>
                    <a:pt x="4955" y="18960"/>
                    <a:pt x="5166" y="18936"/>
                    <a:pt x="5358" y="18823"/>
                  </a:cubicBezTo>
                  <a:cubicBezTo>
                    <a:pt x="5787" y="18561"/>
                    <a:pt x="6144" y="18228"/>
                    <a:pt x="6382" y="17775"/>
                  </a:cubicBezTo>
                  <a:cubicBezTo>
                    <a:pt x="7085" y="16525"/>
                    <a:pt x="7716" y="15215"/>
                    <a:pt x="8252" y="13894"/>
                  </a:cubicBezTo>
                  <a:cubicBezTo>
                    <a:pt x="9061" y="11858"/>
                    <a:pt x="9764" y="9774"/>
                    <a:pt x="10657" y="7762"/>
                  </a:cubicBezTo>
                  <a:cubicBezTo>
                    <a:pt x="11228" y="6476"/>
                    <a:pt x="11681" y="5155"/>
                    <a:pt x="12073" y="3797"/>
                  </a:cubicBezTo>
                  <a:cubicBezTo>
                    <a:pt x="12264" y="3107"/>
                    <a:pt x="12419" y="2392"/>
                    <a:pt x="12312" y="1654"/>
                  </a:cubicBezTo>
                  <a:cubicBezTo>
                    <a:pt x="12204" y="916"/>
                    <a:pt x="11752" y="392"/>
                    <a:pt x="11002" y="249"/>
                  </a:cubicBezTo>
                  <a:cubicBezTo>
                    <a:pt x="10070" y="67"/>
                    <a:pt x="9115" y="0"/>
                    <a:pt x="8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1751739" y="1358752"/>
            <a:ext cx="685800" cy="586744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3317303" y="2519911"/>
            <a:ext cx="685800" cy="586744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489494" y="1352550"/>
            <a:ext cx="685800" cy="586744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751739" y="2519911"/>
            <a:ext cx="685800" cy="586744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2527594" y="2519911"/>
            <a:ext cx="685800" cy="586744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6003" y="146035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3203" y="146035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03" y="2285051"/>
            <a:ext cx="901700" cy="105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99" y="3017220"/>
            <a:ext cx="901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6003" y="236751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09" y="1375862"/>
            <a:ext cx="8651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9196" y="1507225"/>
            <a:ext cx="634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956585"/>
            <a:ext cx="901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284961"/>
            <a:ext cx="901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70461" y="1577066"/>
            <a:ext cx="584200" cy="5682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03" y="1408921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09" y="2970761"/>
            <a:ext cx="8588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09" y="2331720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32196" y="2482071"/>
            <a:ext cx="578423" cy="57441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71" y="2336627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30" y="2941926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87" y="2951678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30" y="2970761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37" y="2316422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972171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9" name="Google Shape;1819;p45"/>
          <p:cNvGrpSpPr/>
          <p:nvPr/>
        </p:nvGrpSpPr>
        <p:grpSpPr>
          <a:xfrm>
            <a:off x="457200" y="133350"/>
            <a:ext cx="626210" cy="689021"/>
            <a:chOff x="1433394" y="1348384"/>
            <a:chExt cx="626210" cy="689021"/>
          </a:xfrm>
        </p:grpSpPr>
        <p:sp>
          <p:nvSpPr>
            <p:cNvPr id="1820" name="Google Shape;1820;p45"/>
            <p:cNvSpPr/>
            <p:nvPr/>
          </p:nvSpPr>
          <p:spPr>
            <a:xfrm>
              <a:off x="1451216" y="1365199"/>
              <a:ext cx="590554" cy="655369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5"/>
            <p:cNvSpPr/>
            <p:nvPr/>
          </p:nvSpPr>
          <p:spPr>
            <a:xfrm>
              <a:off x="1433394" y="1348384"/>
              <a:ext cx="626210" cy="689021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2" name="Google Shape;1822;p45"/>
          <p:cNvGrpSpPr/>
          <p:nvPr/>
        </p:nvGrpSpPr>
        <p:grpSpPr>
          <a:xfrm>
            <a:off x="8372780" y="525832"/>
            <a:ext cx="534121" cy="515153"/>
            <a:chOff x="4193452" y="1851362"/>
            <a:chExt cx="534121" cy="515153"/>
          </a:xfrm>
        </p:grpSpPr>
        <p:sp>
          <p:nvSpPr>
            <p:cNvPr id="1823" name="Google Shape;1823;p45"/>
            <p:cNvSpPr/>
            <p:nvPr/>
          </p:nvSpPr>
          <p:spPr>
            <a:xfrm rot="-2245803">
              <a:off x="4206250" y="1981451"/>
              <a:ext cx="395172" cy="106744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5"/>
            <p:cNvSpPr/>
            <p:nvPr/>
          </p:nvSpPr>
          <p:spPr>
            <a:xfrm rot="-2245803">
              <a:off x="4191231" y="1966487"/>
              <a:ext cx="425147" cy="136720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5"/>
            <p:cNvSpPr/>
            <p:nvPr/>
          </p:nvSpPr>
          <p:spPr>
            <a:xfrm rot="-2245803">
              <a:off x="4319005" y="2129057"/>
              <a:ext cx="395172" cy="106172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5"/>
            <p:cNvSpPr/>
            <p:nvPr/>
          </p:nvSpPr>
          <p:spPr>
            <a:xfrm rot="-2245803">
              <a:off x="4304403" y="2113952"/>
              <a:ext cx="425147" cy="137521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45"/>
          <p:cNvGrpSpPr/>
          <p:nvPr/>
        </p:nvGrpSpPr>
        <p:grpSpPr>
          <a:xfrm>
            <a:off x="8289183" y="4031218"/>
            <a:ext cx="626217" cy="689029"/>
            <a:chOff x="7283856" y="1102834"/>
            <a:chExt cx="626217" cy="689029"/>
          </a:xfrm>
        </p:grpSpPr>
        <p:sp>
          <p:nvSpPr>
            <p:cNvPr id="1828" name="Google Shape;1828;p45"/>
            <p:cNvSpPr/>
            <p:nvPr/>
          </p:nvSpPr>
          <p:spPr>
            <a:xfrm>
              <a:off x="7301691" y="1119649"/>
              <a:ext cx="590546" cy="655361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5"/>
            <p:cNvSpPr/>
            <p:nvPr/>
          </p:nvSpPr>
          <p:spPr>
            <a:xfrm>
              <a:off x="7283856" y="1102834"/>
              <a:ext cx="626217" cy="689029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2" y="1323846"/>
            <a:ext cx="2139951" cy="271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145">
            <a:off x="2860687" y="1185499"/>
            <a:ext cx="1734572" cy="27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rc 7"/>
          <p:cNvSpPr/>
          <p:nvPr/>
        </p:nvSpPr>
        <p:spPr>
          <a:xfrm>
            <a:off x="745382" y="1288018"/>
            <a:ext cx="2002781" cy="2760016"/>
          </a:xfrm>
          <a:prstGeom prst="arc">
            <a:avLst>
              <a:gd name="adj1" fmla="val 16200000"/>
              <a:gd name="adj2" fmla="val 1617204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2878983" y="1310352"/>
            <a:ext cx="1752600" cy="2737682"/>
          </a:xfrm>
          <a:prstGeom prst="arc">
            <a:avLst>
              <a:gd name="adj1" fmla="val 16200000"/>
              <a:gd name="adj2" fmla="val 1614123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294533" y="1047750"/>
            <a:ext cx="5029200" cy="3259165"/>
          </a:xfrm>
          <a:prstGeom prst="arc">
            <a:avLst>
              <a:gd name="adj1" fmla="val 16200000"/>
              <a:gd name="adj2" fmla="val 161118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37" y="1197827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83" y="1197827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83" y="1197827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83" y="2683593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46" y="1195156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83" y="1197827"/>
            <a:ext cx="882539" cy="111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70087" y="1288018"/>
            <a:ext cx="478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4068" y="1288018"/>
            <a:ext cx="391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4802" y="2936312"/>
            <a:ext cx="335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Có tất cả             bạn chơi</a:t>
            </a:r>
            <a:endParaRPr lang="en-US" sz="2400" dirty="0">
              <a:latin typeface="+mj-lt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88" y="1197827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705651" y="2934580"/>
            <a:ext cx="5334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155</Words>
  <Application>Microsoft Office PowerPoint</Application>
  <PresentationFormat>On-screen Show (16:9)</PresentationFormat>
  <Paragraphs>66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Open Sans</vt:lpstr>
      <vt:lpstr>Exo</vt:lpstr>
      <vt:lpstr>Annie Use Your Telescope</vt:lpstr>
      <vt:lpstr>RocknRoll One</vt:lpstr>
      <vt:lpstr>Times New Roman</vt:lpstr>
      <vt:lpstr>.VnTime</vt:lpstr>
      <vt:lpstr>Lato</vt:lpstr>
      <vt:lpstr>Poppins Medium</vt:lpstr>
      <vt:lpstr>Math Subject for Middle School - 7th Grade: Ratio, Proportion and Percent by Slidesgo</vt:lpstr>
      <vt:lpstr>Chào mừng cô và các bạn đến với bài thuyết trình</vt:lpstr>
      <vt:lpstr>Nội dung</vt:lpstr>
      <vt:lpstr>Khởi động</vt:lpstr>
      <vt:lpstr>PowerPoint Presentation</vt:lpstr>
      <vt:lpstr>Tiết 27: phép cộng trong phạm vi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ADMIN</dc:creator>
  <cp:lastModifiedBy>ADMIN</cp:lastModifiedBy>
  <cp:revision>46</cp:revision>
  <dcterms:modified xsi:type="dcterms:W3CDTF">2022-01-15T18:13:54Z</dcterms:modified>
</cp:coreProperties>
</file>