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0, 1, 2, 3, 4, 5</a:t>
              </a:r>
              <a:endParaRPr lang="vi-V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3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26291" r="28805" b="25050"/>
          <a:stretch/>
        </p:blipFill>
        <p:spPr bwMode="auto">
          <a:xfrm>
            <a:off x="968188" y="2415715"/>
            <a:ext cx="7566212" cy="437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18795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828800" y="17526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41910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66294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1905000" y="60287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4223657" y="60867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6629400" y="60867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1931518" y="3886200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3893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4040" y="3893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6027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8297" y="61032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7634" y="61032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2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44444" r="26822" b="29762"/>
          <a:stretch/>
        </p:blipFill>
        <p:spPr bwMode="auto">
          <a:xfrm>
            <a:off x="609600" y="2329542"/>
            <a:ext cx="7910735" cy="33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 rot="21147960">
            <a:off x="2183199" y="3168516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1147960">
            <a:off x="2971032" y="3150373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?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21147960">
            <a:off x="3734568" y="3150372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1147960">
            <a:off x="4496568" y="3168516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?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1147960">
            <a:off x="5258567" y="3190841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1147960">
            <a:off x="6020568" y="3150371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</a:rPr>
              <a:t>0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1147960">
            <a:off x="2971031" y="3147300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4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1147960">
            <a:off x="4496568" y="3161813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2</a:t>
            </a:r>
            <a:endParaRPr lang="vi-V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3</a:t>
            </a:r>
            <a:endParaRPr lang="vi-VN" sz="7200" b="1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9144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70C0"/>
                </a:solidFill>
              </a:rPr>
              <a:t>Có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nhiêu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củ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rốt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đã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tô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màu</a:t>
            </a:r>
            <a:r>
              <a:rPr lang="en-US" dirty="0">
                <a:solidFill>
                  <a:srgbClr val="0070C0"/>
                </a:solidFill>
              </a:rPr>
              <a:t>?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9" t="32738" r="29611" b="33730"/>
          <a:stretch/>
        </p:blipFill>
        <p:spPr bwMode="auto">
          <a:xfrm>
            <a:off x="228600" y="1959428"/>
            <a:ext cx="8577816" cy="375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0" y="2369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0" y="3741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0" y="5036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8" t="32143" r="30318" b="32143"/>
          <a:stretch/>
        </p:blipFill>
        <p:spPr bwMode="auto">
          <a:xfrm>
            <a:off x="228600" y="1905000"/>
            <a:ext cx="8382000" cy="3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82268" y="22932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0" y="34362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0440" y="4481786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29960" r="26375" b="29960"/>
          <a:stretch/>
        </p:blipFill>
        <p:spPr bwMode="auto">
          <a:xfrm>
            <a:off x="762000" y="2362200"/>
            <a:ext cx="772637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4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810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70C0"/>
                </a:solidFill>
              </a:rPr>
              <a:t>Có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nhiêu</a:t>
            </a:r>
            <a:r>
              <a:rPr lang="en-US" dirty="0">
                <a:solidFill>
                  <a:srgbClr val="0070C0"/>
                </a:solidFill>
              </a:rPr>
              <a:t> con </a:t>
            </a:r>
            <a:r>
              <a:rPr lang="en-US" dirty="0" err="1">
                <a:solidFill>
                  <a:srgbClr val="0070C0"/>
                </a:solidFill>
              </a:rPr>
              <a:t>gà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ghi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số</a:t>
            </a:r>
            <a:r>
              <a:rPr lang="en-US" dirty="0">
                <a:solidFill>
                  <a:srgbClr val="0070C0"/>
                </a:solidFill>
              </a:rPr>
              <a:t> 2 ?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8077200" y="693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65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HP001</vt:lpstr>
      <vt:lpstr>HP-087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Trần Thị Châu</cp:lastModifiedBy>
  <cp:revision>4</cp:revision>
  <dcterms:created xsi:type="dcterms:W3CDTF">2006-08-16T00:00:00Z</dcterms:created>
  <dcterms:modified xsi:type="dcterms:W3CDTF">2023-03-25T01:48:03Z</dcterms:modified>
</cp:coreProperties>
</file>