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6" r:id="rId2"/>
    <p:sldId id="299" r:id="rId3"/>
    <p:sldId id="300" r:id="rId4"/>
    <p:sldId id="262" r:id="rId5"/>
    <p:sldId id="288" r:id="rId6"/>
    <p:sldId id="289" r:id="rId7"/>
    <p:sldId id="290" r:id="rId8"/>
    <p:sldId id="291" r:id="rId9"/>
    <p:sldId id="301" r:id="rId10"/>
    <p:sldId id="302" r:id="rId11"/>
    <p:sldId id="259" r:id="rId12"/>
    <p:sldId id="292" r:id="rId13"/>
    <p:sldId id="293" r:id="rId14"/>
    <p:sldId id="294" r:id="rId15"/>
    <p:sldId id="304" r:id="rId16"/>
    <p:sldId id="29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D9D995B-64F2-4CF9-A92F-B287FA4FDEF7}">
          <p14:sldIdLst>
            <p14:sldId id="296"/>
            <p14:sldId id="299"/>
            <p14:sldId id="300"/>
          </p14:sldIdLst>
        </p14:section>
        <p14:section name="Tiết 1" id="{2BE1F020-3175-466D-90C4-BFB6139FB704}">
          <p14:sldIdLst>
            <p14:sldId id="262"/>
            <p14:sldId id="288"/>
            <p14:sldId id="289"/>
            <p14:sldId id="290"/>
            <p14:sldId id="291"/>
            <p14:sldId id="301"/>
            <p14:sldId id="302"/>
          </p14:sldIdLst>
        </p14:section>
        <p14:section name="Tiết 2" id="{39A621E1-1765-4740-8C94-6000456BC6BE}">
          <p14:sldIdLst>
            <p14:sldId id="259"/>
            <p14:sldId id="292"/>
            <p14:sldId id="293"/>
            <p14:sldId id="294"/>
            <p14:sldId id="304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C7DF"/>
    <a:srgbClr val="D3F4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C8410-10B1-4ECE-B553-D6CE5635630F}" type="datetimeFigureOut">
              <a:rPr lang="en-GB" smtClean="0"/>
              <a:t>09/04/2024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879AE-F5A5-4694-BCE2-B5BC40F8D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2453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5540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835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5632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文本占位符 56322"/>
          <p:cNvSpPr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0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5ABC0-27D5-4E6E-A325-7B70127DA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F582B-1046-4366-AC1F-DC9229FBA0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11E160-D4AC-40DA-A8A1-239A74E20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014BA-8CF2-4CB3-864C-08678D7F6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4EE1-344D-4E9E-8FF9-2FAD92E5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565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F732-C97D-4FA7-84A9-EC25FD870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D3044A-79D7-47F6-9FED-3536E5E61B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EB934-9319-46B2-8338-7166341701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93AF5F-F616-4C0C-8F7B-B59F5300E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BC59FE-506E-4F91-BEBC-47618EADE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408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42C6BCC-DA52-4D17-AD2C-C5C30E22F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D85513-2A28-4E58-A48F-BD441D21F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F9803-F722-4915-A7DD-CB3E4754E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23813-55F6-4456-A26B-E3E3CA959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C0627-5C4C-4693-A560-63DE6D30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90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7" y="1825687"/>
            <a:ext cx="5181699" cy="43514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72317" y="1825689"/>
            <a:ext cx="5181699" cy="20987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72317" y="4076839"/>
            <a:ext cx="5181699" cy="210033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246789103"/>
      </p:ext>
    </p:extLst>
  </p:cSld>
  <p:clrMapOvr>
    <a:masterClrMapping/>
  </p:clrMapOvr>
  <p:transition advClick="0" advTm="3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224A2-F17A-4304-BECB-67ECB54AC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2DAA78-20D4-4A6E-BC8F-EBE095AD8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8A9F60-DB05-42CF-92AB-9233A8F12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6984DD-E3DD-4B57-BC60-94A233288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EC9638-87B9-4E29-80FA-11395BDF2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65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56C11-74B1-4D92-B659-CCAF6930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942428-9C6F-422A-86D6-295C4FB0C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E207E-1980-45FC-AE3C-AC0721F4A6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FDFE-6E65-4EE7-8A66-E88B4E7ED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2E2E8-B390-41B8-A909-AB848449D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8FF0-B2D1-42BA-8D6E-38C5E82C66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1F97-BEFE-483B-B29F-B8E7FDA88E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C9CDCD-6ABD-44D4-89C1-B7FA0A46A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FF4B5E-FEBF-4E94-AD1F-A9D45859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A9EB7C-116F-4CBD-BFA1-30C968BC2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261032-D732-42EE-9278-248CF6E19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790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7A4D8-8847-4CDD-98D7-82A635EFE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8C755A-8266-4A6F-BD31-BF54E1C0E0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73CE58-7493-4507-994A-A711592FA4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9FA521-81B4-49F8-B544-422E0573B6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F8CFCC-49A2-4680-96AC-F0EE1601F8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77E1CA-DE52-4A6D-8707-5B96CF032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E2616A-BF6C-44ED-8F5C-DFAF9650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C49DCA-E72D-46E6-ABFE-C6E1E9BCA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63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B536D-09A6-4CDC-B48C-1F89FDF8B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403403-E06C-480B-8729-56C1F793D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5813FE-C04F-45E8-8E0B-967AD5E71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89E2B6-A34F-40C3-A7F1-AAE41A625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48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088C84-1BAC-4C7C-976E-9C8AC2BEC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7369EE5-78A2-4578-9174-62CC84E83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B4513F-0535-4FE6-A967-2135482BE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8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90C0-B1F5-4F28-A838-2811CF760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4120B-B32F-473B-85D2-C49D36EF3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CE17F7-C224-4CC1-BCC4-4EE809B378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F1CB64-27FA-49AE-8058-EB02D1EB3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60307-072E-4661-9E2C-2BBB0A3B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BD24281-4A36-4861-B9D5-0266E0BCE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067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A3086A-C102-41B4-89AA-C541C335D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BC0034-F3D1-4A1A-8BC4-AFEC4F83CA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E8423D-04D2-49E1-93B2-8CD81ADA7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F67363-82E3-454D-8D3A-3ADE56B7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0B14-EEBF-4E11-BA20-5111AC80B3B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6E1E0C-EDC4-4F71-A9D0-EC72006DC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99469-8876-4E58-A7ED-A7B59541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49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0353B5-1A6E-4DF9-942D-39509F664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125A70-0DB2-4654-9E1B-9BF796B45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D5C08E-1895-4BB2-9734-88D537D105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180B14-EEBF-4E11-BA20-5111AC80B3B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7B6174-DF00-42C4-A711-C51F22DED7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E6BDA7-E310-4C24-98B4-77636A915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4C2F0-BAD7-48B6-B1FA-F6584B995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493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bg-cloud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0"/>
            <a:ext cx="12191997" cy="4005651"/>
          </a:xfrm>
          <a:prstGeom prst="rect">
            <a:avLst/>
          </a:prstGeom>
        </p:spPr>
      </p:pic>
      <p:pic>
        <p:nvPicPr>
          <p:cNvPr id="82" name="bg-tree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0"/>
            <a:ext cx="12818077" cy="2010708"/>
          </a:xfrm>
          <a:prstGeom prst="rect">
            <a:avLst/>
          </a:prstGeom>
        </p:spPr>
      </p:pic>
      <p:sp>
        <p:nvSpPr>
          <p:cNvPr id="26" name="bg-white"/>
          <p:cNvSpPr/>
          <p:nvPr/>
        </p:nvSpPr>
        <p:spPr>
          <a:xfrm>
            <a:off x="1915887" y="1868278"/>
            <a:ext cx="8338236" cy="4592245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96" name="tex02"/>
          <p:cNvSpPr txBox="1"/>
          <p:nvPr/>
        </p:nvSpPr>
        <p:spPr>
          <a:xfrm>
            <a:off x="2662552" y="2867052"/>
            <a:ext cx="6597832" cy="17336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 TẬP HÌNH HỌC </a:t>
            </a:r>
            <a:endParaRPr lang="en-GB" altLang="zh-CN" sz="5333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  <a:p>
            <a:pPr algn="ctr"/>
            <a:r>
              <a:rPr lang="vi-VN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VÀ ĐO LƯỜNG</a:t>
            </a:r>
          </a:p>
        </p:txBody>
      </p:sp>
      <p:sp>
        <p:nvSpPr>
          <p:cNvPr id="98" name="text01"/>
          <p:cNvSpPr/>
          <p:nvPr/>
        </p:nvSpPr>
        <p:spPr>
          <a:xfrm>
            <a:off x="4947409" y="1788858"/>
            <a:ext cx="2028119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zh-CN" sz="5333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53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40</a:t>
            </a:r>
            <a:endParaRPr lang="zh-CN" altLang="en-US" sz="48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ligh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798010" y="-32952"/>
            <a:ext cx="3393991" cy="3285056"/>
          </a:xfrm>
          <a:prstGeom prst="rect">
            <a:avLst/>
          </a:prstGeom>
        </p:spPr>
      </p:pic>
      <p:pic>
        <p:nvPicPr>
          <p:cNvPr id="80" name="hangrao0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4840823"/>
            <a:ext cx="2751437" cy="1620820"/>
          </a:xfrm>
          <a:prstGeom prst="rect">
            <a:avLst/>
          </a:prstGeom>
        </p:spPr>
      </p:pic>
      <p:grpSp>
        <p:nvGrpSpPr>
          <p:cNvPr id="108" name="tree-left"/>
          <p:cNvGrpSpPr/>
          <p:nvPr/>
        </p:nvGrpSpPr>
        <p:grpSpPr>
          <a:xfrm>
            <a:off x="639707" y="3481240"/>
            <a:ext cx="1405279" cy="2687453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hangrao0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9407611" y="4800725"/>
            <a:ext cx="2784389" cy="1620820"/>
          </a:xfrm>
          <a:prstGeom prst="rect">
            <a:avLst/>
          </a:prstGeom>
        </p:spPr>
      </p:pic>
      <p:pic>
        <p:nvPicPr>
          <p:cNvPr id="27" name="tree-right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9670239" y="3330309"/>
            <a:ext cx="2176557" cy="3377231"/>
          </a:xfrm>
          <a:prstGeom prst="rect">
            <a:avLst/>
          </a:prstGeom>
        </p:spPr>
      </p:pic>
      <p:sp>
        <p:nvSpPr>
          <p:cNvPr id="92" name="bg03"/>
          <p:cNvSpPr/>
          <p:nvPr/>
        </p:nvSpPr>
        <p:spPr>
          <a:xfrm>
            <a:off x="-6577" y="6168693"/>
            <a:ext cx="12192000" cy="686217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1" name="bg02"/>
          <p:cNvSpPr/>
          <p:nvPr/>
        </p:nvSpPr>
        <p:spPr>
          <a:xfrm>
            <a:off x="-6577" y="6291730"/>
            <a:ext cx="12192000" cy="56903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12" name="bg01"/>
          <p:cNvSpPr/>
          <p:nvPr/>
        </p:nvSpPr>
        <p:spPr>
          <a:xfrm>
            <a:off x="-6577" y="6487466"/>
            <a:ext cx="12192000" cy="36563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6" grpId="0"/>
      <p:bldP spid="98" grpId="0"/>
      <p:bldP spid="92" grpId="0" animBg="1"/>
      <p:bldP spid="111" grpId="0" animBg="1"/>
      <p:bldP spid="1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6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9" y="2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9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37740" y="3126411"/>
            <a:ext cx="5653824" cy="23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6695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18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235378" y="1477871"/>
            <a:ext cx="502276" cy="48197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751077" y="1473993"/>
            <a:ext cx="39205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633905A-10F0-4124-8DA7-0A79CA1C0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584" y="0"/>
            <a:ext cx="7241742" cy="6720762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FFE0084-3F58-45B6-ABE2-998023A3C2D6}"/>
              </a:ext>
            </a:extLst>
          </p:cNvPr>
          <p:cNvCxnSpPr>
            <a:cxnSpLocks/>
          </p:cNvCxnSpPr>
          <p:nvPr/>
        </p:nvCxnSpPr>
        <p:spPr>
          <a:xfrm>
            <a:off x="7429500" y="1477871"/>
            <a:ext cx="774700" cy="123361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B963A57-3994-49B6-A744-7C440740DBBF}"/>
              </a:ext>
            </a:extLst>
          </p:cNvPr>
          <p:cNvCxnSpPr>
            <a:cxnSpLocks/>
          </p:cNvCxnSpPr>
          <p:nvPr/>
        </p:nvCxnSpPr>
        <p:spPr>
          <a:xfrm flipH="1">
            <a:off x="7429500" y="1143000"/>
            <a:ext cx="774700" cy="259080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74599C1-CE45-409E-AB38-C4DB719A062A}"/>
              </a:ext>
            </a:extLst>
          </p:cNvPr>
          <p:cNvCxnSpPr>
            <a:cxnSpLocks/>
          </p:cNvCxnSpPr>
          <p:nvPr/>
        </p:nvCxnSpPr>
        <p:spPr>
          <a:xfrm flipH="1">
            <a:off x="7429500" y="5156200"/>
            <a:ext cx="647700" cy="558800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15CD5FC-0864-4FF4-A914-8A03BE3EB52D}"/>
              </a:ext>
            </a:extLst>
          </p:cNvPr>
          <p:cNvCxnSpPr>
            <a:cxnSpLocks/>
          </p:cNvCxnSpPr>
          <p:nvPr/>
        </p:nvCxnSpPr>
        <p:spPr>
          <a:xfrm>
            <a:off x="8864600" y="5854700"/>
            <a:ext cx="546100" cy="20320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D751EA-F0E7-4067-B419-694DE355A164}"/>
              </a:ext>
            </a:extLst>
          </p:cNvPr>
          <p:cNvCxnSpPr>
            <a:cxnSpLocks/>
          </p:cNvCxnSpPr>
          <p:nvPr/>
        </p:nvCxnSpPr>
        <p:spPr>
          <a:xfrm>
            <a:off x="8864600" y="2094678"/>
            <a:ext cx="546100" cy="1446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0BBA830-77DF-46AD-8668-DCEC340828E9}"/>
              </a:ext>
            </a:extLst>
          </p:cNvPr>
          <p:cNvCxnSpPr>
            <a:cxnSpLocks/>
          </p:cNvCxnSpPr>
          <p:nvPr/>
        </p:nvCxnSpPr>
        <p:spPr>
          <a:xfrm flipH="1">
            <a:off x="8938985" y="1649060"/>
            <a:ext cx="471715" cy="2374410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1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5004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90848A-83D1-4089-8EBF-ECD84F50FBA8}"/>
              </a:ext>
            </a:extLst>
          </p:cNvPr>
          <p:cNvGrpSpPr/>
          <p:nvPr/>
        </p:nvGrpSpPr>
        <p:grpSpPr>
          <a:xfrm>
            <a:off x="964196" y="2222011"/>
            <a:ext cx="10674847" cy="1262743"/>
            <a:chOff x="951096" y="2256968"/>
            <a:chExt cx="10674847" cy="126274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F6989F1-52FE-49D5-B5DF-705DACF0776E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053F7B96-C5C9-4ADC-8636-47802A07269D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tuần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20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22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B.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C.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endPara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99E2B78-DFF1-4D90-BBA1-9D84D0257B75}"/>
              </a:ext>
            </a:extLst>
          </p:cNvPr>
          <p:cNvGrpSpPr/>
          <p:nvPr/>
        </p:nvGrpSpPr>
        <p:grpSpPr>
          <a:xfrm>
            <a:off x="951095" y="4542968"/>
            <a:ext cx="10674847" cy="1262743"/>
            <a:chOff x="951096" y="2256968"/>
            <a:chExt cx="10674847" cy="126274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F971762-D427-4B59-8FAF-BF218CF50624}"/>
                </a:ext>
              </a:extLst>
            </p:cNvPr>
            <p:cNvSpPr txBox="1"/>
            <p:nvPr/>
          </p:nvSpPr>
          <p:spPr>
            <a:xfrm>
              <a:off x="951096" y="2256968"/>
              <a:ext cx="7035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F9F34E2C-2D55-4488-90E7-330460D79405}"/>
                </a:ext>
              </a:extLst>
            </p:cNvPr>
            <p:cNvSpPr/>
            <p:nvPr/>
          </p:nvSpPr>
          <p:spPr>
            <a:xfrm>
              <a:off x="1654630" y="2256968"/>
              <a:ext cx="9971313" cy="1262743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hôm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ngày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mai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mấy</a:t>
              </a:r>
              <a:r>
                <a:rPr lang="en-GB" sz="2800" b="1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  <a:p>
              <a:pPr algn="ctr">
                <a:spcBef>
                  <a:spcPts val="600"/>
                </a:spcBef>
                <a:spcAft>
                  <a:spcPts val="600"/>
                </a:spcAft>
              </a:pP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B.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năm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		C.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</a:t>
              </a:r>
              <a:r>
                <a:rPr lang="en-GB" sz="2800" b="1" dirty="0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b="1" dirty="0" err="1">
                  <a:solidFill>
                    <a:schemeClr val="accent1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sáu</a:t>
              </a:r>
              <a:endParaRPr lang="en-GB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60256C96-B3B6-46AF-8F00-233168EAD9AE}"/>
              </a:ext>
            </a:extLst>
          </p:cNvPr>
          <p:cNvSpPr/>
          <p:nvPr/>
        </p:nvSpPr>
        <p:spPr>
          <a:xfrm>
            <a:off x="2926080" y="2947409"/>
            <a:ext cx="533643" cy="48014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B5C2684-E886-4543-8997-B21E872C7828}"/>
              </a:ext>
            </a:extLst>
          </p:cNvPr>
          <p:cNvSpPr/>
          <p:nvPr/>
        </p:nvSpPr>
        <p:spPr>
          <a:xfrm>
            <a:off x="5682343" y="5230239"/>
            <a:ext cx="501711" cy="52322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784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5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7" y="1418227"/>
            <a:ext cx="7586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Đo độ dài mỗi đồ vật sau với đơn vị là xăng-ti-mét.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B26232C-871D-4232-A622-1C876184E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233" y="2239096"/>
            <a:ext cx="7307534" cy="4450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2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107166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Trong hình dưới đây, băng giấy nào dài nhất, băng giấy nào ngắn nhất?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551257-5546-4898-93AE-2B4DA36F7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499" y="2198209"/>
            <a:ext cx="9855002" cy="428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98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ộn: Ngang 3">
            <a:extLst>
              <a:ext uri="{FF2B5EF4-FFF2-40B4-BE49-F238E27FC236}">
                <a16:creationId xmlns:a16="http://schemas.microsoft.com/office/drawing/2014/main" id="{D62A94E3-FB4E-4C79-A4A8-777480D25AD4}"/>
              </a:ext>
            </a:extLst>
          </p:cNvPr>
          <p:cNvSpPr/>
          <p:nvPr/>
        </p:nvSpPr>
        <p:spPr>
          <a:xfrm>
            <a:off x="1131359" y="0"/>
            <a:ext cx="9416955" cy="4435523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Hộp Văn bản 4">
            <a:extLst>
              <a:ext uri="{FF2B5EF4-FFF2-40B4-BE49-F238E27FC236}">
                <a16:creationId xmlns:a16="http://schemas.microsoft.com/office/drawing/2014/main" id="{4DFB9030-BD7D-4066-9D7A-E6058876DCFE}"/>
              </a:ext>
            </a:extLst>
          </p:cNvPr>
          <p:cNvSpPr txBox="1"/>
          <p:nvPr/>
        </p:nvSpPr>
        <p:spPr>
          <a:xfrm>
            <a:off x="2195883" y="1084996"/>
            <a:ext cx="7683691" cy="1877437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92D050"/>
                </a:solidFill>
              </a:rPr>
              <a:t>Trò</a:t>
            </a:r>
            <a:r>
              <a:rPr lang="en-US" sz="4400" b="1" dirty="0">
                <a:solidFill>
                  <a:srgbClr val="92D050"/>
                </a:solidFill>
              </a:rPr>
              <a:t> </a:t>
            </a:r>
            <a:r>
              <a:rPr lang="en-US" sz="4400" b="1" dirty="0" err="1">
                <a:solidFill>
                  <a:srgbClr val="92D050"/>
                </a:solidFill>
              </a:rPr>
              <a:t>ch</a:t>
            </a:r>
            <a:r>
              <a:rPr lang="vi-VN" sz="4400" b="1" dirty="0">
                <a:solidFill>
                  <a:srgbClr val="92D050"/>
                </a:solidFill>
              </a:rPr>
              <a:t>ơ</a:t>
            </a:r>
            <a:r>
              <a:rPr lang="en-US" sz="4400" b="1" dirty="0" err="1">
                <a:solidFill>
                  <a:srgbClr val="92D050"/>
                </a:solidFill>
              </a:rPr>
              <a:t>i</a:t>
            </a:r>
            <a:r>
              <a:rPr lang="en-US" sz="4400" b="1" dirty="0">
                <a:solidFill>
                  <a:srgbClr val="92D050"/>
                </a:solidFill>
              </a:rPr>
              <a:t>  </a:t>
            </a:r>
          </a:p>
          <a:p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7200" b="1" dirty="0">
                <a:solidFill>
                  <a:srgbClr val="FF0000"/>
                </a:solidFill>
              </a:rPr>
              <a:t>AI NHANH H</a:t>
            </a:r>
            <a:r>
              <a:rPr lang="vi-VN" sz="7200" b="1" dirty="0">
                <a:solidFill>
                  <a:srgbClr val="FF0000"/>
                </a:solidFill>
              </a:rPr>
              <a:t>Ơ</a:t>
            </a:r>
            <a:r>
              <a:rPr lang="en-US" sz="7200" b="1" dirty="0">
                <a:solidFill>
                  <a:srgbClr val="FF0000"/>
                </a:solidFill>
              </a:rPr>
              <a:t>N?</a:t>
            </a:r>
            <a:endParaRPr lang="vi-VN" b="1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418" y="2962433"/>
            <a:ext cx="6010835" cy="360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995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EBB81B-FFB7-4FE2-96B4-9E947B69FA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7FD3608C-9694-492D-A089-8582C7737F0C}"/>
              </a:ext>
            </a:extLst>
          </p:cNvPr>
          <p:cNvSpPr/>
          <p:nvPr/>
        </p:nvSpPr>
        <p:spPr>
          <a:xfrm>
            <a:off x="699957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50A390-F890-4F39-9B36-3FB21BB0578D}"/>
              </a:ext>
            </a:extLst>
          </p:cNvPr>
          <p:cNvSpPr txBox="1"/>
          <p:nvPr/>
        </p:nvSpPr>
        <p:spPr>
          <a:xfrm>
            <a:off x="1297176" y="1418227"/>
            <a:ext cx="43633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6BB6E-770C-40B3-8654-FC1514F1AA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6363"/>
          <a:stretch/>
        </p:blipFill>
        <p:spPr>
          <a:xfrm>
            <a:off x="236668" y="2121353"/>
            <a:ext cx="11225177" cy="13076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BA8A28-3F36-4FEE-8B02-4822E01686D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" t="33602" r="-129" b="32761"/>
          <a:stretch/>
        </p:blipFill>
        <p:spPr>
          <a:xfrm>
            <a:off x="236668" y="3657413"/>
            <a:ext cx="11225177" cy="13076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AF4EC5-FAD0-4F2E-A3B4-12868B59DB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" t="67100" r="-521" b="-737"/>
          <a:stretch/>
        </p:blipFill>
        <p:spPr>
          <a:xfrm>
            <a:off x="236668" y="5193473"/>
            <a:ext cx="11225177" cy="1307648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89E6BA3E-A077-4FCC-8A8E-6024AB876727}"/>
              </a:ext>
            </a:extLst>
          </p:cNvPr>
          <p:cNvSpPr/>
          <p:nvPr/>
        </p:nvSpPr>
        <p:spPr>
          <a:xfrm>
            <a:off x="4339770" y="2357117"/>
            <a:ext cx="1756229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89F4731-4F99-444E-A2F6-F120DD2F05E4}"/>
              </a:ext>
            </a:extLst>
          </p:cNvPr>
          <p:cNvSpPr/>
          <p:nvPr/>
        </p:nvSpPr>
        <p:spPr>
          <a:xfrm>
            <a:off x="6712856" y="3895716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5E75650-893B-4CB7-8BFC-9983F2A45298}"/>
              </a:ext>
            </a:extLst>
          </p:cNvPr>
          <p:cNvSpPr/>
          <p:nvPr/>
        </p:nvSpPr>
        <p:spPr>
          <a:xfrm>
            <a:off x="4180113" y="5459995"/>
            <a:ext cx="2358573" cy="776335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4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7" grpId="0" animBg="1"/>
      <p:bldP spid="14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197110" y="1881997"/>
            <a:ext cx="4263984" cy="2844507"/>
            <a:chOff x="3764973" y="2644047"/>
            <a:chExt cx="2978727" cy="342109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10680" y="3346669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22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96" name="图片 41995" descr="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4915" y="406726"/>
            <a:ext cx="4638256" cy="3861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7" name="图片 41996" descr="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49" y="2"/>
            <a:ext cx="7244043" cy="61835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998" name="图片 41997" descr="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9" y="5617149"/>
            <a:ext cx="12143107" cy="124085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737740" y="3126411"/>
            <a:ext cx="5653824" cy="235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670939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1FA82B6-B950-4C2C-9557-BEC1A8DB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6498" y="1912041"/>
            <a:ext cx="5617002" cy="19128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9" y="3317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28650" y="1409765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09765"/>
            <a:ext cx="87495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4106F32-636B-4710-AA57-AAA477824A54}"/>
              </a:ext>
            </a:extLst>
          </p:cNvPr>
          <p:cNvSpPr txBox="1"/>
          <p:nvPr/>
        </p:nvSpPr>
        <p:spPr>
          <a:xfrm>
            <a:off x="1557118" y="3988993"/>
            <a:ext cx="9079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GB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305E03-60FF-42D3-805A-9159F26A4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269" y="4812605"/>
            <a:ext cx="5835428" cy="186686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35661C0-B1ED-4669-A9D8-BFF2B8AF00BE}"/>
              </a:ext>
            </a:extLst>
          </p:cNvPr>
          <p:cNvSpPr/>
          <p:nvPr/>
        </p:nvSpPr>
        <p:spPr>
          <a:xfrm>
            <a:off x="3448567" y="1994540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16677C-03FB-40A5-BBAE-4F36A3813370}"/>
              </a:ext>
            </a:extLst>
          </p:cNvPr>
          <p:cNvSpPr/>
          <p:nvPr/>
        </p:nvSpPr>
        <p:spPr>
          <a:xfrm>
            <a:off x="7535626" y="2015278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56891B5-DF44-40CD-9166-F6C538543F61}"/>
              </a:ext>
            </a:extLst>
          </p:cNvPr>
          <p:cNvSpPr/>
          <p:nvPr/>
        </p:nvSpPr>
        <p:spPr>
          <a:xfrm>
            <a:off x="3448567" y="4887341"/>
            <a:ext cx="1261416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891A476-3B72-43FD-A2B3-DBA9175ED84D}"/>
              </a:ext>
            </a:extLst>
          </p:cNvPr>
          <p:cNvSpPr/>
          <p:nvPr/>
        </p:nvSpPr>
        <p:spPr>
          <a:xfrm>
            <a:off x="6253403" y="4887341"/>
            <a:ext cx="1217874" cy="17921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96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4" grpId="0"/>
      <p:bldP spid="16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A2C919E-1C8C-4C3B-8F65-E737AEC8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6457" y="898859"/>
            <a:ext cx="4437413" cy="59591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ED355-B87E-4B6C-83BF-AA9D5A323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9" y="1941447"/>
            <a:ext cx="2507106" cy="480064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4056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432583-9DA9-4974-965D-76C0C700EAE9}"/>
              </a:ext>
            </a:extLst>
          </p:cNvPr>
          <p:cNvSpPr/>
          <p:nvPr/>
        </p:nvSpPr>
        <p:spPr>
          <a:xfrm>
            <a:off x="3193143" y="281139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FFB7F9E-3367-487D-AA22-2850ACEEFBCB}"/>
              </a:ext>
            </a:extLst>
          </p:cNvPr>
          <p:cNvSpPr/>
          <p:nvPr/>
        </p:nvSpPr>
        <p:spPr>
          <a:xfrm>
            <a:off x="3193143" y="3690212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48859A3-7C92-434A-848D-3E32C5A0DFC3}"/>
              </a:ext>
            </a:extLst>
          </p:cNvPr>
          <p:cNvSpPr/>
          <p:nvPr/>
        </p:nvSpPr>
        <p:spPr>
          <a:xfrm>
            <a:off x="3193143" y="4677243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52E29A-4674-4FDF-9F3B-51FC88E89BB5}"/>
              </a:ext>
            </a:extLst>
          </p:cNvPr>
          <p:cNvSpPr/>
          <p:nvPr/>
        </p:nvSpPr>
        <p:spPr>
          <a:xfrm>
            <a:off x="3193143" y="5664274"/>
            <a:ext cx="71120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6006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 animBg="1"/>
      <p:bldP spid="19" grpId="0" animBg="1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52819" y="37187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641030" y="678236"/>
            <a:ext cx="7370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que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41E880-D127-4639-991C-865CD9D1A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9517" y="2264570"/>
            <a:ext cx="3984727" cy="3313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3C618E7-D18D-45B9-B4ED-5CE5A97436B6}"/>
              </a:ext>
            </a:extLst>
          </p:cNvPr>
          <p:cNvSpPr/>
          <p:nvPr/>
        </p:nvSpPr>
        <p:spPr>
          <a:xfrm rot="5400000">
            <a:off x="306673" y="4134703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FBFEFDC-CB46-46E4-9BD7-564DBFB217A0}"/>
              </a:ext>
            </a:extLst>
          </p:cNvPr>
          <p:cNvSpPr/>
          <p:nvPr/>
        </p:nvSpPr>
        <p:spPr>
          <a:xfrm rot="5400000">
            <a:off x="732553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99A2F1D-CDB1-4974-B409-AE5654E0FCA6}"/>
              </a:ext>
            </a:extLst>
          </p:cNvPr>
          <p:cNvSpPr/>
          <p:nvPr/>
        </p:nvSpPr>
        <p:spPr>
          <a:xfrm rot="5400000">
            <a:off x="1158433" y="413470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477E67-0D20-498C-B7DA-6862E47AAFCE}"/>
              </a:ext>
            </a:extLst>
          </p:cNvPr>
          <p:cNvSpPr/>
          <p:nvPr/>
        </p:nvSpPr>
        <p:spPr>
          <a:xfrm rot="5400000">
            <a:off x="1584313" y="41347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57C1744-0442-4F85-9C0C-B30F2FE44EC8}"/>
              </a:ext>
            </a:extLst>
          </p:cNvPr>
          <p:cNvSpPr/>
          <p:nvPr/>
        </p:nvSpPr>
        <p:spPr>
          <a:xfrm rot="5400000">
            <a:off x="2010193" y="4134707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49FF2FF-CA05-4761-A4AB-486C944ED458}"/>
              </a:ext>
            </a:extLst>
          </p:cNvPr>
          <p:cNvSpPr/>
          <p:nvPr/>
        </p:nvSpPr>
        <p:spPr>
          <a:xfrm rot="5400000">
            <a:off x="2436073" y="4134708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AA6E1CE-2EB1-4A8A-A774-CBD08B264D1E}"/>
              </a:ext>
            </a:extLst>
          </p:cNvPr>
          <p:cNvSpPr/>
          <p:nvPr/>
        </p:nvSpPr>
        <p:spPr>
          <a:xfrm rot="5400000">
            <a:off x="2861953" y="413470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12E32B-B277-4F66-A1AF-FCCFA25A0097}"/>
              </a:ext>
            </a:extLst>
          </p:cNvPr>
          <p:cNvSpPr/>
          <p:nvPr/>
        </p:nvSpPr>
        <p:spPr>
          <a:xfrm rot="5400000">
            <a:off x="3287833" y="41347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BAA6AF-26C6-4DAC-B213-D769770F3E61}"/>
              </a:ext>
            </a:extLst>
          </p:cNvPr>
          <p:cNvSpPr/>
          <p:nvPr/>
        </p:nvSpPr>
        <p:spPr>
          <a:xfrm rot="5400000">
            <a:off x="3713714" y="4134704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2196369-40DE-4887-BC54-F82FC98D944D}"/>
              </a:ext>
            </a:extLst>
          </p:cNvPr>
          <p:cNvSpPr/>
          <p:nvPr/>
        </p:nvSpPr>
        <p:spPr>
          <a:xfrm rot="7200000">
            <a:off x="7929978" y="308480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D9CFDBA-F729-4A5E-8252-EE4DA63FAA86}"/>
              </a:ext>
            </a:extLst>
          </p:cNvPr>
          <p:cNvSpPr/>
          <p:nvPr/>
        </p:nvSpPr>
        <p:spPr>
          <a:xfrm rot="3600000">
            <a:off x="8773688" y="308480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DE924BC-F8A4-4873-9F4A-B21B54CB8066}"/>
              </a:ext>
            </a:extLst>
          </p:cNvPr>
          <p:cNvSpPr/>
          <p:nvPr/>
        </p:nvSpPr>
        <p:spPr>
          <a:xfrm>
            <a:off x="8355394" y="3809306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1CBB9B2-B3D7-475F-9789-A4CC01379367}"/>
              </a:ext>
            </a:extLst>
          </p:cNvPr>
          <p:cNvSpPr/>
          <p:nvPr/>
        </p:nvSpPr>
        <p:spPr>
          <a:xfrm rot="7200000">
            <a:off x="7123594" y="4533811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6FBC6F2-3E4A-4968-B501-D9AFC04C9C37}"/>
              </a:ext>
            </a:extLst>
          </p:cNvPr>
          <p:cNvSpPr/>
          <p:nvPr/>
        </p:nvSpPr>
        <p:spPr>
          <a:xfrm rot="3493855">
            <a:off x="7956967" y="4540615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E0654B7-3D1B-440E-B999-8C977AF13C58}"/>
              </a:ext>
            </a:extLst>
          </p:cNvPr>
          <p:cNvSpPr/>
          <p:nvPr/>
        </p:nvSpPr>
        <p:spPr>
          <a:xfrm>
            <a:off x="7551412" y="5225779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BA3C0D7-13B5-4A10-9D4E-37C40A9D3F06}"/>
              </a:ext>
            </a:extLst>
          </p:cNvPr>
          <p:cNvSpPr/>
          <p:nvPr/>
        </p:nvSpPr>
        <p:spPr>
          <a:xfrm rot="7200000">
            <a:off x="8822812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8A1A2C5F-EBA1-441B-B27E-2AB6B9E5C372}"/>
              </a:ext>
            </a:extLst>
          </p:cNvPr>
          <p:cNvSpPr/>
          <p:nvPr/>
        </p:nvSpPr>
        <p:spPr>
          <a:xfrm rot="3600000">
            <a:off x="9647090" y="4533810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A287AD-F767-4681-82FD-68E181F36E8A}"/>
              </a:ext>
            </a:extLst>
          </p:cNvPr>
          <p:cNvSpPr/>
          <p:nvPr/>
        </p:nvSpPr>
        <p:spPr>
          <a:xfrm>
            <a:off x="9218748" y="5244922"/>
            <a:ext cx="1507219" cy="95814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CA27FC8-C075-483B-B699-DD7FFDCCE222}"/>
              </a:ext>
            </a:extLst>
          </p:cNvPr>
          <p:cNvSpPr txBox="1"/>
          <p:nvPr/>
        </p:nvSpPr>
        <p:spPr>
          <a:xfrm>
            <a:off x="653029" y="1297266"/>
            <a:ext cx="6898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2EFCABD1-F8F1-47D5-A1B5-5C074F342D9D}"/>
              </a:ext>
            </a:extLst>
          </p:cNvPr>
          <p:cNvSpPr/>
          <p:nvPr/>
        </p:nvSpPr>
        <p:spPr>
          <a:xfrm>
            <a:off x="8804723" y="3027233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34AAB78-A404-40DA-B562-0107E0D3C503}"/>
              </a:ext>
            </a:extLst>
          </p:cNvPr>
          <p:cNvSpPr/>
          <p:nvPr/>
        </p:nvSpPr>
        <p:spPr>
          <a:xfrm>
            <a:off x="7940069" y="447606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94EE691A-3B90-4DAE-A120-ABE4281023F3}"/>
              </a:ext>
            </a:extLst>
          </p:cNvPr>
          <p:cNvSpPr/>
          <p:nvPr/>
        </p:nvSpPr>
        <p:spPr>
          <a:xfrm>
            <a:off x="8764347" y="4024480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2F1FF795-1C09-4B5F-B293-186CEA2FD45E}"/>
              </a:ext>
            </a:extLst>
          </p:cNvPr>
          <p:cNvSpPr/>
          <p:nvPr/>
        </p:nvSpPr>
        <p:spPr>
          <a:xfrm>
            <a:off x="9690848" y="4460381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5CF9BA03-E742-4DF4-9ACD-EA5E67CACB2C}"/>
              </a:ext>
            </a:extLst>
          </p:cNvPr>
          <p:cNvSpPr/>
          <p:nvPr/>
        </p:nvSpPr>
        <p:spPr>
          <a:xfrm>
            <a:off x="7160106" y="2097390"/>
            <a:ext cx="3881059" cy="3345740"/>
          </a:xfrm>
          <a:prstGeom prst="triangle">
            <a:avLst/>
          </a:prstGeom>
          <a:noFill/>
          <a:ln w="762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853CBEED-4C40-490B-B8F2-99A387771CFA}"/>
              </a:ext>
            </a:extLst>
          </p:cNvPr>
          <p:cNvSpPr/>
          <p:nvPr/>
        </p:nvSpPr>
        <p:spPr>
          <a:xfrm>
            <a:off x="10468588" y="3333366"/>
            <a:ext cx="638628" cy="63862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5B1EBCC-DC88-46B3-BDB8-31727DDDC190}"/>
              </a:ext>
            </a:extLst>
          </p:cNvPr>
          <p:cNvSpPr txBox="1"/>
          <p:nvPr/>
        </p:nvSpPr>
        <p:spPr>
          <a:xfrm>
            <a:off x="641145" y="1877070"/>
            <a:ext cx="65988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Nhấc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que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32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GB" sz="32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endParaRPr lang="en-GB" sz="32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88114DF-3C7C-4381-8327-DB3A896818A0}"/>
              </a:ext>
            </a:extLst>
          </p:cNvPr>
          <p:cNvGrpSpPr/>
          <p:nvPr/>
        </p:nvGrpSpPr>
        <p:grpSpPr>
          <a:xfrm>
            <a:off x="488915" y="3773627"/>
            <a:ext cx="3174555" cy="2961639"/>
            <a:chOff x="468441" y="1014754"/>
            <a:chExt cx="3174555" cy="296163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90D2D99-AAEC-4B72-A391-50F888E3DDB3}"/>
                </a:ext>
              </a:extLst>
            </p:cNvPr>
            <p:cNvSpPr/>
            <p:nvPr/>
          </p:nvSpPr>
          <p:spPr>
            <a:xfrm rot="7200000">
              <a:off x="847007" y="172045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007CB145-7095-40F5-A7BA-C2390DC7D634}"/>
                </a:ext>
              </a:extLst>
            </p:cNvPr>
            <p:cNvSpPr/>
            <p:nvPr/>
          </p:nvSpPr>
          <p:spPr>
            <a:xfrm rot="3600000">
              <a:off x="1690717" y="172045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6B264A24-015C-4D8E-9B56-EDB71A458ADB}"/>
                </a:ext>
              </a:extLst>
            </p:cNvPr>
            <p:cNvSpPr/>
            <p:nvPr/>
          </p:nvSpPr>
          <p:spPr>
            <a:xfrm>
              <a:off x="1272423" y="244496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40CC0ED-13B5-454B-B385-3E8A4A71E26F}"/>
                </a:ext>
              </a:extLst>
            </p:cNvPr>
            <p:cNvSpPr/>
            <p:nvPr/>
          </p:nvSpPr>
          <p:spPr>
            <a:xfrm rot="7200000">
              <a:off x="40623" y="316946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41C5D2DB-DC85-4AB4-A4E6-634323B2F4CB}"/>
                </a:ext>
              </a:extLst>
            </p:cNvPr>
            <p:cNvSpPr/>
            <p:nvPr/>
          </p:nvSpPr>
          <p:spPr>
            <a:xfrm>
              <a:off x="468441" y="3861436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7C29155D-1182-434A-8566-DBD808A6DB10}"/>
                </a:ext>
              </a:extLst>
            </p:cNvPr>
            <p:cNvSpPr/>
            <p:nvPr/>
          </p:nvSpPr>
          <p:spPr>
            <a:xfrm rot="3600000">
              <a:off x="2564119" y="3169467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8E5D9BA-D2DA-403D-8DCA-D2D513943908}"/>
                </a:ext>
              </a:extLst>
            </p:cNvPr>
            <p:cNvSpPr/>
            <p:nvPr/>
          </p:nvSpPr>
          <p:spPr>
            <a:xfrm>
              <a:off x="2135777" y="38805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8043496-6988-4F9B-9D5F-1544C5179086}"/>
              </a:ext>
            </a:extLst>
          </p:cNvPr>
          <p:cNvGrpSpPr/>
          <p:nvPr/>
        </p:nvGrpSpPr>
        <p:grpSpPr>
          <a:xfrm>
            <a:off x="4327944" y="3754483"/>
            <a:ext cx="3174555" cy="2961639"/>
            <a:chOff x="4307470" y="995610"/>
            <a:chExt cx="3174555" cy="29616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E3C42378-A47A-4803-B8A2-48391A66432E}"/>
                </a:ext>
              </a:extLst>
            </p:cNvPr>
            <p:cNvSpPr/>
            <p:nvPr/>
          </p:nvSpPr>
          <p:spPr>
            <a:xfrm rot="7200000">
              <a:off x="4686036" y="170131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146A9965-8696-4578-976C-2B21C8150DAE}"/>
                </a:ext>
              </a:extLst>
            </p:cNvPr>
            <p:cNvSpPr/>
            <p:nvPr/>
          </p:nvSpPr>
          <p:spPr>
            <a:xfrm rot="3600000">
              <a:off x="5529746" y="170131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C21E2DD1-0B4D-4057-856B-F7F1B50FE541}"/>
                </a:ext>
              </a:extLst>
            </p:cNvPr>
            <p:cNvSpPr/>
            <p:nvPr/>
          </p:nvSpPr>
          <p:spPr>
            <a:xfrm rot="7200000">
              <a:off x="3879652" y="315032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2582103-BDDE-43FF-A753-2AC142BC5F29}"/>
                </a:ext>
              </a:extLst>
            </p:cNvPr>
            <p:cNvSpPr/>
            <p:nvPr/>
          </p:nvSpPr>
          <p:spPr>
            <a:xfrm>
              <a:off x="4307470" y="3842292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6A4846A-DE59-4A27-95EA-F54A64D3F60B}"/>
                </a:ext>
              </a:extLst>
            </p:cNvPr>
            <p:cNvSpPr/>
            <p:nvPr/>
          </p:nvSpPr>
          <p:spPr>
            <a:xfrm rot="7200000">
              <a:off x="5578870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534C93B-A34A-4E32-A487-2A91AFBDC6B8}"/>
                </a:ext>
              </a:extLst>
            </p:cNvPr>
            <p:cNvSpPr/>
            <p:nvPr/>
          </p:nvSpPr>
          <p:spPr>
            <a:xfrm rot="3600000">
              <a:off x="6403148" y="3150323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116E1B6-8D58-4D1F-8BB3-A0A50EBDFF63}"/>
                </a:ext>
              </a:extLst>
            </p:cNvPr>
            <p:cNvSpPr/>
            <p:nvPr/>
          </p:nvSpPr>
          <p:spPr>
            <a:xfrm>
              <a:off x="5974806" y="3861435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12996CF-095A-4357-921D-07F139A7CD16}"/>
              </a:ext>
            </a:extLst>
          </p:cNvPr>
          <p:cNvGrpSpPr/>
          <p:nvPr/>
        </p:nvGrpSpPr>
        <p:grpSpPr>
          <a:xfrm>
            <a:off x="8166973" y="3735339"/>
            <a:ext cx="3174555" cy="2963034"/>
            <a:chOff x="8146499" y="976466"/>
            <a:chExt cx="3174555" cy="296303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F2C3E49-71A2-4229-9C97-9953115C5FA6}"/>
                </a:ext>
              </a:extLst>
            </p:cNvPr>
            <p:cNvSpPr/>
            <p:nvPr/>
          </p:nvSpPr>
          <p:spPr>
            <a:xfrm rot="7200000">
              <a:off x="8525065" y="168216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EB8AF6D4-5C7A-4617-9A89-CEB98D8A4EE5}"/>
                </a:ext>
              </a:extLst>
            </p:cNvPr>
            <p:cNvSpPr/>
            <p:nvPr/>
          </p:nvSpPr>
          <p:spPr>
            <a:xfrm rot="3600000">
              <a:off x="9368775" y="168217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18B0BC6A-D68E-43BA-B78C-A53906DBCE93}"/>
                </a:ext>
              </a:extLst>
            </p:cNvPr>
            <p:cNvSpPr/>
            <p:nvPr/>
          </p:nvSpPr>
          <p:spPr>
            <a:xfrm rot="7200000">
              <a:off x="7718681" y="3131180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34802FED-55F5-4EB8-87C1-0CF73FB7AE5F}"/>
                </a:ext>
              </a:extLst>
            </p:cNvPr>
            <p:cNvSpPr/>
            <p:nvPr/>
          </p:nvSpPr>
          <p:spPr>
            <a:xfrm rot="3493855">
              <a:off x="8552054" y="3137984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31C6B40D-841D-49FA-81D5-D0CCE7BFB5CF}"/>
                </a:ext>
              </a:extLst>
            </p:cNvPr>
            <p:cNvSpPr/>
            <p:nvPr/>
          </p:nvSpPr>
          <p:spPr>
            <a:xfrm>
              <a:off x="8146499" y="3823148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7F4187C9-DB7A-4228-A350-E14DF06F9C46}"/>
                </a:ext>
              </a:extLst>
            </p:cNvPr>
            <p:cNvSpPr/>
            <p:nvPr/>
          </p:nvSpPr>
          <p:spPr>
            <a:xfrm rot="3600000">
              <a:off x="10242177" y="3131179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403E64E2-9A7F-408C-B357-12F363EDBDDA}"/>
                </a:ext>
              </a:extLst>
            </p:cNvPr>
            <p:cNvSpPr/>
            <p:nvPr/>
          </p:nvSpPr>
          <p:spPr>
            <a:xfrm>
              <a:off x="9813835" y="3842291"/>
              <a:ext cx="1507219" cy="95814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89628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0.08633 -0.30394 " pathEditMode="relative" rAng="0" ptsTypes="AA">
                                      <p:cBhvr>
                                        <p:cTn id="16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8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9" grpId="0" animBg="1"/>
      <p:bldP spid="9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11" grpId="0" animBg="1"/>
      <p:bldP spid="11" grpId="1" animBg="1"/>
      <p:bldP spid="41" grpId="0" animBg="1"/>
      <p:bldP spid="41" grpId="1" animBg="1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4" y="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“?”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97A4CE-5000-4A88-A572-C5BF188B1D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664" y="2132426"/>
            <a:ext cx="8940672" cy="421031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38B3436-AECF-4F90-A452-1EE79D49989D}"/>
              </a:ext>
            </a:extLst>
          </p:cNvPr>
          <p:cNvSpPr/>
          <p:nvPr/>
        </p:nvSpPr>
        <p:spPr>
          <a:xfrm>
            <a:off x="7852229" y="4659086"/>
            <a:ext cx="1640114" cy="14078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09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9AB2E9A-2F9F-434C-A485-FAE668947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30" y="115910"/>
            <a:ext cx="3130619" cy="136196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5E0DEC6-AA5D-4E69-83F1-59DB8C3875FD}"/>
              </a:ext>
            </a:extLst>
          </p:cNvPr>
          <p:cNvSpPr/>
          <p:nvPr/>
        </p:nvSpPr>
        <p:spPr>
          <a:xfrm>
            <a:off x="888642" y="1397922"/>
            <a:ext cx="502276" cy="50227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9F23D4-1526-4EE9-835F-E368270D8868}"/>
              </a:ext>
            </a:extLst>
          </p:cNvPr>
          <p:cNvSpPr txBox="1"/>
          <p:nvPr/>
        </p:nvSpPr>
        <p:spPr>
          <a:xfrm>
            <a:off x="1485862" y="1418227"/>
            <a:ext cx="5687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GB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“?”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042C1C-AAF2-469B-9491-6DB3E7AF1D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046" y="1941447"/>
            <a:ext cx="8949909" cy="48954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7855BE5-9237-4F0A-A438-D5DA07FFCD71}"/>
              </a:ext>
            </a:extLst>
          </p:cNvPr>
          <p:cNvSpPr/>
          <p:nvPr/>
        </p:nvSpPr>
        <p:spPr>
          <a:xfrm>
            <a:off x="6096000" y="4847772"/>
            <a:ext cx="1280034" cy="14804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29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12192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521201" y="1685228"/>
            <a:ext cx="3514436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7184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800" dirty="0" err="1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8800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8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9756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0">
        <p15:prstTrans prst="origami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1072</TotalTime>
  <Words>280</Words>
  <Application>Microsoft Office PowerPoint</Application>
  <PresentationFormat>Màn hình rộng</PresentationFormat>
  <Paragraphs>49</Paragraphs>
  <Slides>16</Slides>
  <Notes>3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Windows 10</cp:lastModifiedBy>
  <cp:revision>70</cp:revision>
  <dcterms:created xsi:type="dcterms:W3CDTF">2020-08-06T10:05:22Z</dcterms:created>
  <dcterms:modified xsi:type="dcterms:W3CDTF">2024-04-09T11:32:00Z</dcterms:modified>
</cp:coreProperties>
</file>