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8" d="100"/>
          <a:sy n="58" d="100"/>
        </p:scale>
        <p:origin x="402" y="8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vi-VN" altLang="en-US" sz="3500" b="1">
                <a:solidFill>
                  <a:srgbClr val="FF0066"/>
                </a:solidFill>
                <a:latin typeface="Times New Roman" pitchFamily="18" charset="0"/>
              </a:rPr>
              <a:t>HÙNG TIẾN</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a:solidFill>
                  <a:srgbClr val="0000CC"/>
                </a:solidFill>
                <a:effectLst>
                  <a:outerShdw blurRad="38100" dist="38100" dir="2700000" algn="tl">
                    <a:srgbClr val="000000">
                      <a:alpha val="43137"/>
                    </a:srgbClr>
                  </a:outerShdw>
                </a:effectLst>
                <a:latin typeface="Times New Roman" pitchFamily="18" charset="0"/>
              </a:rPr>
              <a:t>Bài</a:t>
            </a:r>
            <a:r>
              <a:rPr lang="en-US" sz="3200" b="1" dirty="0">
                <a:solidFill>
                  <a:srgbClr val="0000CC"/>
                </a:solidFill>
                <a:effectLst>
                  <a:outerShdw blurRad="38100" dist="38100" dir="2700000" algn="tl">
                    <a:srgbClr val="000000">
                      <a:alpha val="43137"/>
                    </a:srgbClr>
                  </a:outerShdw>
                </a:effectLst>
                <a:latin typeface="Times New Roman" pitchFamily="18" charset="0"/>
              </a:rPr>
              <a:t> 1: </a:t>
            </a:r>
            <a:r>
              <a:rPr lang="vi-VN" sz="3200" b="1" dirty="0">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val="2923303774"/>
                    </a:ext>
                  </a:extLst>
                </a:gridCol>
                <a:gridCol w="2939006">
                  <a:extLst>
                    <a:ext uri="{9D8B030D-6E8A-4147-A177-3AD203B41FA5}">
                      <a16:colId xmlns:a16="http://schemas.microsoft.com/office/drawing/2014/main" val="1990332540"/>
                    </a:ext>
                  </a:extLst>
                </a:gridCol>
                <a:gridCol w="2930418">
                  <a:extLst>
                    <a:ext uri="{9D8B030D-6E8A-4147-A177-3AD203B41FA5}">
                      <a16:colId xmlns:a16="http://schemas.microsoft.com/office/drawing/2014/main" val="1878141539"/>
                    </a:ext>
                  </a:extLst>
                </a:gridCol>
                <a:gridCol w="2936146">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9518</TotalTime>
  <Words>619</Words>
  <Application>Microsoft Office PowerPoint</Application>
  <PresentationFormat>Custom</PresentationFormat>
  <Paragraphs>112</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Administrator</cp:lastModifiedBy>
  <cp:revision>1029</cp:revision>
  <dcterms:created xsi:type="dcterms:W3CDTF">2008-09-09T22:52:10Z</dcterms:created>
  <dcterms:modified xsi:type="dcterms:W3CDTF">2024-05-30T13:16:08Z</dcterms:modified>
</cp:coreProperties>
</file>