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9" r:id="rId3"/>
    <p:sldId id="260" r:id="rId4"/>
    <p:sldId id="261" r:id="rId5"/>
    <p:sldId id="262" r:id="rId6"/>
    <p:sldId id="263" r:id="rId7"/>
    <p:sldId id="265" r:id="rId8"/>
    <p:sldId id="266" r:id="rId9"/>
    <p:sldId id="270" r:id="rId10"/>
    <p:sldId id="267" r:id="rId11"/>
    <p:sldId id="268" r:id="rId12"/>
  </p:sldIdLst>
  <p:sldSz cx="16276638" cy="9144000"/>
  <p:notesSz cx="6858000" cy="9144000"/>
  <p:defaultTextStyle>
    <a:defPPr>
      <a:defRPr lang="en-US"/>
    </a:defPPr>
    <a:lvl1pPr marL="0" algn="l" defTabSz="1220175" rtl="0" eaLnBrk="1" latinLnBrk="0" hangingPunct="1">
      <a:defRPr sz="2400" kern="1200">
        <a:solidFill>
          <a:schemeClr val="tx1"/>
        </a:solidFill>
        <a:latin typeface="+mn-lt"/>
        <a:ea typeface="+mn-ea"/>
        <a:cs typeface="+mn-cs"/>
      </a:defRPr>
    </a:lvl1pPr>
    <a:lvl2pPr marL="610088" algn="l" defTabSz="1220175" rtl="0" eaLnBrk="1" latinLnBrk="0" hangingPunct="1">
      <a:defRPr sz="2400" kern="1200">
        <a:solidFill>
          <a:schemeClr val="tx1"/>
        </a:solidFill>
        <a:latin typeface="+mn-lt"/>
        <a:ea typeface="+mn-ea"/>
        <a:cs typeface="+mn-cs"/>
      </a:defRPr>
    </a:lvl2pPr>
    <a:lvl3pPr marL="1220175" algn="l" defTabSz="1220175" rtl="0" eaLnBrk="1" latinLnBrk="0" hangingPunct="1">
      <a:defRPr sz="2400" kern="1200">
        <a:solidFill>
          <a:schemeClr val="tx1"/>
        </a:solidFill>
        <a:latin typeface="+mn-lt"/>
        <a:ea typeface="+mn-ea"/>
        <a:cs typeface="+mn-cs"/>
      </a:defRPr>
    </a:lvl3pPr>
    <a:lvl4pPr marL="1830263" algn="l" defTabSz="1220175" rtl="0" eaLnBrk="1" latinLnBrk="0" hangingPunct="1">
      <a:defRPr sz="2400" kern="1200">
        <a:solidFill>
          <a:schemeClr val="tx1"/>
        </a:solidFill>
        <a:latin typeface="+mn-lt"/>
        <a:ea typeface="+mn-ea"/>
        <a:cs typeface="+mn-cs"/>
      </a:defRPr>
    </a:lvl4pPr>
    <a:lvl5pPr marL="2440351" algn="l" defTabSz="1220175" rtl="0" eaLnBrk="1" latinLnBrk="0" hangingPunct="1">
      <a:defRPr sz="2400" kern="1200">
        <a:solidFill>
          <a:schemeClr val="tx1"/>
        </a:solidFill>
        <a:latin typeface="+mn-lt"/>
        <a:ea typeface="+mn-ea"/>
        <a:cs typeface="+mn-cs"/>
      </a:defRPr>
    </a:lvl5pPr>
    <a:lvl6pPr marL="3050438" algn="l" defTabSz="1220175" rtl="0" eaLnBrk="1" latinLnBrk="0" hangingPunct="1">
      <a:defRPr sz="2400" kern="1200">
        <a:solidFill>
          <a:schemeClr val="tx1"/>
        </a:solidFill>
        <a:latin typeface="+mn-lt"/>
        <a:ea typeface="+mn-ea"/>
        <a:cs typeface="+mn-cs"/>
      </a:defRPr>
    </a:lvl6pPr>
    <a:lvl7pPr marL="3660526" algn="l" defTabSz="1220175" rtl="0" eaLnBrk="1" latinLnBrk="0" hangingPunct="1">
      <a:defRPr sz="2400" kern="1200">
        <a:solidFill>
          <a:schemeClr val="tx1"/>
        </a:solidFill>
        <a:latin typeface="+mn-lt"/>
        <a:ea typeface="+mn-ea"/>
        <a:cs typeface="+mn-cs"/>
      </a:defRPr>
    </a:lvl7pPr>
    <a:lvl8pPr marL="4270614" algn="l" defTabSz="1220175" rtl="0" eaLnBrk="1" latinLnBrk="0" hangingPunct="1">
      <a:defRPr sz="2400" kern="1200">
        <a:solidFill>
          <a:schemeClr val="tx1"/>
        </a:solidFill>
        <a:latin typeface="+mn-lt"/>
        <a:ea typeface="+mn-ea"/>
        <a:cs typeface="+mn-cs"/>
      </a:defRPr>
    </a:lvl8pPr>
    <a:lvl9pPr marL="4880701" algn="l" defTabSz="122017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480" y="8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AD414-D6F3-486F-A1DA-6B4B823CC232}" type="datetimeFigureOut">
              <a:rPr lang="en-US" smtClean="0"/>
              <a:t>5/30/2024</a:t>
            </a:fld>
            <a:endParaRPr lang="en-US"/>
          </a:p>
        </p:txBody>
      </p:sp>
      <p:sp>
        <p:nvSpPr>
          <p:cNvPr id="4" name="Slide Image Placeholder 3"/>
          <p:cNvSpPr>
            <a:spLocks noGrp="1" noRot="1" noChangeAspect="1"/>
          </p:cNvSpPr>
          <p:nvPr>
            <p:ph type="sldImg" idx="2"/>
          </p:nvPr>
        </p:nvSpPr>
        <p:spPr>
          <a:xfrm>
            <a:off x="682625" y="1143000"/>
            <a:ext cx="54927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FEC4D-91C0-4F65-9111-46E34593D256}" type="slidenum">
              <a:rPr lang="en-US" smtClean="0"/>
              <a:t>‹#›</a:t>
            </a:fld>
            <a:endParaRPr lang="en-US"/>
          </a:p>
        </p:txBody>
      </p:sp>
    </p:spTree>
    <p:extLst>
      <p:ext uri="{BB962C8B-B14F-4D97-AF65-F5344CB8AC3E}">
        <p14:creationId xmlns:p14="http://schemas.microsoft.com/office/powerpoint/2010/main" val="3507651021"/>
      </p:ext>
    </p:extLst>
  </p:cSld>
  <p:clrMap bg1="lt1" tx1="dk1" bg2="lt2" tx2="dk2" accent1="accent1" accent2="accent2" accent3="accent3" accent4="accent4" accent5="accent5" accent6="accent6" hlink="hlink" folHlink="folHlink"/>
  <p:notesStyle>
    <a:lvl1pPr marL="0" algn="l" defTabSz="1220175" rtl="0" eaLnBrk="1" latinLnBrk="0" hangingPunct="1">
      <a:defRPr sz="1600" kern="1200">
        <a:solidFill>
          <a:schemeClr val="tx1"/>
        </a:solidFill>
        <a:latin typeface="+mn-lt"/>
        <a:ea typeface="+mn-ea"/>
        <a:cs typeface="+mn-cs"/>
      </a:defRPr>
    </a:lvl1pPr>
    <a:lvl2pPr marL="610088" algn="l" defTabSz="1220175" rtl="0" eaLnBrk="1" latinLnBrk="0" hangingPunct="1">
      <a:defRPr sz="1600" kern="1200">
        <a:solidFill>
          <a:schemeClr val="tx1"/>
        </a:solidFill>
        <a:latin typeface="+mn-lt"/>
        <a:ea typeface="+mn-ea"/>
        <a:cs typeface="+mn-cs"/>
      </a:defRPr>
    </a:lvl2pPr>
    <a:lvl3pPr marL="1220175" algn="l" defTabSz="1220175" rtl="0" eaLnBrk="1" latinLnBrk="0" hangingPunct="1">
      <a:defRPr sz="1600" kern="1200">
        <a:solidFill>
          <a:schemeClr val="tx1"/>
        </a:solidFill>
        <a:latin typeface="+mn-lt"/>
        <a:ea typeface="+mn-ea"/>
        <a:cs typeface="+mn-cs"/>
      </a:defRPr>
    </a:lvl3pPr>
    <a:lvl4pPr marL="1830263" algn="l" defTabSz="1220175" rtl="0" eaLnBrk="1" latinLnBrk="0" hangingPunct="1">
      <a:defRPr sz="1600" kern="1200">
        <a:solidFill>
          <a:schemeClr val="tx1"/>
        </a:solidFill>
        <a:latin typeface="+mn-lt"/>
        <a:ea typeface="+mn-ea"/>
        <a:cs typeface="+mn-cs"/>
      </a:defRPr>
    </a:lvl4pPr>
    <a:lvl5pPr marL="2440351" algn="l" defTabSz="1220175" rtl="0" eaLnBrk="1" latinLnBrk="0" hangingPunct="1">
      <a:defRPr sz="1600" kern="1200">
        <a:solidFill>
          <a:schemeClr val="tx1"/>
        </a:solidFill>
        <a:latin typeface="+mn-lt"/>
        <a:ea typeface="+mn-ea"/>
        <a:cs typeface="+mn-cs"/>
      </a:defRPr>
    </a:lvl5pPr>
    <a:lvl6pPr marL="3050438" algn="l" defTabSz="1220175" rtl="0" eaLnBrk="1" latinLnBrk="0" hangingPunct="1">
      <a:defRPr sz="1600" kern="1200">
        <a:solidFill>
          <a:schemeClr val="tx1"/>
        </a:solidFill>
        <a:latin typeface="+mn-lt"/>
        <a:ea typeface="+mn-ea"/>
        <a:cs typeface="+mn-cs"/>
      </a:defRPr>
    </a:lvl6pPr>
    <a:lvl7pPr marL="3660526" algn="l" defTabSz="1220175" rtl="0" eaLnBrk="1" latinLnBrk="0" hangingPunct="1">
      <a:defRPr sz="1600" kern="1200">
        <a:solidFill>
          <a:schemeClr val="tx1"/>
        </a:solidFill>
        <a:latin typeface="+mn-lt"/>
        <a:ea typeface="+mn-ea"/>
        <a:cs typeface="+mn-cs"/>
      </a:defRPr>
    </a:lvl7pPr>
    <a:lvl8pPr marL="4270614" algn="l" defTabSz="1220175" rtl="0" eaLnBrk="1" latinLnBrk="0" hangingPunct="1">
      <a:defRPr sz="1600" kern="1200">
        <a:solidFill>
          <a:schemeClr val="tx1"/>
        </a:solidFill>
        <a:latin typeface="+mn-lt"/>
        <a:ea typeface="+mn-ea"/>
        <a:cs typeface="+mn-cs"/>
      </a:defRPr>
    </a:lvl8pPr>
    <a:lvl9pPr marL="4880701" algn="l" defTabSz="122017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5B8007-F28A-4C3E-A48D-DDE012D8153F}"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807546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70"/>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7" y="5181600"/>
            <a:ext cx="11393647" cy="2336800"/>
          </a:xfrm>
        </p:spPr>
        <p:txBody>
          <a:bodyPr/>
          <a:lstStyle>
            <a:lvl1pPr marL="0" indent="0" algn="ctr">
              <a:buNone/>
              <a:defRPr/>
            </a:lvl1pPr>
            <a:lvl2pPr marL="718061" indent="0" algn="ctr">
              <a:buNone/>
              <a:defRPr/>
            </a:lvl2pPr>
            <a:lvl3pPr marL="1436120" indent="0" algn="ctr">
              <a:buNone/>
              <a:defRPr/>
            </a:lvl3pPr>
            <a:lvl4pPr marL="2154181" indent="0" algn="ctr">
              <a:buNone/>
              <a:defRPr/>
            </a:lvl4pPr>
            <a:lvl5pPr marL="2872240" indent="0" algn="ctr">
              <a:buNone/>
              <a:defRPr/>
            </a:lvl5pPr>
            <a:lvl6pPr marL="3590301" indent="0" algn="ctr">
              <a:buNone/>
              <a:defRPr/>
            </a:lvl6pPr>
            <a:lvl7pPr marL="4308360" indent="0" algn="ctr">
              <a:buNone/>
              <a:defRPr/>
            </a:lvl7pPr>
            <a:lvl8pPr marL="5026422" indent="0" algn="ctr">
              <a:buNone/>
              <a:defRPr/>
            </a:lvl8pPr>
            <a:lvl9pPr marL="5744481"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FEB01423-D198-4896-B996-AF6CD71AA325}"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7220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29D28DD1-89CB-4A9B-8160-1008CEEB8C29}"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572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8"/>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8"/>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774A9502-423E-4957-ACD4-EFEAFA456813}"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3404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F100BA3F-51CF-473C-BBC7-9F80CB3FD932}"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5166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2" y="3875621"/>
            <a:ext cx="13835142" cy="2000249"/>
          </a:xfrm>
        </p:spPr>
        <p:txBody>
          <a:bodyPr anchor="b"/>
          <a:lstStyle>
            <a:lvl1pPr marL="0" indent="0">
              <a:buNone/>
              <a:defRPr sz="3100"/>
            </a:lvl1pPr>
            <a:lvl2pPr marL="718061" indent="0">
              <a:buNone/>
              <a:defRPr sz="2800"/>
            </a:lvl2pPr>
            <a:lvl3pPr marL="1436120" indent="0">
              <a:buNone/>
              <a:defRPr sz="2500"/>
            </a:lvl3pPr>
            <a:lvl4pPr marL="2154181" indent="0">
              <a:buNone/>
              <a:defRPr sz="2200"/>
            </a:lvl4pPr>
            <a:lvl5pPr marL="2872240" indent="0">
              <a:buNone/>
              <a:defRPr sz="2200"/>
            </a:lvl5pPr>
            <a:lvl6pPr marL="3590301" indent="0">
              <a:buNone/>
              <a:defRPr sz="2200"/>
            </a:lvl6pPr>
            <a:lvl7pPr marL="4308360" indent="0">
              <a:buNone/>
              <a:defRPr sz="2200"/>
            </a:lvl7pPr>
            <a:lvl8pPr marL="5026422" indent="0">
              <a:buNone/>
              <a:defRPr sz="2200"/>
            </a:lvl8pPr>
            <a:lvl9pPr marL="5744481"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E5E9DFC9-E0D6-4E70-95EC-EE956DA6257B}"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35455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4"/>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4"/>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5EEE0E17-1536-48C6-87E3-A861F0C00F04}"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3703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4" y="2046817"/>
            <a:ext cx="7191675" cy="853016"/>
          </a:xfrm>
        </p:spPr>
        <p:txBody>
          <a:bodyPr anchor="b"/>
          <a:lstStyle>
            <a:lvl1pPr marL="0" indent="0">
              <a:buNone/>
              <a:defRPr sz="3800" b="1"/>
            </a:lvl1pPr>
            <a:lvl2pPr marL="718061" indent="0">
              <a:buNone/>
              <a:defRPr sz="3100" b="1"/>
            </a:lvl2pPr>
            <a:lvl3pPr marL="1436120" indent="0">
              <a:buNone/>
              <a:defRPr sz="2800" b="1"/>
            </a:lvl3pPr>
            <a:lvl4pPr marL="2154181" indent="0">
              <a:buNone/>
              <a:defRPr sz="2500" b="1"/>
            </a:lvl4pPr>
            <a:lvl5pPr marL="2872240" indent="0">
              <a:buNone/>
              <a:defRPr sz="2500" b="1"/>
            </a:lvl5pPr>
            <a:lvl6pPr marL="3590301" indent="0">
              <a:buNone/>
              <a:defRPr sz="2500" b="1"/>
            </a:lvl6pPr>
            <a:lvl7pPr marL="4308360" indent="0">
              <a:buNone/>
              <a:defRPr sz="2500" b="1"/>
            </a:lvl7pPr>
            <a:lvl8pPr marL="5026422" indent="0">
              <a:buNone/>
              <a:defRPr sz="2500" b="1"/>
            </a:lvl8pPr>
            <a:lvl9pPr marL="5744481"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4"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8" y="2046817"/>
            <a:ext cx="7194500" cy="853016"/>
          </a:xfrm>
        </p:spPr>
        <p:txBody>
          <a:bodyPr anchor="b"/>
          <a:lstStyle>
            <a:lvl1pPr marL="0" indent="0">
              <a:buNone/>
              <a:defRPr sz="3800" b="1"/>
            </a:lvl1pPr>
            <a:lvl2pPr marL="718061" indent="0">
              <a:buNone/>
              <a:defRPr sz="3100" b="1"/>
            </a:lvl2pPr>
            <a:lvl3pPr marL="1436120" indent="0">
              <a:buNone/>
              <a:defRPr sz="2800" b="1"/>
            </a:lvl3pPr>
            <a:lvl4pPr marL="2154181" indent="0">
              <a:buNone/>
              <a:defRPr sz="2500" b="1"/>
            </a:lvl4pPr>
            <a:lvl5pPr marL="2872240" indent="0">
              <a:buNone/>
              <a:defRPr sz="2500" b="1"/>
            </a:lvl5pPr>
            <a:lvl6pPr marL="3590301" indent="0">
              <a:buNone/>
              <a:defRPr sz="2500" b="1"/>
            </a:lvl6pPr>
            <a:lvl7pPr marL="4308360" indent="0">
              <a:buNone/>
              <a:defRPr sz="2500" b="1"/>
            </a:lvl7pPr>
            <a:lvl8pPr marL="5026422" indent="0">
              <a:buNone/>
              <a:defRPr sz="2500" b="1"/>
            </a:lvl8pPr>
            <a:lvl9pPr marL="5744481"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8"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8830A47B-B3AA-4408-B89E-78641CC5715A}"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1666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58D8FA65-B14B-4883-88C7-F7A3A55E9A2F}"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2449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C38BE4F5-A3A4-4A0F-A638-D990D725B4CA}"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9064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4" y="364070"/>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70"/>
            <a:ext cx="5354902" cy="6254751"/>
          </a:xfrm>
        </p:spPr>
        <p:txBody>
          <a:bodyPr/>
          <a:lstStyle>
            <a:lvl1pPr marL="0" indent="0">
              <a:buNone/>
              <a:defRPr sz="2200"/>
            </a:lvl1pPr>
            <a:lvl2pPr marL="718061" indent="0">
              <a:buNone/>
              <a:defRPr sz="1900"/>
            </a:lvl2pPr>
            <a:lvl3pPr marL="1436120" indent="0">
              <a:buNone/>
              <a:defRPr sz="1600"/>
            </a:lvl3pPr>
            <a:lvl4pPr marL="2154181" indent="0">
              <a:buNone/>
              <a:defRPr sz="1400"/>
            </a:lvl4pPr>
            <a:lvl5pPr marL="2872240" indent="0">
              <a:buNone/>
              <a:defRPr sz="1400"/>
            </a:lvl5pPr>
            <a:lvl6pPr marL="3590301" indent="0">
              <a:buNone/>
              <a:defRPr sz="1400"/>
            </a:lvl6pPr>
            <a:lvl7pPr marL="4308360" indent="0">
              <a:buNone/>
              <a:defRPr sz="1400"/>
            </a:lvl7pPr>
            <a:lvl8pPr marL="5026422" indent="0">
              <a:buNone/>
              <a:defRPr sz="1400"/>
            </a:lvl8pPr>
            <a:lvl9pPr marL="5744481"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0C99C05A-73D7-488D-87AE-9FA1D515BA90}"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7059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6"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6" y="817033"/>
            <a:ext cx="9765983" cy="5486400"/>
          </a:xfrm>
        </p:spPr>
        <p:txBody>
          <a:bodyPr/>
          <a:lstStyle>
            <a:lvl1pPr marL="0" indent="0">
              <a:buNone/>
              <a:defRPr sz="5000"/>
            </a:lvl1pPr>
            <a:lvl2pPr marL="718061" indent="0">
              <a:buNone/>
              <a:defRPr sz="4400"/>
            </a:lvl2pPr>
            <a:lvl3pPr marL="1436120" indent="0">
              <a:buNone/>
              <a:defRPr sz="3800"/>
            </a:lvl3pPr>
            <a:lvl4pPr marL="2154181" indent="0">
              <a:buNone/>
              <a:defRPr sz="3100"/>
            </a:lvl4pPr>
            <a:lvl5pPr marL="2872240" indent="0">
              <a:buNone/>
              <a:defRPr sz="3100"/>
            </a:lvl5pPr>
            <a:lvl6pPr marL="3590301" indent="0">
              <a:buNone/>
              <a:defRPr sz="3100"/>
            </a:lvl6pPr>
            <a:lvl7pPr marL="4308360" indent="0">
              <a:buNone/>
              <a:defRPr sz="3100"/>
            </a:lvl7pPr>
            <a:lvl8pPr marL="5026422" indent="0">
              <a:buNone/>
              <a:defRPr sz="3100"/>
            </a:lvl8pPr>
            <a:lvl9pPr marL="5744481" indent="0">
              <a:buNone/>
              <a:defRPr sz="3100"/>
            </a:lvl9pPr>
          </a:lstStyle>
          <a:p>
            <a:pPr lvl="0"/>
            <a:endParaRPr lang="vi-VN" noProof="0"/>
          </a:p>
        </p:txBody>
      </p:sp>
      <p:sp>
        <p:nvSpPr>
          <p:cNvPr id="4" name="Text Placeholder 3"/>
          <p:cNvSpPr>
            <a:spLocks noGrp="1"/>
          </p:cNvSpPr>
          <p:nvPr>
            <p:ph type="body" sz="half" idx="2"/>
          </p:nvPr>
        </p:nvSpPr>
        <p:spPr>
          <a:xfrm>
            <a:off x="3190336" y="7156452"/>
            <a:ext cx="9765983" cy="1073149"/>
          </a:xfrm>
        </p:spPr>
        <p:txBody>
          <a:bodyPr/>
          <a:lstStyle>
            <a:lvl1pPr marL="0" indent="0">
              <a:buNone/>
              <a:defRPr sz="2200"/>
            </a:lvl1pPr>
            <a:lvl2pPr marL="718061" indent="0">
              <a:buNone/>
              <a:defRPr sz="1900"/>
            </a:lvl2pPr>
            <a:lvl3pPr marL="1436120" indent="0">
              <a:buNone/>
              <a:defRPr sz="1600"/>
            </a:lvl3pPr>
            <a:lvl4pPr marL="2154181" indent="0">
              <a:buNone/>
              <a:defRPr sz="1400"/>
            </a:lvl4pPr>
            <a:lvl5pPr marL="2872240" indent="0">
              <a:buNone/>
              <a:defRPr sz="1400"/>
            </a:lvl5pPr>
            <a:lvl6pPr marL="3590301" indent="0">
              <a:buNone/>
              <a:defRPr sz="1400"/>
            </a:lvl6pPr>
            <a:lvl7pPr marL="4308360" indent="0">
              <a:buNone/>
              <a:defRPr sz="1400"/>
            </a:lvl7pPr>
            <a:lvl8pPr marL="5026422" indent="0">
              <a:buNone/>
              <a:defRPr sz="1400"/>
            </a:lvl8pPr>
            <a:lvl9pPr marL="5744481"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72090DF4-68DF-4AAF-98F9-EB3836BAB8B4}"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2383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eaLnBrk="1" hangingPunct="1">
              <a:defRPr sz="2200">
                <a:latin typeface="Arial" charset="0"/>
              </a:defRPr>
            </a:lvl1pPr>
          </a:lstStyle>
          <a:p>
            <a:pPr defTabSz="913912"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6" y="8326439"/>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algn="ctr" eaLnBrk="1" hangingPunct="1">
              <a:defRPr sz="2200">
                <a:latin typeface="Arial" charset="0"/>
              </a:defRPr>
            </a:lvl1pPr>
          </a:lstStyle>
          <a:p>
            <a:pPr defTabSz="913912"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algn="r" eaLnBrk="1" hangingPunct="1">
              <a:defRPr sz="2200"/>
            </a:lvl1pPr>
          </a:lstStyle>
          <a:p>
            <a:pPr defTabSz="913912" fontAlgn="base">
              <a:spcBef>
                <a:spcPct val="0"/>
              </a:spcBef>
              <a:spcAft>
                <a:spcPct val="0"/>
              </a:spcAft>
              <a:defRPr/>
            </a:pPr>
            <a:fld id="{F4264759-E7CE-4A8C-955C-20DA2A50E45F}"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4736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061" algn="ctr" rtl="0" fontAlgn="base">
        <a:spcBef>
          <a:spcPct val="0"/>
        </a:spcBef>
        <a:spcAft>
          <a:spcPct val="0"/>
        </a:spcAft>
        <a:defRPr sz="6900">
          <a:solidFill>
            <a:schemeClr val="tx2"/>
          </a:solidFill>
          <a:latin typeface="Arial" charset="0"/>
        </a:defRPr>
      </a:lvl6pPr>
      <a:lvl7pPr marL="1436120" algn="ctr" rtl="0" fontAlgn="base">
        <a:spcBef>
          <a:spcPct val="0"/>
        </a:spcBef>
        <a:spcAft>
          <a:spcPct val="0"/>
        </a:spcAft>
        <a:defRPr sz="6900">
          <a:solidFill>
            <a:schemeClr val="tx2"/>
          </a:solidFill>
          <a:latin typeface="Arial" charset="0"/>
        </a:defRPr>
      </a:lvl7pPr>
      <a:lvl8pPr marL="2154181" algn="ctr" rtl="0" fontAlgn="base">
        <a:spcBef>
          <a:spcPct val="0"/>
        </a:spcBef>
        <a:spcAft>
          <a:spcPct val="0"/>
        </a:spcAft>
        <a:defRPr sz="6900">
          <a:solidFill>
            <a:schemeClr val="tx2"/>
          </a:solidFill>
          <a:latin typeface="Arial" charset="0"/>
        </a:defRPr>
      </a:lvl8pPr>
      <a:lvl9pPr marL="2872240" algn="ctr" rtl="0" fontAlgn="base">
        <a:spcBef>
          <a:spcPct val="0"/>
        </a:spcBef>
        <a:spcAft>
          <a:spcPct val="0"/>
        </a:spcAft>
        <a:defRPr sz="6900">
          <a:solidFill>
            <a:schemeClr val="tx2"/>
          </a:solidFill>
          <a:latin typeface="Arial" charset="0"/>
        </a:defRPr>
      </a:lvl9pPr>
    </p:titleStyle>
    <p:bodyStyle>
      <a:lvl1pPr marL="537875" indent="-537875" algn="l" rtl="0" eaLnBrk="0" fontAlgn="base" hangingPunct="0">
        <a:spcBef>
          <a:spcPct val="20000"/>
        </a:spcBef>
        <a:spcAft>
          <a:spcPct val="0"/>
        </a:spcAft>
        <a:buChar char="•"/>
        <a:defRPr sz="5000">
          <a:solidFill>
            <a:schemeClr val="tx1"/>
          </a:solidFill>
          <a:latin typeface="+mn-lt"/>
          <a:ea typeface="+mn-ea"/>
          <a:cs typeface="+mn-cs"/>
        </a:defRPr>
      </a:lvl1pPr>
      <a:lvl2pPr marL="1166190" indent="-447436" algn="l" rtl="0" eaLnBrk="0" fontAlgn="base" hangingPunct="0">
        <a:spcBef>
          <a:spcPct val="20000"/>
        </a:spcBef>
        <a:spcAft>
          <a:spcPct val="0"/>
        </a:spcAft>
        <a:buChar char="–"/>
        <a:defRPr sz="4400">
          <a:solidFill>
            <a:schemeClr val="tx1"/>
          </a:solidFill>
          <a:latin typeface="+mn-lt"/>
        </a:defRPr>
      </a:lvl2pPr>
      <a:lvl3pPr marL="1794504" indent="-358583" algn="l" rtl="0" eaLnBrk="0" fontAlgn="base" hangingPunct="0">
        <a:spcBef>
          <a:spcPct val="20000"/>
        </a:spcBef>
        <a:spcAft>
          <a:spcPct val="0"/>
        </a:spcAft>
        <a:buChar char="•"/>
        <a:defRPr sz="3800">
          <a:solidFill>
            <a:schemeClr val="tx1"/>
          </a:solidFill>
          <a:latin typeface="+mn-lt"/>
        </a:defRPr>
      </a:lvl3pPr>
      <a:lvl4pPr marL="2511670" indent="-358583" algn="l" rtl="0" eaLnBrk="0" fontAlgn="base" hangingPunct="0">
        <a:spcBef>
          <a:spcPct val="20000"/>
        </a:spcBef>
        <a:spcAft>
          <a:spcPct val="0"/>
        </a:spcAft>
        <a:buChar char="–"/>
        <a:defRPr sz="3100">
          <a:solidFill>
            <a:schemeClr val="tx1"/>
          </a:solidFill>
          <a:latin typeface="+mn-lt"/>
        </a:defRPr>
      </a:lvl4pPr>
      <a:lvl5pPr marL="3230422" indent="-358583" algn="l" rtl="0" eaLnBrk="0" fontAlgn="base" hangingPunct="0">
        <a:spcBef>
          <a:spcPct val="20000"/>
        </a:spcBef>
        <a:spcAft>
          <a:spcPct val="0"/>
        </a:spcAft>
        <a:buChar char="»"/>
        <a:defRPr sz="3100">
          <a:solidFill>
            <a:schemeClr val="tx1"/>
          </a:solidFill>
          <a:latin typeface="+mn-lt"/>
        </a:defRPr>
      </a:lvl5pPr>
      <a:lvl6pPr marL="3949330" indent="-359030" algn="l" rtl="0" fontAlgn="base">
        <a:spcBef>
          <a:spcPct val="20000"/>
        </a:spcBef>
        <a:spcAft>
          <a:spcPct val="0"/>
        </a:spcAft>
        <a:buChar char="»"/>
        <a:defRPr sz="3100">
          <a:solidFill>
            <a:schemeClr val="tx1"/>
          </a:solidFill>
          <a:latin typeface="+mn-lt"/>
        </a:defRPr>
      </a:lvl6pPr>
      <a:lvl7pPr marL="4667391" indent="-359030" algn="l" rtl="0" fontAlgn="base">
        <a:spcBef>
          <a:spcPct val="20000"/>
        </a:spcBef>
        <a:spcAft>
          <a:spcPct val="0"/>
        </a:spcAft>
        <a:buChar char="»"/>
        <a:defRPr sz="3100">
          <a:solidFill>
            <a:schemeClr val="tx1"/>
          </a:solidFill>
          <a:latin typeface="+mn-lt"/>
        </a:defRPr>
      </a:lvl7pPr>
      <a:lvl8pPr marL="5385452" indent="-359030" algn="l" rtl="0" fontAlgn="base">
        <a:spcBef>
          <a:spcPct val="20000"/>
        </a:spcBef>
        <a:spcAft>
          <a:spcPct val="0"/>
        </a:spcAft>
        <a:buChar char="»"/>
        <a:defRPr sz="3100">
          <a:solidFill>
            <a:schemeClr val="tx1"/>
          </a:solidFill>
          <a:latin typeface="+mn-lt"/>
        </a:defRPr>
      </a:lvl8pPr>
      <a:lvl9pPr marL="6103511" indent="-35903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120" rtl="0" eaLnBrk="1" latinLnBrk="0" hangingPunct="1">
        <a:defRPr sz="2800" kern="1200">
          <a:solidFill>
            <a:schemeClr val="tx1"/>
          </a:solidFill>
          <a:latin typeface="+mn-lt"/>
          <a:ea typeface="+mn-ea"/>
          <a:cs typeface="+mn-cs"/>
        </a:defRPr>
      </a:lvl1pPr>
      <a:lvl2pPr marL="718061" algn="l" defTabSz="1436120" rtl="0" eaLnBrk="1" latinLnBrk="0" hangingPunct="1">
        <a:defRPr sz="2800" kern="1200">
          <a:solidFill>
            <a:schemeClr val="tx1"/>
          </a:solidFill>
          <a:latin typeface="+mn-lt"/>
          <a:ea typeface="+mn-ea"/>
          <a:cs typeface="+mn-cs"/>
        </a:defRPr>
      </a:lvl2pPr>
      <a:lvl3pPr marL="1436120" algn="l" defTabSz="1436120" rtl="0" eaLnBrk="1" latinLnBrk="0" hangingPunct="1">
        <a:defRPr sz="2800" kern="1200">
          <a:solidFill>
            <a:schemeClr val="tx1"/>
          </a:solidFill>
          <a:latin typeface="+mn-lt"/>
          <a:ea typeface="+mn-ea"/>
          <a:cs typeface="+mn-cs"/>
        </a:defRPr>
      </a:lvl3pPr>
      <a:lvl4pPr marL="2154181" algn="l" defTabSz="1436120" rtl="0" eaLnBrk="1" latinLnBrk="0" hangingPunct="1">
        <a:defRPr sz="2800" kern="1200">
          <a:solidFill>
            <a:schemeClr val="tx1"/>
          </a:solidFill>
          <a:latin typeface="+mn-lt"/>
          <a:ea typeface="+mn-ea"/>
          <a:cs typeface="+mn-cs"/>
        </a:defRPr>
      </a:lvl4pPr>
      <a:lvl5pPr marL="2872240" algn="l" defTabSz="1436120" rtl="0" eaLnBrk="1" latinLnBrk="0" hangingPunct="1">
        <a:defRPr sz="2800" kern="1200">
          <a:solidFill>
            <a:schemeClr val="tx1"/>
          </a:solidFill>
          <a:latin typeface="+mn-lt"/>
          <a:ea typeface="+mn-ea"/>
          <a:cs typeface="+mn-cs"/>
        </a:defRPr>
      </a:lvl5pPr>
      <a:lvl6pPr marL="3590301" algn="l" defTabSz="1436120" rtl="0" eaLnBrk="1" latinLnBrk="0" hangingPunct="1">
        <a:defRPr sz="2800" kern="1200">
          <a:solidFill>
            <a:schemeClr val="tx1"/>
          </a:solidFill>
          <a:latin typeface="+mn-lt"/>
          <a:ea typeface="+mn-ea"/>
          <a:cs typeface="+mn-cs"/>
        </a:defRPr>
      </a:lvl6pPr>
      <a:lvl7pPr marL="4308360" algn="l" defTabSz="1436120" rtl="0" eaLnBrk="1" latinLnBrk="0" hangingPunct="1">
        <a:defRPr sz="2800" kern="1200">
          <a:solidFill>
            <a:schemeClr val="tx1"/>
          </a:solidFill>
          <a:latin typeface="+mn-lt"/>
          <a:ea typeface="+mn-ea"/>
          <a:cs typeface="+mn-cs"/>
        </a:defRPr>
      </a:lvl7pPr>
      <a:lvl8pPr marL="5026422" algn="l" defTabSz="1436120" rtl="0" eaLnBrk="1" latinLnBrk="0" hangingPunct="1">
        <a:defRPr sz="2800" kern="1200">
          <a:solidFill>
            <a:schemeClr val="tx1"/>
          </a:solidFill>
          <a:latin typeface="+mn-lt"/>
          <a:ea typeface="+mn-ea"/>
          <a:cs typeface="+mn-cs"/>
        </a:defRPr>
      </a:lvl8pPr>
      <a:lvl9pPr marL="5744481" algn="l" defTabSz="143612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slideLayout" Target="../slideLayouts/slideLayout7.xml"/><Relationship Id="rId7" Type="http://schemas.openxmlformats.org/officeDocument/2006/relationships/image" Target="../media/image5.wmf"/><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wmf"/><Relationship Id="rId4" Type="http://schemas.openxmlformats.org/officeDocument/2006/relationships/image" Target="../media/image2.jpe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8781"/>
            <a:ext cx="10037260" cy="68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21" tIns="71811" rIns="143621" bIns="7181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fontAlgn="base">
              <a:spcBef>
                <a:spcPct val="50000"/>
              </a:spcBef>
              <a:spcAft>
                <a:spcPct val="0"/>
              </a:spcAft>
            </a:pPr>
            <a:r>
              <a:rPr lang="en-US" altLang="en-US" sz="3500" b="1" dirty="0">
                <a:solidFill>
                  <a:srgbClr val="FF0066"/>
                </a:solidFill>
                <a:latin typeface="Times New Roman" pitchFamily="18" charset="0"/>
              </a:rPr>
              <a:t>TRƯỜNG TIỂU HỌC </a:t>
            </a:r>
            <a:r>
              <a:rPr lang="vi-VN" altLang="en-US" sz="3500" b="1">
                <a:solidFill>
                  <a:srgbClr val="FF0066"/>
                </a:solidFill>
                <a:latin typeface="Times New Roman" pitchFamily="18" charset="0"/>
              </a:rPr>
              <a:t>HÙNG TIẾN</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677" y="5442433"/>
            <a:ext cx="2034580" cy="26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821258" y="3995676"/>
            <a:ext cx="12345716" cy="163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Bef>
                <a:spcPts val="1799"/>
              </a:spcBef>
              <a:spcAft>
                <a:spcPct val="0"/>
              </a:spcAft>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913912" eaLnBrk="1" fontAlgn="base" hangingPunct="1">
              <a:spcBef>
                <a:spcPts val="1799"/>
              </a:spcBef>
              <a:spcAft>
                <a:spcPct val="0"/>
              </a:spcAft>
              <a:defRPr/>
            </a:pP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a:t>
            </a:r>
            <a:r>
              <a:rPr lang="vi-VN"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NGÀY </a:t>
            </a:r>
            <a:r>
              <a:rPr lang="vi-VN"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NHƯ THẾ NÀO LÀ ĐẸP ? </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p>
        </p:txBody>
      </p:sp>
      <p:sp>
        <p:nvSpPr>
          <p:cNvPr id="2059" name="Text Box 17"/>
          <p:cNvSpPr txBox="1">
            <a:spLocks noChangeArrowheads="1"/>
          </p:cNvSpPr>
          <p:nvPr/>
        </p:nvSpPr>
        <p:spPr bwMode="auto">
          <a:xfrm>
            <a:off x="2480251" y="2060588"/>
            <a:ext cx="11471154" cy="198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defTabSz="913912" eaLnBrk="1" fontAlgn="base" hangingPunct="1">
              <a:spcAft>
                <a:spcPct val="0"/>
              </a:spcAft>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197567"/>
            <a:ext cx="5974561" cy="88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21" tIns="71811" rIns="143621" bIns="7181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3912" fontAlgn="base">
              <a:spcBef>
                <a:spcPct val="0"/>
              </a:spcBef>
              <a:spcAft>
                <a:spcPct val="0"/>
              </a:spcAft>
            </a:pPr>
            <a:r>
              <a:rPr lang="en-US" altLang="en-US" b="1" i="1">
                <a:solidFill>
                  <a:srgbClr val="FF0066"/>
                </a:solidFill>
                <a:latin typeface="Times New Roman" pitchFamily="18" charset="0"/>
              </a:rPr>
              <a:t>Giáo viên:</a:t>
            </a:r>
          </a:p>
          <a:p>
            <a:pPr defTabSz="913912" fontAlgn="base">
              <a:spcBef>
                <a:spcPct val="0"/>
              </a:spcBef>
              <a:spcAft>
                <a:spcPct val="0"/>
              </a:spcAft>
            </a:pPr>
            <a:r>
              <a:rPr lang="en-US" altLang="en-US"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0079" y="6227884"/>
            <a:ext cx="5616086" cy="20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113977" y="335180"/>
            <a:ext cx="2078575"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3123723" y="416796"/>
            <a:ext cx="2086501" cy="249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3" y="1451761"/>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9961410">
            <a:off x="13131114" y="988801"/>
            <a:ext cx="1474263" cy="192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417220" flipH="1">
            <a:off x="2549683" y="5962474"/>
            <a:ext cx="1416132" cy="102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38633" y="5111196"/>
            <a:ext cx="4334746" cy="30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5514638" y="8382000"/>
            <a:ext cx="609600" cy="609600"/>
          </a:xfrm>
          <a:prstGeom prst="rect">
            <a:avLst/>
          </a:prstGeom>
        </p:spPr>
      </p:pic>
    </p:spTree>
    <p:extLst>
      <p:ext uri="{BB962C8B-B14F-4D97-AF65-F5344CB8AC3E}">
        <p14:creationId xmlns:p14="http://schemas.microsoft.com/office/powerpoint/2010/main" val="225685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3" presetClass="emph" presetSubtype="2" repeatCount="1000000" accel="36000" decel="20000" fill="hold" grpId="0" nodeType="withEffect">
                                  <p:stCondLst>
                                    <p:cond delay="0"/>
                                  </p:stCondLst>
                                  <p:childTnLst>
                                    <p:animClr clrSpc="rgb" dir="cw">
                                      <p:cBhvr override="childStyle">
                                        <p:cTn id="8" dur="4750" fill="hold"/>
                                        <p:tgtEl>
                                          <p:spTgt spid="2059"/>
                                        </p:tgtEl>
                                        <p:attrNameLst>
                                          <p:attrName>style.color</p:attrName>
                                        </p:attrNameLst>
                                      </p:cBhvr>
                                      <p:to>
                                        <a:srgbClr val="0000FF"/>
                                      </p:to>
                                    </p:animClr>
                                  </p:childTnLst>
                                </p:cTn>
                              </p:par>
                              <p:par>
                                <p:cTn id="9" presetID="21" presetClass="emph" presetSubtype="0" repeatCount="200000" fill="hold" grpId="1" nodeType="withEffect">
                                  <p:stCondLst>
                                    <p:cond delay="0"/>
                                  </p:stCondLst>
                                  <p:childTnLst>
                                    <p:animClr clrSpc="hsl" dir="cw">
                                      <p:cBhvr override="childStyle">
                                        <p:cTn id="10" dur="2000" fill="hold"/>
                                        <p:tgtEl>
                                          <p:spTgt spid="2059"/>
                                        </p:tgtEl>
                                        <p:attrNameLst>
                                          <p:attrName>style.color</p:attrName>
                                        </p:attrNameLst>
                                      </p:cBhvr>
                                      <p:by>
                                        <p:hsl h="7200000" s="0" l="0"/>
                                      </p:by>
                                    </p:animClr>
                                    <p:animClr clrSpc="hsl" dir="cw">
                                      <p:cBhvr>
                                        <p:cTn id="11" dur="2000" fill="hold"/>
                                        <p:tgtEl>
                                          <p:spTgt spid="2059"/>
                                        </p:tgtEl>
                                        <p:attrNameLst>
                                          <p:attrName>fillcolor</p:attrName>
                                        </p:attrNameLst>
                                      </p:cBhvr>
                                      <p:by>
                                        <p:hsl h="7200000" s="0" l="0"/>
                                      </p:by>
                                    </p:animClr>
                                    <p:animClr clrSpc="hsl" dir="cw">
                                      <p:cBhvr>
                                        <p:cTn id="12" dur="2000" fill="hold"/>
                                        <p:tgtEl>
                                          <p:spTgt spid="2059"/>
                                        </p:tgtEl>
                                        <p:attrNameLst>
                                          <p:attrName>stroke.color</p:attrName>
                                        </p:attrNameLst>
                                      </p:cBhvr>
                                      <p:by>
                                        <p:hsl h="7200000" s="0" l="0"/>
                                      </p:by>
                                    </p:animClr>
                                    <p:set>
                                      <p:cBhvr>
                                        <p:cTn id="13"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4"/>
                </p:tgtEl>
              </p:cMediaNode>
            </p:audio>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152727" y="1050447"/>
            <a:ext cx="14122806" cy="676253"/>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lại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từng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đoạn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của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theo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grpSp>
        <p:nvGrpSpPr>
          <p:cNvPr id="21" name="Group 20"/>
          <p:cNvGrpSpPr/>
          <p:nvPr/>
        </p:nvGrpSpPr>
        <p:grpSpPr>
          <a:xfrm>
            <a:off x="1152727" y="318140"/>
            <a:ext cx="12193809" cy="646331"/>
            <a:chOff x="1508918" y="1888664"/>
            <a:chExt cx="11097737" cy="1084435"/>
          </a:xfrm>
        </p:grpSpPr>
        <p:sp>
          <p:nvSpPr>
            <p:cNvPr id="23" name="Rectangle 22"/>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24" name="Straight Connector 2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30878" t="32332" r="29003" b="10576"/>
          <a:stretch/>
        </p:blipFill>
        <p:spPr>
          <a:xfrm>
            <a:off x="307975" y="1726700"/>
            <a:ext cx="15632174" cy="7171117"/>
          </a:xfrm>
          <a:prstGeom prst="rect">
            <a:avLst/>
          </a:prstGeom>
        </p:spPr>
      </p:pic>
    </p:spTree>
    <p:extLst>
      <p:ext uri="{BB962C8B-B14F-4D97-AF65-F5344CB8AC3E}">
        <p14:creationId xmlns:p14="http://schemas.microsoft.com/office/powerpoint/2010/main" val="4066652877"/>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4" y="394242"/>
            <a:ext cx="14920253" cy="874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8760"/>
            <a:ext cx="15617823" cy="1580731"/>
          </a:xfrm>
          <a:prstGeom prst="rect">
            <a:avLst/>
          </a:prstGeom>
        </p:spPr>
        <p:txBody>
          <a:bodyPr wrap="none" lIns="122018" tIns="61009" rIns="122018" bIns="61009" fromWordArt="1">
            <a:prstTxWarp prst="textPlain">
              <a:avLst>
                <a:gd name="adj" fmla="val 50000"/>
              </a:avLst>
            </a:prstTxWarp>
          </a:bodyPr>
          <a:lstStyle/>
          <a:p>
            <a:pPr algn="ctr" defTabSz="913912" eaLnBrk="0" fontAlgn="base" hangingPunct="0">
              <a:spcBef>
                <a:spcPct val="0"/>
              </a:spcBef>
              <a:spcAft>
                <a:spcPct val="0"/>
              </a:spcAft>
            </a:pP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defTabSz="913912" eaLnBrk="0" fontAlgn="base" hangingPunct="0">
              <a:spcBef>
                <a:spcPct val="0"/>
              </a:spcBef>
              <a:spcAft>
                <a:spcPct val="0"/>
              </a:spcAft>
            </a:pP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3401499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5593" t="52350" r="26779" b="9706"/>
          <a:stretch/>
        </p:blipFill>
        <p:spPr>
          <a:xfrm>
            <a:off x="504223" y="609601"/>
            <a:ext cx="15272617" cy="8004312"/>
          </a:xfrm>
          <a:prstGeom prst="rect">
            <a:avLst/>
          </a:prstGeom>
        </p:spPr>
      </p:pic>
    </p:spTree>
    <p:extLst>
      <p:ext uri="{BB962C8B-B14F-4D97-AF65-F5344CB8AC3E}">
        <p14:creationId xmlns:p14="http://schemas.microsoft.com/office/powerpoint/2010/main" val="3984054262"/>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4" y="2830303"/>
            <a:ext cx="12793622" cy="1272143"/>
          </a:xfrm>
          <a:prstGeom prst="rect">
            <a:avLst/>
          </a:prstGeom>
        </p:spPr>
        <p:txBody>
          <a:bodyPr wrap="square" lIns="122018" tIns="61009" rIns="122018" bIns="61009">
            <a:spAutoFit/>
          </a:bodyPr>
          <a:lstStyle/>
          <a:p>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Đọc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trôi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chảy</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toàn</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bài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ngắt</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nghỉ</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câu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đúng</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chú</a:t>
            </a:r>
            <a:r>
              <a:rPr lang="en-US" sz="3700" b="1" dirty="0">
                <a:solidFill>
                  <a:srgbClr val="0000CC"/>
                </a:solidFill>
                <a:latin typeface="Times New Roman" panose="02020603050405020304" pitchFamily="18" charset="0"/>
                <a:cs typeface="Times New Roman" panose="02020603050405020304" pitchFamily="18" charset="0"/>
              </a:rPr>
              <a:t> ý </a:t>
            </a:r>
            <a:r>
              <a:rPr lang="en-US" sz="3700" b="1" dirty="0" err="1">
                <a:solidFill>
                  <a:srgbClr val="0000CC"/>
                </a:solidFill>
                <a:latin typeface="Times New Roman" panose="02020603050405020304" pitchFamily="18" charset="0"/>
                <a:cs typeface="Times New Roman" panose="02020603050405020304" pitchFamily="18" charset="0"/>
              </a:rPr>
              <a:t>câu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dài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Đọc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diễn</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cảm</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các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lời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thoại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với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ngữ</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điệu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phù</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hợp</a:t>
            </a:r>
            <a:r>
              <a:rPr lang="en-US" sz="3700" b="1" dirty="0">
                <a:solidFill>
                  <a:srgbClr val="0000CC"/>
                </a:solidFill>
                <a:latin typeface="Times New Roman" panose="02020603050405020304" pitchFamily="18" charset="0"/>
                <a:cs typeface="Times New Roman" panose="02020603050405020304" pitchFamily="18" charset="0"/>
              </a:rPr>
              <a:t>.</a:t>
            </a:r>
          </a:p>
        </p:txBody>
      </p:sp>
      <p:sp>
        <p:nvSpPr>
          <p:cNvPr id="3" name="Rectangle 2"/>
          <p:cNvSpPr/>
          <p:nvPr/>
        </p:nvSpPr>
        <p:spPr>
          <a:xfrm>
            <a:off x="1508919" y="5782715"/>
            <a:ext cx="13578681" cy="1846660"/>
          </a:xfrm>
          <a:prstGeom prst="rect">
            <a:avLst/>
          </a:prstGeom>
        </p:spPr>
        <p:txBody>
          <a:bodyPr wrap="square" lIns="122018" tIns="61009" rIns="122018" bIns="61009">
            <a:spAutoFit/>
          </a:bodyPr>
          <a:lstStyle/>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1: </a:t>
            </a:r>
            <a:r>
              <a:rPr lang="en-US" sz="3700" b="1" dirty="0" err="1">
                <a:solidFill>
                  <a:srgbClr val="0000CC"/>
                </a:solidFill>
                <a:latin typeface="Times New Roman" panose="02020603050405020304" pitchFamily="18" charset="0"/>
                <a:ea typeface="Times New Roman" panose="02020603050405020304" pitchFamily="18" charset="0"/>
              </a:rPr>
              <a:t>Từ</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đầu</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đến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giun</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đất</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cãi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lại</a:t>
            </a:r>
            <a:r>
              <a:rPr lang="en-US" sz="3700" b="1" dirty="0">
                <a:solidFill>
                  <a:srgbClr val="0000CC"/>
                </a:solidFill>
                <a:latin typeface="Times New Roman" panose="02020603050405020304" pitchFamily="18" charset="0"/>
                <a:ea typeface="Times New Roman" panose="02020603050405020304" pitchFamily="18" charset="0"/>
              </a:rPr>
              <a:t>.</a:t>
            </a:r>
          </a:p>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2: </a:t>
            </a:r>
            <a:r>
              <a:rPr lang="en-US" sz="3700" b="1" dirty="0" err="1">
                <a:solidFill>
                  <a:srgbClr val="0000CC"/>
                </a:solidFill>
                <a:latin typeface="Times New Roman" panose="02020603050405020304" pitchFamily="18" charset="0"/>
                <a:ea typeface="Times New Roman" panose="02020603050405020304" pitchFamily="18" charset="0"/>
              </a:rPr>
              <a:t>Tiếp</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theo</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cho</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đến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sau</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khi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mặt</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trời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lặn</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nhé</a:t>
            </a:r>
            <a:r>
              <a:rPr lang="en-US" sz="3700" b="1" dirty="0">
                <a:solidFill>
                  <a:srgbClr val="0000CC"/>
                </a:solidFill>
                <a:latin typeface="Times New Roman" panose="02020603050405020304" pitchFamily="18" charset="0"/>
                <a:ea typeface="Times New Roman" panose="02020603050405020304" pitchFamily="18" charset="0"/>
              </a:rPr>
              <a:t>.</a:t>
            </a:r>
          </a:p>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3: </a:t>
            </a:r>
            <a:r>
              <a:rPr lang="en-US" sz="3700" b="1" dirty="0" err="1">
                <a:solidFill>
                  <a:srgbClr val="0000CC"/>
                </a:solidFill>
                <a:latin typeface="Times New Roman" panose="02020603050405020304" pitchFamily="18" charset="0"/>
                <a:ea typeface="Times New Roman" panose="02020603050405020304" pitchFamily="18" charset="0"/>
              </a:rPr>
              <a:t>Còn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lại</a:t>
            </a:r>
            <a:r>
              <a:rPr lang="en-US" sz="3700" b="1" dirty="0">
                <a:solidFill>
                  <a:srgbClr val="0000CC"/>
                </a:solidFill>
                <a:latin typeface="Times New Roman" panose="02020603050405020304" pitchFamily="18" charset="0"/>
                <a:ea typeface="Times New Roman" panose="02020603050405020304" pitchFamily="18" charset="0"/>
              </a:rPr>
              <a:t>.</a:t>
            </a:r>
          </a:p>
        </p:txBody>
      </p:sp>
      <p:grpSp>
        <p:nvGrpSpPr>
          <p:cNvPr id="13" name="Group 12"/>
          <p:cNvGrpSpPr/>
          <p:nvPr/>
        </p:nvGrpSpPr>
        <p:grpSpPr>
          <a:xfrm>
            <a:off x="1508919" y="1984487"/>
            <a:ext cx="4191001" cy="677108"/>
            <a:chOff x="1508919" y="1888664"/>
            <a:chExt cx="3733800" cy="677967"/>
          </a:xfrm>
        </p:grpSpPr>
        <p:sp>
          <p:nvSpPr>
            <p:cNvPr id="20" name="Rectangle 19"/>
            <p:cNvSpPr/>
            <p:nvPr/>
          </p:nvSpPr>
          <p:spPr>
            <a:xfrm>
              <a:off x="1508919" y="1888664"/>
              <a:ext cx="3733800" cy="677967"/>
            </a:xfrm>
            <a:prstGeom prst="rect">
              <a:avLst/>
            </a:prstGeom>
          </p:spPr>
          <p:txBody>
            <a:bodyPr wrap="square">
              <a:spAutoFit/>
            </a:bodyPr>
            <a:lstStyle/>
            <a:p>
              <a:pPr defTabSz="913912" eaLnBrk="0" fontAlgn="base" hangingPunct="0">
                <a:spcBef>
                  <a:spcPct val="0"/>
                </a:spcBef>
                <a:spcAft>
                  <a:spcPct val="0"/>
                </a:spcAft>
              </a:pPr>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626531" y="4822949"/>
            <a:ext cx="4191001" cy="677108"/>
            <a:chOff x="1508919" y="1888664"/>
            <a:chExt cx="3733800" cy="677967"/>
          </a:xfrm>
        </p:grpSpPr>
        <p:sp>
          <p:nvSpPr>
            <p:cNvPr id="23" name="Rectangle 22"/>
            <p:cNvSpPr/>
            <p:nvPr/>
          </p:nvSpPr>
          <p:spPr>
            <a:xfrm>
              <a:off x="1508919" y="1888664"/>
              <a:ext cx="3733800" cy="677967"/>
            </a:xfrm>
            <a:prstGeom prst="rect">
              <a:avLst/>
            </a:prstGeom>
          </p:spPr>
          <p:txBody>
            <a:bodyPr wrap="square">
              <a:spAutoFit/>
            </a:bodyPr>
            <a:lstStyle/>
            <a:p>
              <a:pPr defTabSz="913912" eaLnBrk="0" fontAlgn="base" hangingPunct="0">
                <a:spcBef>
                  <a:spcPct val="0"/>
                </a:spcBef>
                <a:spcAft>
                  <a:spcPct val="0"/>
                </a:spcAft>
              </a:pPr>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66823256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10704" y="2743942"/>
            <a:ext cx="3106431"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6741"/>
            <a:ext cx="6781802" cy="707886"/>
            <a:chOff x="1508918" y="1888664"/>
            <a:chExt cx="6172201" cy="1187714"/>
          </a:xfrm>
        </p:grpSpPr>
        <p:sp>
          <p:nvSpPr>
            <p:cNvPr id="10" name="Rectangle 9"/>
            <p:cNvSpPr/>
            <p:nvPr/>
          </p:nvSpPr>
          <p:spPr>
            <a:xfrm>
              <a:off x="1508918" y="1888664"/>
              <a:ext cx="6172201" cy="1187714"/>
            </a:xfrm>
            <a:prstGeom prst="rect">
              <a:avLst/>
            </a:prstGeom>
          </p:spPr>
          <p:txBody>
            <a:bodyPr wrap="square">
              <a:spAutoFit/>
            </a:bodyPr>
            <a:lstStyle/>
            <a:p>
              <a:pPr defTabSz="913912" eaLnBrk="0" fontAlgn="base" hangingPunct="0">
                <a:spcBef>
                  <a:spcPct val="0"/>
                </a:spcBef>
                <a:spcAft>
                  <a:spcPct val="0"/>
                </a:spcAft>
              </a:pPr>
              <a:r>
                <a:rPr lang="en-US" sz="4000" b="1" dirty="0">
                  <a:solidFill>
                    <a:srgbClr val="FF0000"/>
                  </a:solidFill>
                  <a:latin typeface="Times New Roman" pitchFamily="18" charset="0"/>
                  <a:cs typeface="Times New Roman" pitchFamily="18" charset="0"/>
                </a:rPr>
                <a:t>3. </a:t>
              </a:r>
              <a:r>
                <a:rPr lang="en-US" sz="4000" b="1" dirty="0" err="1">
                  <a:solidFill>
                    <a:srgbClr val="FF0000"/>
                  </a:solidFill>
                  <a:latin typeface="Times New Roman" pitchFamily="18" charset="0"/>
                  <a:cs typeface="Times New Roman" pitchFamily="18" charset="0"/>
                </a:rPr>
                <a:t>Luyện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tìm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hiểu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589546" y="3481969"/>
            <a:ext cx="14883065" cy="1231205"/>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21" name="Rectangle 20"/>
          <p:cNvSpPr/>
          <p:nvPr/>
        </p:nvSpPr>
        <p:spPr>
          <a:xfrm>
            <a:off x="3841754" y="2711567"/>
            <a:ext cx="2441074"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2" name="Rectangle 21"/>
          <p:cNvSpPr/>
          <p:nvPr/>
        </p:nvSpPr>
        <p:spPr>
          <a:xfrm>
            <a:off x="5746290" y="2693567"/>
            <a:ext cx="3060647"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3" name="Rectangle 22"/>
          <p:cNvSpPr/>
          <p:nvPr/>
        </p:nvSpPr>
        <p:spPr>
          <a:xfrm>
            <a:off x="7848719" y="2682053"/>
            <a:ext cx="3405413"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0" name="Rectangle 19"/>
          <p:cNvSpPr/>
          <p:nvPr/>
        </p:nvSpPr>
        <p:spPr>
          <a:xfrm>
            <a:off x="1395666" y="5465706"/>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Gò</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khoảng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nổi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giữa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bằng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phẳng</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4" name="Rectangle 23"/>
          <p:cNvSpPr/>
          <p:nvPr/>
        </p:nvSpPr>
        <p:spPr>
          <a:xfrm>
            <a:off x="1395666" y="6138562"/>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Búng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chân</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dùng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tạo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âm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thanh</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5" name="Rectangle 24"/>
          <p:cNvSpPr/>
          <p:nvPr/>
        </p:nvSpPr>
        <p:spPr>
          <a:xfrm>
            <a:off x="497074" y="6876371"/>
            <a:ext cx="14703288" cy="1231205"/>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tách</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phỏng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cứng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mảnh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nhau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nghe</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giòn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thanh</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6" name="Rectangle 25"/>
          <p:cNvSpPr/>
          <p:nvPr/>
        </p:nvSpPr>
        <p:spPr>
          <a:xfrm>
            <a:off x="1395666" y="8158679"/>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Nắng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huy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hoàng</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nắng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7" name="Rectangle 26"/>
          <p:cNvSpPr/>
          <p:nvPr/>
        </p:nvSpPr>
        <p:spPr>
          <a:xfrm>
            <a:off x="1486640" y="4721075"/>
            <a:ext cx="3106431"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u="sng">
                <a:solidFill>
                  <a:srgbClr val="FF0000"/>
                </a:solidFill>
                <a:latin typeface="Times New Roman" panose="02020603050405020304" pitchFamily="18" charset="0"/>
                <a:ea typeface="Times New Roman" panose="02020603050405020304" pitchFamily="18" charset="0"/>
              </a:rPr>
              <a:t>Giải nghĩa từ:</a:t>
            </a:r>
            <a:endParaRPr lang="en-US" sz="3600" b="1" u="sng"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5569326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Effect transition="in" filter="fade">
                                      <p:cBhvr>
                                        <p:cTn id="32" dur="500"/>
                                        <p:tgtEl>
                                          <p:spTgt spid="2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0" y="2745520"/>
            <a:ext cx="10233819" cy="1231107"/>
          </a:xfrm>
          <a:prstGeom prst="rect">
            <a:avLst/>
          </a:prstGeom>
        </p:spPr>
        <p:txBody>
          <a:bodyPr wrap="square" lIns="122018" tIns="61009" rIns="122018" bIns="61009">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23721" y="4045230"/>
            <a:ext cx="10210801" cy="12311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nl-NL" sz="3600" b="1" dirty="0">
                <a:solidFill>
                  <a:srgbClr val="0000CC"/>
                </a:solidFill>
                <a:latin typeface="Times New Roman" pitchFamily="18" charset="0"/>
                <a:cs typeface="Times New Roman" pitchFamily="18" charset="0"/>
              </a:rPr>
              <a:t>     Trong bài đọc, các nhân vật tranh luận với nhau về quan niệm ngày như thế nào là đẹp?</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5507152" y="5276338"/>
            <a:ext cx="10233819" cy="1784249"/>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a:t>
            </a:r>
            <a:r>
              <a:rPr lang="en-US" dirty="0"/>
              <a:t> </a:t>
            </a:r>
            <a:r>
              <a:rPr lang="en-US" sz="3600" b="1" dirty="0">
                <a:solidFill>
                  <a:srgbClr val="FF0000"/>
                </a:solidFill>
                <a:latin typeface="Times New Roman" panose="02020603050405020304" pitchFamily="18" charset="0"/>
                <a:cs typeface="Times New Roman" panose="02020603050405020304" pitchFamily="18" charset="0"/>
              </a:rPr>
              <a:t>Theo </a:t>
            </a:r>
            <a:r>
              <a:rPr lang="en-US" sz="3600" b="1" dirty="0" err="1">
                <a:solidFill>
                  <a:srgbClr val="FF0000"/>
                </a:solidFill>
                <a:latin typeface="Times New Roman" panose="02020603050405020304" pitchFamily="18" charset="0"/>
                <a:cs typeface="Times New Roman" panose="02020603050405020304" pitchFamily="18" charset="0"/>
              </a:rPr>
              <a:t>giun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a:p>
            <a:pPr algn="just" defTabSz="913912" eaLnBrk="0" fontAlgn="base" hangingPunct="0">
              <a:spcBef>
                <a:spcPct val="0"/>
              </a:spcBef>
              <a:spcAft>
                <a:spcPct val="0"/>
              </a:spcAft>
            </a:pP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5511432" y="6457911"/>
            <a:ext cx="10210801" cy="2339101"/>
          </a:xfrm>
          <a:prstGeom prst="rect">
            <a:avLst/>
          </a:prstGeom>
        </p:spPr>
        <p:txBody>
          <a:bodyPr wrap="square" lIns="122018" tIns="61009" rIns="122018" bIns="61009">
            <a:spAutoFit/>
          </a:bodyPr>
          <a:lstStyle/>
          <a:p>
            <a:pPr algn="just"/>
            <a:r>
              <a:rPr lang="nl-NL" sz="3600" b="1" dirty="0">
                <a:solidFill>
                  <a:srgbClr val="0000CC"/>
                </a:solidFill>
                <a:latin typeface="Times New Roman" pitchFamily="18" charset="0"/>
                <a:cs typeface="Times New Roman" pitchFamily="18" charset="0"/>
              </a:rPr>
              <a:t>     Theo châu chấu ngày đẹp là ngày nắng ráo, trên trời không một gợn mây, có mặt trời tỏa nắng. Còn theo giun đất, ngày đẹp là ngày có mưa bụi và những vũng nước đục.</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3"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4" name="Rectangle 43"/>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7416" y="361161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1998149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0" y="2745519"/>
            <a:ext cx="10233819" cy="2153581"/>
          </a:xfrm>
          <a:prstGeom prst="rect">
            <a:avLst/>
          </a:prstGeom>
        </p:spPr>
        <p:txBody>
          <a:bodyPr wrap="square" lIns="122018" tIns="61009" rIns="122018" bIns="61009">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chờ</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mặt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lặn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a:p>
            <a:r>
              <a:rPr lang="en-US" dirty="0"/>
              <a:t> </a:t>
            </a:r>
          </a:p>
          <a:p>
            <a:pPr algn="just" defTabSz="913912" eaLnBrk="0" fontAlgn="base" hangingPunct="0">
              <a:spcBef>
                <a:spcPct val="0"/>
              </a:spcBef>
              <a:spcAft>
                <a:spcPct val="0"/>
              </a:spcAft>
            </a:pP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623721" y="3963173"/>
            <a:ext cx="10210801" cy="1785104"/>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nl-NL" sz="3600" b="1" dirty="0">
                <a:solidFill>
                  <a:srgbClr val="0000CC"/>
                </a:solidFill>
                <a:latin typeface="Times New Roman" pitchFamily="18" charset="0"/>
                <a:cs typeface="Times New Roman" pitchFamily="18" charset="0"/>
              </a:rPr>
              <a:t>     Bác kiến phải chờ đến khi mặt trời lặn mới trả lời câu hỏi của hai bạn vì bác muốn kiểm nghiệm qua thực tế.</a:t>
            </a:r>
            <a:endParaRPr lang="en-US" sz="3600" b="1" dirty="0">
              <a:solidFill>
                <a:srgbClr val="0000CC"/>
              </a:solidFill>
              <a:latin typeface="Times New Roman" pitchFamily="18" charset="0"/>
              <a:cs typeface="Times New Roman" pitchFamily="18" charset="0"/>
            </a:endParaRPr>
          </a:p>
        </p:txBody>
      </p:sp>
      <p:sp>
        <p:nvSpPr>
          <p:cNvPr id="4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1" name="Rectangle 40"/>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4" name="Rectangle 43"/>
          <p:cNvSpPr/>
          <p:nvPr/>
        </p:nvSpPr>
        <p:spPr>
          <a:xfrm>
            <a:off x="7416" y="361161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0816480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21624"/>
            <a:ext cx="4138960" cy="73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018" tIns="61009" rIns="122018" bIns="6100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fontAlgn="base">
              <a:spcBef>
                <a:spcPct val="0"/>
              </a:spcBef>
              <a:spcAft>
                <a:spcPct val="0"/>
              </a:spcAft>
            </a:pPr>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1" y="3564702"/>
            <a:ext cx="9525001" cy="4498025"/>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17151" y="4744268"/>
              <a:ext cx="8137524" cy="1602471"/>
            </a:xfrm>
            <a:prstGeom prst="rect">
              <a:avLst/>
            </a:prstGeom>
          </p:spPr>
          <p:txBody>
            <a:bodyPr>
              <a:spAutoFit/>
            </a:bodyPr>
            <a:lstStyle/>
            <a:p>
              <a:pPr marL="610088"/>
              <a:r>
                <a:rPr lang="en-US" sz="4800" b="1" i="1" dirty="0" err="1">
                  <a:solidFill>
                    <a:srgbClr val="FF0000"/>
                  </a:solidFill>
                  <a:latin typeface="Times New Roman" panose="02020603050405020304" pitchFamily="18" charset="0"/>
                  <a:cs typeface="Times New Roman" panose="02020603050405020304" pitchFamily="18" charset="0"/>
                </a:rPr>
                <a:t>Ngày</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đẹp</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là</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ngày</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mỗi</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người</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làm</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được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nhiều</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việc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tốt</a:t>
              </a:r>
              <a:r>
                <a:rPr lang="nl-NL" sz="4800" dirty="0">
                  <a:solidFill>
                    <a:srgbClr val="FF0000"/>
                  </a:solidFill>
                  <a:latin typeface="Times New Roman" panose="02020603050405020304" pitchFamily="18" charset="0"/>
                  <a:cs typeface="Times New Roman" panose="02020603050405020304" pitchFamily="18" charset="0"/>
                </a:rPr>
                <a:t>.</a:t>
              </a:r>
              <a:endParaRPr lang="en-US" sz="4800" dirty="0">
                <a:solidFill>
                  <a:srgbClr val="FF0000"/>
                </a:solidFill>
                <a:latin typeface="Times New Roman" panose="02020603050405020304" pitchFamily="18" charset="0"/>
                <a:cs typeface="Times New Roman" panose="02020603050405020304" pitchFamily="18" charset="0"/>
              </a:endParaRPr>
            </a:p>
          </p:txBody>
        </p:sp>
      </p:grpSp>
      <p:sp>
        <p:nvSpPr>
          <p:cNvPr id="4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2" name="Rectangle 41"/>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7416" y="361161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8161186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0878" t="32332" r="29003" b="10576"/>
          <a:stretch/>
        </p:blipFill>
        <p:spPr>
          <a:xfrm>
            <a:off x="739035" y="3269293"/>
            <a:ext cx="14730609" cy="5623705"/>
          </a:xfrm>
          <a:prstGeom prst="rect">
            <a:avLst/>
          </a:prstGeom>
        </p:spPr>
      </p:pic>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5" y="2033255"/>
            <a:ext cx="12193809" cy="646331"/>
            <a:chOff x="1508918" y="1888664"/>
            <a:chExt cx="11097737" cy="1084435"/>
          </a:xfrm>
        </p:grpSpPr>
        <p:sp>
          <p:nvSpPr>
            <p:cNvPr id="10" name="Rectangle 9"/>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5" y="2709800"/>
            <a:ext cx="11609898" cy="676253"/>
          </a:xfrm>
          <a:prstGeom prst="rect">
            <a:avLst/>
          </a:prstGeom>
        </p:spPr>
        <p:txBody>
          <a:bodyPr wrap="square" lIns="122018" tIns="61009" rIns="122018" bIns="61009">
            <a:spAutoFit/>
          </a:bodyPr>
          <a:lstStyle/>
          <a:p>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nl-NL" sz="3600" b="1" i="1" dirty="0">
                <a:solidFill>
                  <a:srgbClr val="0000CC"/>
                </a:solidFill>
                <a:latin typeface="Times New Roman" panose="02020603050405020304" pitchFamily="18" charset="0"/>
                <a:cs typeface="Times New Roman" panose="02020603050405020304" pitchFamily="18" charset="0"/>
              </a:rPr>
              <a:t>Nói về sự việc trong từng tranh. </a:t>
            </a:r>
            <a:endParaRPr lang="en-US" sz="3600" i="1" dirty="0">
              <a:solidFill>
                <a:srgbClr val="0000CC"/>
              </a:solidFill>
              <a:latin typeface="Times New Roman" panose="02020603050405020304" pitchFamily="18" charset="0"/>
              <a:cs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2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5031467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5" y="2033255"/>
            <a:ext cx="12193809" cy="646331"/>
            <a:chOff x="1508918" y="1888664"/>
            <a:chExt cx="11097737" cy="1084435"/>
          </a:xfrm>
        </p:grpSpPr>
        <p:sp>
          <p:nvSpPr>
            <p:cNvPr id="10" name="Rectangle 9"/>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2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9" name="Rectangle 18"/>
          <p:cNvSpPr/>
          <p:nvPr/>
        </p:nvSpPr>
        <p:spPr>
          <a:xfrm>
            <a:off x="788140" y="4914381"/>
            <a:ext cx="5387193" cy="954206"/>
          </a:xfrm>
          <a:prstGeom prst="rect">
            <a:avLst/>
          </a:prstGeom>
        </p:spPr>
        <p:txBody>
          <a:bodyPr wrap="square" lIns="122018" tIns="61009" rIns="122018" bIns="61009">
            <a:spAutoFit/>
          </a:bodyPr>
          <a:lstStyle/>
          <a:p>
            <a:r>
              <a:rPr lang="en-US" sz="5400" b="1" i="1">
                <a:solidFill>
                  <a:srgbClr val="0000CC"/>
                </a:solidFill>
                <a:latin typeface="Times New Roman" pitchFamily="18" charset="0"/>
                <a:cs typeface="Times New Roman" pitchFamily="18" charset="0"/>
              </a:rPr>
              <a:t>Nghe kể chuyện</a:t>
            </a:r>
            <a:endParaRPr lang="en-US" sz="5400" b="1" i="1" dirty="0">
              <a:solidFill>
                <a:srgbClr val="0000CC"/>
              </a:solidFill>
              <a:latin typeface="Times New Roman" panose="02020603050405020304" pitchFamily="18" charset="0"/>
              <a:cs typeface="Times New Roman" panose="02020603050405020304" pitchFamily="18" charset="0"/>
            </a:endParaRPr>
          </a:p>
        </p:txBody>
      </p:sp>
      <p:pic>
        <p:nvPicPr>
          <p:cNvPr id="6" name="Ngay the nao la dep.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175333" y="2684664"/>
            <a:ext cx="9682618" cy="6115337"/>
          </a:xfrm>
          <a:prstGeom prst="rect">
            <a:avLst/>
          </a:prstGeom>
        </p:spPr>
      </p:pic>
    </p:spTree>
    <p:extLst>
      <p:ext uri="{BB962C8B-B14F-4D97-AF65-F5344CB8AC3E}">
        <p14:creationId xmlns:p14="http://schemas.microsoft.com/office/powerpoint/2010/main" val="4027867364"/>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742</Words>
  <Application>Microsoft Office PowerPoint</Application>
  <PresentationFormat>Custom</PresentationFormat>
  <Paragraphs>84</Paragraphs>
  <Slides>11</Slides>
  <Notes>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28</cp:revision>
  <dcterms:created xsi:type="dcterms:W3CDTF">2022-06-27T10:38:08Z</dcterms:created>
  <dcterms:modified xsi:type="dcterms:W3CDTF">2024-05-30T13:15:17Z</dcterms:modified>
</cp:coreProperties>
</file>