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27" r:id="rId2"/>
    <p:sldId id="439" r:id="rId3"/>
    <p:sldId id="427" r:id="rId4"/>
    <p:sldId id="428" r:id="rId5"/>
    <p:sldId id="426" r:id="rId6"/>
    <p:sldId id="436" r:id="rId7"/>
    <p:sldId id="438" r:id="rId8"/>
    <p:sldId id="433" r:id="rId9"/>
    <p:sldId id="440" r:id="rId10"/>
    <p:sldId id="459" r:id="rId11"/>
    <p:sldId id="458" r:id="rId12"/>
  </p:sldIdLst>
  <p:sldSz cx="16276638" cy="9144000"/>
  <p:notesSz cx="6858000" cy="9144000"/>
  <p:custDataLst>
    <p:tags r:id="rId1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33FF"/>
    <a:srgbClr val="0000CC"/>
    <a:srgbClr val="FF0066"/>
    <a:srgbClr val="FF7C80"/>
    <a:srgbClr val="FF6600"/>
    <a:srgbClr val="66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58" d="100"/>
          <a:sy n="58" d="100"/>
        </p:scale>
        <p:origin x="402" y="8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11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149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</a:t>
            </a:r>
            <a:r>
              <a:rPr lang="vi-VN" altLang="en-US" sz="3500" b="1">
                <a:solidFill>
                  <a:srgbClr val="FF0066"/>
                </a:solidFill>
                <a:latin typeface="Times New Roman" pitchFamily="18" charset="0"/>
              </a:rPr>
              <a:t> HÙNG TIẾN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810914" y="4266852"/>
            <a:ext cx="10928600" cy="159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r>
              <a:rPr lang="nl-NL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17: ĐẤT NƯỚC LÀ </a:t>
            </a:r>
            <a:r>
              <a:rPr lang="nl-NL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 (tiết 1,2)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ẢNH ĐẸP VIỆT NAM TỪ BẮC XUỐNG NA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919" y="304800"/>
            <a:ext cx="14935200" cy="839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0523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902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0" t="16889" r="18495" b="15111"/>
          <a:stretch/>
        </p:blipFill>
        <p:spPr bwMode="auto">
          <a:xfrm>
            <a:off x="4556919" y="380999"/>
            <a:ext cx="7086600" cy="8183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843973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852319" y="1266918"/>
            <a:ext cx="68580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17: ĐẤT NƯỚC LÀ GÌ (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T1,T2</a:t>
            </a:r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63435" y="2828092"/>
            <a:ext cx="1396628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nl-NL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nghỉ hơi ở chỗ ngắt nhịp thơ và giữa các dòng thơ.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 hiện cảm xúc của bạn nhỏ ( nhân vật xưng “ con”trong bài thơ) qua giọng đọc.</a:t>
            </a:r>
            <a:endParaRPr lang="en-US" sz="3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493838" y="5399452"/>
            <a:ext cx="13578681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nhỉ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Hướng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dẫn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63435" y="4722344"/>
            <a:ext cx="4191000" cy="677108"/>
            <a:chOff x="1557488" y="2267608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57488" y="2267608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khổ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thơ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73234" y="2866346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2194719" y="3056395"/>
            <a:ext cx="2133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chì,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2390865" y="4114800"/>
            <a:ext cx="51870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/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/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cha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/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370388" y="3056395"/>
            <a:ext cx="23201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con ngh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ĩ,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42919" y="3071634"/>
            <a:ext cx="2730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nắng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4984366" y="1266918"/>
            <a:ext cx="7086601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17: ĐẤT NƯỚC LÀ GÌ (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T1,T2</a:t>
            </a:r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8674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Ở 2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3719" y="4044561"/>
            <a:ext cx="10439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Đất nước là gì? Vẽ đất nước bằng bút chì có vừa trang giấy? Làm sao để thây núi cao như thế?Biển rộng là bao?Cách nào đo nhỉ?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19" y="1266918"/>
            <a:ext cx="7620000" cy="112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17: ĐẤT NƯỚC LÀ GÌ (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T1,T2</a:t>
            </a:r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623878" y="5756334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46896" y="7060042"/>
            <a:ext cx="102108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Đất 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 có trong mỗi ngôi nhà; đất nước có ở trường học bao gồm tiếng nói chữ viết; đất nước là mọi cảnh vật thiên nhiên quanh ta, ...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2278" y="2897238"/>
            <a:ext cx="2133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chì,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617947" y="2897238"/>
            <a:ext cx="23201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con ngh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ĩ,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276502" y="3789640"/>
            <a:ext cx="2730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nắng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42300" y="4956115"/>
            <a:ext cx="475281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>
              <a:lnSpc>
                <a:spcPct val="120000"/>
              </a:lnSpc>
            </a:pP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>
              <a:lnSpc>
                <a:spcPct val="120000"/>
              </a:lnSpc>
            </a:pP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cha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>
              <a:lnSpc>
                <a:spcPct val="120000"/>
              </a:lnSpc>
            </a:pP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800" b="1" dirty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sz="3800" b="1" dirty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endPara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23719" y="3962400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Theo bạn nhỏ đất nước có trong tất cả mọi thứ, mọi người, mọi vật sống trong đất nước.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19" y="1266918"/>
            <a:ext cx="7696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17: ĐẤT NƯỚC LÀ GÌ ((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T1,T2</a:t>
            </a:r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5448300" y="2667000"/>
            <a:ext cx="0" cy="58674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42278" y="2897238"/>
            <a:ext cx="2133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chì,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617947" y="2897238"/>
            <a:ext cx="23201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con ngh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ĩ,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76502" y="3789640"/>
            <a:ext cx="2730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nắng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42300" y="4956115"/>
            <a:ext cx="475281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>
              <a:lnSpc>
                <a:spcPct val="120000"/>
              </a:lnSpc>
            </a:pP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>
              <a:lnSpc>
                <a:spcPct val="120000"/>
              </a:lnSpc>
            </a:pP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cha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>
              <a:lnSpc>
                <a:spcPct val="120000"/>
              </a:lnSpc>
            </a:pP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600701" y="5505271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623719" y="6829623"/>
            <a:ext cx="102108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G: Em đồng ý với suy nghĩ cảu bạn nhỏ: “gia đinh cũng như một đất nước thu nhỏ”. Đất nước là những gì bạn nhỏ thấy, bạn nhỏ đi.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208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4804569" y="1266918"/>
            <a:ext cx="706755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17: ĐẤT NƯỚC LÀ GÌ ( 3 tiết)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8671719" y="2819400"/>
            <a:ext cx="4138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5448300" y="2667000"/>
            <a:ext cx="0" cy="58674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442278" y="2897238"/>
            <a:ext cx="2133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chì,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617947" y="2897238"/>
            <a:ext cx="23201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con ngh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ĩ,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276502" y="3789640"/>
            <a:ext cx="2730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nắng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42300" y="4956115"/>
            <a:ext cx="475281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>
              <a:lnSpc>
                <a:spcPct val="120000"/>
              </a:lnSpc>
            </a:pP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>
              <a:lnSpc>
                <a:spcPct val="120000"/>
              </a:lnSpc>
            </a:pP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cha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>
              <a:lnSpc>
                <a:spcPct val="120000"/>
              </a:lnSpc>
            </a:pP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004720" y="3563423"/>
            <a:ext cx="9525001" cy="4503736"/>
            <a:chOff x="6004720" y="3563423"/>
            <a:chExt cx="9525001" cy="4503736"/>
          </a:xfrm>
        </p:grpSpPr>
        <p:pic>
          <p:nvPicPr>
            <p:cNvPr id="41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515353" y="1052790"/>
              <a:ext cx="4503736" cy="952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6642115" y="4845794"/>
              <a:ext cx="8137525" cy="255454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Bài thơ thể hiện những thắc mắc, khám phá về đất nước của bạn nhỏ và nói lên những suy nghĩ của mình về đất nước.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01602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861720" y="1266918"/>
            <a:ext cx="7284878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17: ĐẤT NƯỚC LÀ GÌ (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T1,T2)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06913" y="2971800"/>
            <a:ext cx="129036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894822" y="2030031"/>
            <a:ext cx="9596297" cy="753011"/>
            <a:chOff x="1894822" y="2030031"/>
            <a:chExt cx="9596297" cy="753011"/>
          </a:xfrm>
        </p:grpSpPr>
        <p:grpSp>
          <p:nvGrpSpPr>
            <p:cNvPr id="5" name="Group 4"/>
            <p:cNvGrpSpPr/>
            <p:nvPr/>
          </p:nvGrpSpPr>
          <p:grpSpPr>
            <a:xfrm>
              <a:off x="1894822" y="2030031"/>
              <a:ext cx="9596297" cy="646331"/>
              <a:chOff x="1508918" y="1888664"/>
              <a:chExt cx="8733709" cy="1083059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508918" y="1888664"/>
                <a:ext cx="8733709" cy="10830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4.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Nói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nghe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	</a:t>
                </a:r>
              </a:p>
            </p:txBody>
          </p:sp>
          <p:cxnSp>
            <p:nvCxnSpPr>
              <p:cNvPr id="4" name="Straight Connector 3"/>
              <p:cNvCxnSpPr/>
              <p:nvPr/>
            </p:nvCxnSpPr>
            <p:spPr>
              <a:xfrm>
                <a:off x="1646078" y="2896526"/>
                <a:ext cx="2521647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" name="Rectangle 7"/>
            <p:cNvSpPr/>
            <p:nvPr/>
          </p:nvSpPr>
          <p:spPr>
            <a:xfrm>
              <a:off x="6005778" y="2136711"/>
              <a:ext cx="514743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CẢNH ĐẸP ĐẤT NƯỚC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9" y="3886200"/>
            <a:ext cx="137160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2805865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014119" y="1331785"/>
            <a:ext cx="94488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17: ĐẤT NƯỚC LÀ GÌ ((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T1,T2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894822" y="2030031"/>
            <a:ext cx="9596297" cy="753011"/>
            <a:chOff x="1894822" y="2030031"/>
            <a:chExt cx="9596297" cy="753011"/>
          </a:xfrm>
        </p:grpSpPr>
        <p:grpSp>
          <p:nvGrpSpPr>
            <p:cNvPr id="21" name="Group 20"/>
            <p:cNvGrpSpPr/>
            <p:nvPr/>
          </p:nvGrpSpPr>
          <p:grpSpPr>
            <a:xfrm>
              <a:off x="1894822" y="2030031"/>
              <a:ext cx="9596297" cy="646331"/>
              <a:chOff x="1508918" y="1888664"/>
              <a:chExt cx="8733709" cy="1083059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1508918" y="1888664"/>
                <a:ext cx="8733709" cy="10830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4.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Nói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nghe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	</a:t>
                </a: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1646078" y="2896526"/>
                <a:ext cx="2521647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" name="Rectangle 22"/>
            <p:cNvSpPr/>
            <p:nvPr/>
          </p:nvSpPr>
          <p:spPr>
            <a:xfrm>
              <a:off x="6005778" y="2136711"/>
              <a:ext cx="514743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CẢNH ĐẸP ĐẤT NƯỚC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Cloud 5"/>
          <p:cNvSpPr/>
          <p:nvPr/>
        </p:nvSpPr>
        <p:spPr>
          <a:xfrm>
            <a:off x="2104100" y="3444240"/>
            <a:ext cx="12950790" cy="4343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00FF"/>
                </a:solidFill>
              </a:rPr>
              <a:t>Hãy đóng vai hướng dẫn viên du lịch giới thiệu cảnh đẹp Việt Nam mà em biết và nêu cảm nghĩ của em về những cảnh đẹp đó.</a:t>
            </a:r>
            <a:endParaRPr lang="en-US" sz="40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77505"/>
      </p:ext>
    </p:extLst>
  </p:cSld>
  <p:clrMapOvr>
    <a:masterClrMapping/>
  </p:clrMapOvr>
  <p:transition spd="slow">
    <p:split orient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9675</TotalTime>
  <Words>774</Words>
  <Application>Microsoft Office PowerPoint</Application>
  <PresentationFormat>Custom</PresentationFormat>
  <Paragraphs>92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Administrator</cp:lastModifiedBy>
  <cp:revision>1077</cp:revision>
  <dcterms:created xsi:type="dcterms:W3CDTF">2008-09-09T22:52:10Z</dcterms:created>
  <dcterms:modified xsi:type="dcterms:W3CDTF">2024-05-30T13:14:29Z</dcterms:modified>
</cp:coreProperties>
</file>