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36" r:id="rId3"/>
    <p:sldId id="408" r:id="rId4"/>
    <p:sldId id="438" r:id="rId5"/>
    <p:sldId id="440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8" d="100"/>
          <a:sy n="58" d="100"/>
        </p:scale>
        <p:origin x="402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>
                <a:solidFill>
                  <a:srgbClr val="FF0066"/>
                </a:solidFill>
                <a:latin typeface="Times New Roman" pitchFamily="18" charset="0"/>
              </a:rPr>
              <a:t>HÙNG TIẾN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200643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Phút yên tĩnh của rừng ban mai dần biến đi. </a:t>
            </a:r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579216" y="1258669"/>
            <a:ext cx="499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8119" y="6816239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598" y="4254996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579216" y="1249680"/>
            <a:ext cx="499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04119" y="3104134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3104134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3091128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8492061" y="3048000"/>
            <a:ext cx="6275659" cy="2438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7010400"/>
            <a:ext cx="1463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 khó-chăm chỉ;vàng rực-vàng ruộm;hùng vĩ- sừng sững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8597" y="2962632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8597" y="3886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579216" y="1249680"/>
            <a:ext cx="499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9555</TotalTime>
  <Words>420</Words>
  <Application>Microsoft Office PowerPoint</Application>
  <PresentationFormat>Custom</PresentationFormat>
  <Paragraphs>63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1058</cp:revision>
  <dcterms:created xsi:type="dcterms:W3CDTF">2008-09-09T22:52:10Z</dcterms:created>
  <dcterms:modified xsi:type="dcterms:W3CDTF">2024-05-30T13:14:02Z</dcterms:modified>
</cp:coreProperties>
</file>