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embeddedFontLst>
    <p:embeddedFont>
      <p:font typeface="微軟正黑體" pitchFamily="34" charset="-12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Algerian" pitchFamily="82" charset="0"/>
      <p:regular r:id="rId27"/>
    </p:embeddedFont>
    <p:embeddedFont>
      <p:font typeface="Arial Black" pitchFamily="34" charset="0"/>
      <p:bold r:id="rId28"/>
    </p:embeddedFont>
    <p:embeddedFont>
      <p:font typeface="Cooper Black" pitchFamily="18" charset="0"/>
      <p:regular r:id="rId29"/>
    </p:embeddedFont>
    <p:embeddedFont>
      <p:font typeface="Arial Unicode MS" pitchFamily="34" charset="-128"/>
      <p:regular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133"/>
    <a:srgbClr val="0037A4"/>
    <a:srgbClr val="632B8D"/>
    <a:srgbClr val="E1EBFF"/>
    <a:srgbClr val="C1D6FF"/>
    <a:srgbClr val="B3FFD5"/>
    <a:srgbClr val="97FFC6"/>
    <a:srgbClr val="DAC2EC"/>
    <a:srgbClr val="C39BE1"/>
    <a:srgbClr val="008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>
        <p:scale>
          <a:sx n="76" d="100"/>
          <a:sy n="76" d="100"/>
        </p:scale>
        <p:origin x="-300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3.png"/><Relationship Id="rId7" Type="http://schemas.openxmlformats.org/officeDocument/2006/relationships/image" Target="../media/image9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952" y="1673017"/>
            <a:ext cx="959589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11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MINDMAP</a:t>
            </a:r>
            <a:r>
              <a:rPr lang="en-US" sz="8800" dirty="0">
                <a:solidFill>
                  <a:srgbClr val="FF1133"/>
                </a:solidFill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en-US" sz="8800" dirty="0">
                <a:solidFill>
                  <a:srgbClr val="002060"/>
                </a:solidFill>
                <a:latin typeface="Algerian" panose="04020705040A02060702" pitchFamily="82" charset="0"/>
              </a:rPr>
              <a:t>ENGLISH GRADE 5</a:t>
            </a:r>
          </a:p>
        </p:txBody>
      </p:sp>
    </p:spTree>
    <p:extLst>
      <p:ext uri="{BB962C8B-B14F-4D97-AF65-F5344CB8AC3E}">
        <p14:creationId xmlns:p14="http://schemas.microsoft.com/office/powerpoint/2010/main" val="770901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432313" y="384313"/>
            <a:ext cx="6877878" cy="1630017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1025" name="Picture 1" descr="https://s.sachmem.vn/public/images/TA5T2SHS/U16-L1-2-1-f37ef52c1255770a1bbdd008e7f2c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9" y="2414538"/>
            <a:ext cx="2525021" cy="152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2SHS/U16-L1-2-2-414f3c58cd9cf475705b96ad934cb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9" y="4558748"/>
            <a:ext cx="2459590" cy="14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2SHS/U16-L1-2-3-5a9f094519051cdcec6dacba3f22b1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91" y="4558748"/>
            <a:ext cx="2459590" cy="14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2SHS/U16-L1-2-4-0ac6fabeb86aa5103a03c4e9b81fc2f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470" y="2478464"/>
            <a:ext cx="2531165" cy="173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65252" y="783838"/>
            <a:ext cx="5947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Excuse me, where's the _______?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06590" y="1306010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 ____________.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3643" y="3865784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next to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3534" y="5937081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opposite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36041" y="5935027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 between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65793" y="4191725"/>
            <a:ext cx="26100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on the corner of </a:t>
            </a:r>
          </a:p>
          <a:p>
            <a:pPr algn="ctr" fontAlgn="ctr"/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the street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240820" y="2040517"/>
            <a:ext cx="3559222" cy="11419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320209" y="2040517"/>
            <a:ext cx="2479833" cy="24663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27" idx="0"/>
          </p:cNvCxnSpPr>
          <p:nvPr/>
        </p:nvCxnSpPr>
        <p:spPr>
          <a:xfrm>
            <a:off x="6800041" y="2036623"/>
            <a:ext cx="628845" cy="252212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00041" y="2036623"/>
            <a:ext cx="2158429" cy="107909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1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2049" name="Picture 1" descr="https://s.sachmem.vn/public/images/TA5T2SHS/U16-L2-2-1-bea1e68fca111b0be3eec2e087e86e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262" r="5951" b="9367"/>
          <a:stretch/>
        </p:blipFill>
        <p:spPr bwMode="auto">
          <a:xfrm>
            <a:off x="1047355" y="2770829"/>
            <a:ext cx="2054088" cy="12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5T2SHS/U16-L2-2-2-108e844086a97ffa2dee9d81f3c9448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5313" r="5171" b="8315"/>
          <a:stretch/>
        </p:blipFill>
        <p:spPr bwMode="auto">
          <a:xfrm>
            <a:off x="6919419" y="4643619"/>
            <a:ext cx="1987827" cy="12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6244" r="5953" b="4262"/>
          <a:stretch/>
        </p:blipFill>
        <p:spPr bwMode="auto">
          <a:xfrm>
            <a:off x="3806695" y="4762377"/>
            <a:ext cx="1895061" cy="12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4163" r="3570" b="7384"/>
          <a:stretch/>
        </p:blipFill>
        <p:spPr bwMode="auto">
          <a:xfrm>
            <a:off x="9309652" y="2807002"/>
            <a:ext cx="2001078" cy="12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004245" y="2382316"/>
            <a:ext cx="2548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00000"/>
                </a:solidFill>
                <a:latin typeface="Helvetica Neue"/>
              </a:rPr>
              <a:t>Ho Chi Minh City</a:t>
            </a:r>
          </a:p>
        </p:txBody>
      </p:sp>
      <p:sp>
        <p:nvSpPr>
          <p:cNvPr id="9" name="Freeform 8"/>
          <p:cNvSpPr/>
          <p:nvPr/>
        </p:nvSpPr>
        <p:spPr>
          <a:xfrm>
            <a:off x="3432313" y="384313"/>
            <a:ext cx="6877878" cy="1630017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DAC2EC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65252" y="757334"/>
            <a:ext cx="6064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Helvetica Neue"/>
              </a:rPr>
              <a:t>How can I get to 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</a:t>
            </a:r>
            <a:r>
              <a:rPr lang="en-US" sz="2800" b="1" dirty="0">
                <a:latin typeface="Helvetica Neue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06590" y="1279506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Helvetica Neue"/>
              </a:rPr>
              <a:t>It's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____________</a:t>
            </a:r>
            <a:r>
              <a:rPr lang="en-US" sz="2800" b="1" dirty="0">
                <a:latin typeface="Helvetica Neue"/>
              </a:rPr>
              <a:t>.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12265" y="4110335"/>
            <a:ext cx="2973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walk for five minutes</a:t>
            </a:r>
            <a:endParaRPr lang="en-US" altLang="en-US" sz="2800" dirty="0">
              <a:solidFill>
                <a:srgbClr val="002060"/>
              </a:solidFill>
              <a:latin typeface="Helvetica Neue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51047" y="2040517"/>
            <a:ext cx="3548995" cy="1235480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9" idx="0"/>
          </p:cNvCxnSpPr>
          <p:nvPr/>
        </p:nvCxnSpPr>
        <p:spPr>
          <a:xfrm flipH="1">
            <a:off x="4740828" y="2040517"/>
            <a:ext cx="2059216" cy="2265618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8" idx="0"/>
          </p:cNvCxnSpPr>
          <p:nvPr/>
        </p:nvCxnSpPr>
        <p:spPr>
          <a:xfrm>
            <a:off x="6800041" y="2036623"/>
            <a:ext cx="1019830" cy="216236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00041" y="2036623"/>
            <a:ext cx="2158429" cy="1079094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094654" y="5929081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take a boat</a:t>
            </a:r>
            <a:endParaRPr lang="en-US" altLang="en-US" sz="28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8966" y="6029467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take a coach</a:t>
            </a:r>
          </a:p>
        </p:txBody>
      </p:sp>
      <p:sp>
        <p:nvSpPr>
          <p:cNvPr id="7" name="Rectangle 6"/>
          <p:cNvSpPr/>
          <p:nvPr/>
        </p:nvSpPr>
        <p:spPr>
          <a:xfrm>
            <a:off x="9421165" y="4028539"/>
            <a:ext cx="1778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go by plane</a:t>
            </a:r>
            <a:endParaRPr lang="en-US" altLang="en-US" sz="1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7061" y="2318833"/>
            <a:ext cx="2094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00000"/>
                </a:solidFill>
                <a:latin typeface="Helvetica Neue"/>
              </a:rPr>
              <a:t>the post office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89406" y="4198984"/>
            <a:ext cx="2460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00000"/>
                </a:solidFill>
                <a:latin typeface="Helvetica Neue"/>
              </a:rPr>
              <a:t>Phu Quoc Island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79899" y="4306135"/>
            <a:ext cx="1921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00000"/>
                </a:solidFill>
                <a:latin typeface="Helvetica Neue"/>
              </a:rPr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10272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/>
      <p:bldP spid="12" grpId="0"/>
      <p:bldP spid="13" grpId="0"/>
      <p:bldP spid="3" grpId="0"/>
      <p:bldP spid="6" grpId="0"/>
      <p:bldP spid="7" grpId="0"/>
      <p:bldP spid="8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Double Wave 1"/>
          <p:cNvSpPr/>
          <p:nvPr/>
        </p:nvSpPr>
        <p:spPr>
          <a:xfrm>
            <a:off x="3158835" y="506839"/>
            <a:ext cx="6949441" cy="1878676"/>
          </a:xfrm>
          <a:prstGeom prst="doubleWave">
            <a:avLst>
              <a:gd name="adj1" fmla="val 8020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like__________, please.</a:t>
            </a:r>
          </a:p>
        </p:txBody>
      </p:sp>
      <p:pic>
        <p:nvPicPr>
          <p:cNvPr id="3073" name="Picture 1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9600"/>
          <a:stretch/>
        </p:blipFill>
        <p:spPr bwMode="auto">
          <a:xfrm>
            <a:off x="906212" y="3255904"/>
            <a:ext cx="2453135" cy="1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11" y="4210817"/>
            <a:ext cx="2066697" cy="1716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212" y="4781445"/>
            <a:ext cx="2252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packet of biscuits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3342" y="5721691"/>
            <a:ext cx="174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bar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chocolate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497" y="5653868"/>
            <a:ext cx="259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glass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orange juice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71" y="3897569"/>
            <a:ext cx="1705077" cy="1767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5816" y="4684242"/>
            <a:ext cx="242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carton of lemonade</a:t>
            </a:r>
            <a:endParaRPr lang="en-US" altLang="en-US" sz="2200" b="1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710" y="2702383"/>
            <a:ext cx="1107575" cy="20598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491287" y="2372704"/>
            <a:ext cx="3559222" cy="11419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5127460" y="2372704"/>
            <a:ext cx="923050" cy="1838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50508" y="2368810"/>
            <a:ext cx="1568178" cy="15287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0508" y="2368810"/>
            <a:ext cx="3762642" cy="712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4097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9401577" y="3095980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6761408" y="4125022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3598036" y="4235069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864217" y="2972410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uble Wave 14"/>
          <p:cNvSpPr/>
          <p:nvPr/>
        </p:nvSpPr>
        <p:spPr>
          <a:xfrm>
            <a:off x="2568676" y="661391"/>
            <a:ext cx="8385465" cy="1499230"/>
          </a:xfrm>
          <a:prstGeom prst="doubleWave">
            <a:avLst>
              <a:gd name="adj1" fmla="val 4978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eat every day?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600" y="585981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51591" y="4647831"/>
            <a:ext cx="233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7671" y="5877622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815" y="467253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>
            <a:endCxn id="4100" idx="0"/>
          </p:cNvCxnSpPr>
          <p:nvPr/>
        </p:nvCxnSpPr>
        <p:spPr>
          <a:xfrm flipH="1">
            <a:off x="2863518" y="2040517"/>
            <a:ext cx="3936525" cy="152683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238750" y="2040517"/>
            <a:ext cx="1561294" cy="1769483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00041" y="2036623"/>
            <a:ext cx="900314" cy="2069106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00041" y="2036623"/>
            <a:ext cx="2782109" cy="135427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183630" y="2634315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93395" y="3679552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rice</a:t>
            </a:r>
          </a:p>
        </p:txBody>
      </p:sp>
      <p:sp>
        <p:nvSpPr>
          <p:cNvPr id="40" name="Rectangle 39"/>
          <p:cNvSpPr/>
          <p:nvPr/>
        </p:nvSpPr>
        <p:spPr>
          <a:xfrm rot="20369340">
            <a:off x="2302557" y="2868516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water</a:t>
            </a:r>
            <a:endParaRPr lang="en-US" sz="24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5091" y="3808237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</p:spTree>
    <p:extLst>
      <p:ext uri="{BB962C8B-B14F-4D97-AF65-F5344CB8AC3E}">
        <p14:creationId xmlns:p14="http://schemas.microsoft.com/office/powerpoint/2010/main" val="301186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514600" y="384313"/>
            <a:ext cx="8039100" cy="1749287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9104" y="849054"/>
            <a:ext cx="70310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1133"/>
                </a:solidFill>
                <a:latin typeface="Helvetica Neue"/>
              </a:rPr>
              <a:t>What will the weather be like tomorrow?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</a:rPr>
              <a:t>It will be ______ and _________.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51637" y="2137494"/>
            <a:ext cx="3567834" cy="7348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058177" y="2137494"/>
            <a:ext cx="1561294" cy="176948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19468" y="2133600"/>
            <a:ext cx="845187" cy="17733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19468" y="2133600"/>
            <a:ext cx="2428156" cy="104989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1" name="Picture 1" descr="https://s.sachmem.vn/public/images/TA5T2SHS/U18-L1-2-1-2f4548732521df832121b9afa47fa1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3" y="2133600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.sachmem.vn/public/images/TA5T2SHS/U18-L1-2-2-c312306249d7035b03762a81043ca2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72" y="3906977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5T2SHS/U18-L1-2-3-8044d08245b1e9643f0dfd3c3d799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72" y="3978279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.sachmem.vn/public/images/TA5T2SHS/U18-L1-2-4-051161bdc498478a091fd8f54c0f1b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2440572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59163" y="4016327"/>
            <a:ext cx="20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cold, snowy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83052" y="5850072"/>
            <a:ext cx="20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hot, sunny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24650" y="5778770"/>
            <a:ext cx="2561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warm, stormy</a:t>
            </a:r>
            <a:endParaRPr lang="en-US" alt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9521004" y="4247159"/>
            <a:ext cx="20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cool, cloudy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822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4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6" name="Freeform 5"/>
          <p:cNvSpPr/>
          <p:nvPr/>
        </p:nvSpPr>
        <p:spPr>
          <a:xfrm>
            <a:off x="2514600" y="384313"/>
            <a:ext cx="8039100" cy="1749287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7046" y="781903"/>
            <a:ext cx="66848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________ like in your country?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______. There is/are ______.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51637" y="2137494"/>
            <a:ext cx="3567834" cy="104989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709340" y="2137494"/>
            <a:ext cx="1910131" cy="18695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19468" y="2133600"/>
            <a:ext cx="845187" cy="17733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19468" y="2133600"/>
            <a:ext cx="2428156" cy="104989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1" descr="https://s.sachmem.vn/public/images/TA5T2SHS/U18-L2-2-1-38f24451026c435e17c9d1594d3766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3" y="2872326"/>
            <a:ext cx="2505720" cy="1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.sachmem.vn/public/images/TA5T2SHS/U18-L2-2-2-e0a9affe06a1ba08a6a3fd6b77ec5e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27" y="4436067"/>
            <a:ext cx="2505720" cy="1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s://s.sachmem.vn/public/images/TA5T2SHS/U18-L2-2-3-8d596c513c1e49e9595b159e029539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4304567"/>
            <a:ext cx="2505720" cy="1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.sachmem.vn/public/images/TA5T2SHS/U18-L2-2-4-f8af765fd6d08ec62eb45a16b5aaa1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52" y="2851245"/>
            <a:ext cx="2505720" cy="1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0023" y="4414275"/>
            <a:ext cx="2551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Helvetica Neue"/>
              </a:rPr>
              <a:t> cold, wind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4714" y="2514712"/>
            <a:ext cx="1913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spring</a:t>
            </a:r>
            <a:endParaRPr lang="en-US" sz="2400" dirty="0">
              <a:solidFill>
                <a:srgbClr val="FF113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69987" y="4010922"/>
            <a:ext cx="1913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summer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50326" y="3906977"/>
            <a:ext cx="1913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autunm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01577" y="2395855"/>
            <a:ext cx="1913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winter</a:t>
            </a:r>
            <a:endParaRPr lang="en-US" sz="2400" dirty="0">
              <a:solidFill>
                <a:srgbClr val="FF113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4027" y="5922060"/>
            <a:ext cx="2551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Helvetica Neue"/>
              </a:rPr>
              <a:t>hot, flowers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96010" y="5824955"/>
            <a:ext cx="2551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Helvetica Neue"/>
              </a:rPr>
              <a:t>cool, rain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12145" y="4442181"/>
            <a:ext cx="2551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Helvetica Neue"/>
              </a:rPr>
              <a:t>very cold, snow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  <p:bldP spid="21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7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1" y="530532"/>
            <a:ext cx="822960" cy="82296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4710" y="1663758"/>
            <a:ext cx="822960" cy="82296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83317" y="542654"/>
            <a:ext cx="7044394" cy="1044014"/>
            <a:chOff x="3957637" y="619744"/>
            <a:chExt cx="7044394" cy="1044014"/>
          </a:xfrm>
        </p:grpSpPr>
        <p:grpSp>
          <p:nvGrpSpPr>
            <p:cNvPr id="9" name="Group 8"/>
            <p:cNvGrpSpPr/>
            <p:nvPr/>
          </p:nvGrpSpPr>
          <p:grpSpPr>
            <a:xfrm>
              <a:off x="3957637" y="619744"/>
              <a:ext cx="6949144" cy="1044014"/>
              <a:chOff x="3419746" y="584057"/>
              <a:chExt cx="8087623" cy="791559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4057801" y="584057"/>
                <a:ext cx="7449568" cy="7915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r="17527"/>
              <a:stretch/>
            </p:blipFill>
            <p:spPr>
              <a:xfrm>
                <a:off x="3419746" y="635830"/>
                <a:ext cx="647486" cy="688013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4631377" y="656704"/>
              <a:ext cx="637065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Which place would you like to visit, 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_________  or  ___________?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62400" y="1738049"/>
            <a:ext cx="5222310" cy="674377"/>
            <a:chOff x="3695221" y="1987102"/>
            <a:chExt cx="5392826" cy="674377"/>
          </a:xfrm>
        </p:grpSpPr>
        <p:grpSp>
          <p:nvGrpSpPr>
            <p:cNvPr id="12" name="Group 11"/>
            <p:cNvGrpSpPr/>
            <p:nvPr/>
          </p:nvGrpSpPr>
          <p:grpSpPr>
            <a:xfrm flipH="1">
              <a:off x="3695221" y="1987102"/>
              <a:ext cx="5392826" cy="674377"/>
              <a:chOff x="3618539" y="584057"/>
              <a:chExt cx="4916163" cy="79155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057806" y="584057"/>
                <a:ext cx="4476896" cy="7915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r="17527"/>
              <a:stretch/>
            </p:blipFill>
            <p:spPr>
              <a:xfrm>
                <a:off x="3618539" y="658397"/>
                <a:ext cx="462549" cy="688012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3870366" y="2088645"/>
              <a:ext cx="45480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I'd like to visit _________.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86" y="2159995"/>
            <a:ext cx="2550854" cy="2168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440" y="4292757"/>
            <a:ext cx="2696015" cy="21643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146" y="4163863"/>
            <a:ext cx="2669163" cy="22932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033" y="2950985"/>
            <a:ext cx="2722868" cy="2228777"/>
          </a:xfrm>
          <a:prstGeom prst="rect">
            <a:avLst/>
          </a:prstGeom>
        </p:spPr>
      </p:pic>
      <p:cxnSp>
        <p:nvCxnSpPr>
          <p:cNvPr id="39" name="Straight Arrow Connector 38"/>
          <p:cNvCxnSpPr>
            <a:endCxn id="20" idx="3"/>
          </p:cNvCxnSpPr>
          <p:nvPr/>
        </p:nvCxnSpPr>
        <p:spPr>
          <a:xfrm flipH="1">
            <a:off x="3139440" y="2426360"/>
            <a:ext cx="3263164" cy="818130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841310" y="2426360"/>
            <a:ext cx="1561294" cy="1769483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402601" y="2422466"/>
            <a:ext cx="1134724" cy="174139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402601" y="2422466"/>
            <a:ext cx="2536432" cy="1000380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0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914" y="614160"/>
            <a:ext cx="844669" cy="84466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3208583" y="611317"/>
            <a:ext cx="5887131" cy="781954"/>
            <a:chOff x="3643546" y="964081"/>
            <a:chExt cx="5887131" cy="781954"/>
          </a:xfrm>
        </p:grpSpPr>
        <p:grpSp>
          <p:nvGrpSpPr>
            <p:cNvPr id="8" name="Group 7"/>
            <p:cNvGrpSpPr/>
            <p:nvPr/>
          </p:nvGrpSpPr>
          <p:grpSpPr>
            <a:xfrm>
              <a:off x="3643546" y="964081"/>
              <a:ext cx="5840167" cy="781954"/>
              <a:chOff x="3705059" y="584057"/>
              <a:chExt cx="6840439" cy="104791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4057801" y="584057"/>
                <a:ext cx="6487697" cy="10479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r="17527"/>
              <a:stretch/>
            </p:blipFill>
            <p:spPr>
              <a:xfrm>
                <a:off x="3705059" y="837278"/>
                <a:ext cx="376028" cy="688013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4070528" y="1091994"/>
              <a:ext cx="54601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What do you think of _______?</a:t>
              </a:r>
            </a:p>
          </p:txBody>
        </p:sp>
      </p:grpSp>
      <p:pic>
        <p:nvPicPr>
          <p:cNvPr id="12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5625" y="1189534"/>
            <a:ext cx="1035420" cy="103542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642813" y="1550576"/>
            <a:ext cx="5452901" cy="674378"/>
            <a:chOff x="4521319" y="1654854"/>
            <a:chExt cx="4722222" cy="674378"/>
          </a:xfrm>
        </p:grpSpPr>
        <p:grpSp>
          <p:nvGrpSpPr>
            <p:cNvPr id="14" name="Group 13"/>
            <p:cNvGrpSpPr/>
            <p:nvPr/>
          </p:nvGrpSpPr>
          <p:grpSpPr>
            <a:xfrm flipH="1">
              <a:off x="4521319" y="1654854"/>
              <a:ext cx="4722222" cy="674378"/>
              <a:chOff x="3422140" y="595113"/>
              <a:chExt cx="5542772" cy="79155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3733494" y="595113"/>
                <a:ext cx="5231418" cy="7915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r="17527"/>
              <a:stretch/>
            </p:blipFill>
            <p:spPr>
              <a:xfrm>
                <a:off x="3422140" y="812190"/>
                <a:ext cx="334007" cy="551947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4565386" y="1729120"/>
              <a:ext cx="44050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It's more___ than I expected.</a:t>
              </a:r>
            </a:p>
          </p:txBody>
        </p:sp>
      </p:grpSp>
      <p:pic>
        <p:nvPicPr>
          <p:cNvPr id="8193" name="Picture 1" descr="https://s.sachmem.vn/public/images/TA5T2SHS/U19-L2-2-1-719d8d9c7c28f943158dbbf9ab34a6f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7" y="2867055"/>
            <a:ext cx="2295525" cy="15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2SHS/U19-L2-2-2-c5f87f2f9e521103c2df224ba405a13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72" y="4408062"/>
            <a:ext cx="2352675" cy="157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2SHS/U19-L2-2-3-d61d9d45436cc870bb012f05076da37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7684"/>
            <a:ext cx="269585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2SHS/U19-L2-2-4-1ff4af3a140c5e952c0af23b6179b19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6" t="9476" r="3621" b="8366"/>
          <a:stretch/>
        </p:blipFill>
        <p:spPr bwMode="auto">
          <a:xfrm>
            <a:off x="9173432" y="3051617"/>
            <a:ext cx="2191813" cy="16490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>
            <a:off x="3098172" y="2259098"/>
            <a:ext cx="3053462" cy="11061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33" idx="0"/>
          </p:cNvCxnSpPr>
          <p:nvPr/>
        </p:nvCxnSpPr>
        <p:spPr>
          <a:xfrm flipH="1">
            <a:off x="4366494" y="2259098"/>
            <a:ext cx="1785140" cy="17486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34" idx="0"/>
          </p:cNvCxnSpPr>
          <p:nvPr/>
        </p:nvCxnSpPr>
        <p:spPr>
          <a:xfrm>
            <a:off x="6151632" y="2255204"/>
            <a:ext cx="1292294" cy="154021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151632" y="2255204"/>
            <a:ext cx="2897118" cy="12908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0180" y="5982516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exciting</a:t>
            </a:r>
            <a:endParaRPr lang="en-US" altLang="en-US" sz="2400" b="1" dirty="0">
              <a:solidFill>
                <a:srgbClr val="FF1133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9188" y="2517491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Ha Long Bay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7372" y="4007757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Dam Sen Park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74804" y="3795417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Thu Le Zoo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767123" y="2600214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Phu Quoc Island</a:t>
            </a:r>
            <a:endParaRPr lang="en-US" altLang="en-US" sz="2400" b="1" dirty="0">
              <a:solidFill>
                <a:srgbClr val="0037A4"/>
              </a:solidFill>
              <a:latin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4172" y="4469422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attractive</a:t>
            </a:r>
            <a:endParaRPr lang="en-US" altLang="en-US" sz="2400" b="1" dirty="0">
              <a:solidFill>
                <a:srgbClr val="FF1133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44153" y="6039082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interesting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337711" y="4811090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beautiful</a:t>
            </a:r>
            <a:endParaRPr lang="en-US" altLang="en-US" sz="2400" b="1" dirty="0">
              <a:solidFill>
                <a:srgbClr val="FF11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3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3" grpId="0"/>
      <p:bldP spid="34" grpId="0"/>
      <p:bldP spid="35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14" idx="2"/>
          </p:cNvCxnSpPr>
          <p:nvPr/>
        </p:nvCxnSpPr>
        <p:spPr>
          <a:xfrm flipH="1">
            <a:off x="3419061" y="1751678"/>
            <a:ext cx="3093661" cy="1257923"/>
          </a:xfrm>
          <a:prstGeom prst="straightConnector1">
            <a:avLst/>
          </a:prstGeom>
          <a:ln>
            <a:solidFill>
              <a:srgbClr val="632B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2"/>
          </p:cNvCxnSpPr>
          <p:nvPr/>
        </p:nvCxnSpPr>
        <p:spPr>
          <a:xfrm flipH="1">
            <a:off x="4763046" y="1751678"/>
            <a:ext cx="1749676" cy="2329364"/>
          </a:xfrm>
          <a:prstGeom prst="straightConnector1">
            <a:avLst/>
          </a:prstGeom>
          <a:ln>
            <a:solidFill>
              <a:srgbClr val="632B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2"/>
            <a:endCxn id="25" idx="0"/>
          </p:cNvCxnSpPr>
          <p:nvPr/>
        </p:nvCxnSpPr>
        <p:spPr>
          <a:xfrm>
            <a:off x="6512722" y="1751678"/>
            <a:ext cx="1336846" cy="2124862"/>
          </a:xfrm>
          <a:prstGeom prst="straightConnector1">
            <a:avLst/>
          </a:prstGeom>
          <a:ln>
            <a:solidFill>
              <a:srgbClr val="632B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2"/>
            <a:endCxn id="9220" idx="1"/>
          </p:cNvCxnSpPr>
          <p:nvPr/>
        </p:nvCxnSpPr>
        <p:spPr>
          <a:xfrm>
            <a:off x="6512722" y="1751678"/>
            <a:ext cx="2453773" cy="1608087"/>
          </a:xfrm>
          <a:prstGeom prst="straightConnector1">
            <a:avLst/>
          </a:prstGeom>
          <a:ln>
            <a:solidFill>
              <a:srgbClr val="632B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9217" name="Picture 1" descr="https://s.sachmem.vn/public/images/TA5T2SHS/U20-L1-2-1-79e70bba660a9e9602cb7da84aa30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1" y="2650472"/>
            <a:ext cx="2800350" cy="14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.sachmem.vn/public/images/TA5T2SHS/U20-L1-2-2-854da9345d3febed41af27828fb3c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17" y="4859311"/>
            <a:ext cx="2535343" cy="134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s://s.sachmem.vn/public/images/TA5T2SHS/U20-L1-2-3-da05cbc4577c19cde55f9a13974855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45" y="4542707"/>
            <a:ext cx="2605991" cy="13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.sachmem.vn/public/images/TA5T2SHS/U20-L1-2-4-db4917820d3ef9a2c925613bfdbe769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95" y="2695175"/>
            <a:ext cx="2511352" cy="13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3695" y="1951146"/>
            <a:ext cx="2944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West Lake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9743" y="573217"/>
            <a:ext cx="6005958" cy="1178461"/>
            <a:chOff x="3944706" y="925981"/>
            <a:chExt cx="6005958" cy="1178461"/>
          </a:xfrm>
        </p:grpSpPr>
        <p:sp>
          <p:nvSpPr>
            <p:cNvPr id="14" name="Rounded Rectangle 13"/>
            <p:cNvSpPr/>
            <p:nvPr/>
          </p:nvSpPr>
          <p:spPr>
            <a:xfrm>
              <a:off x="3944706" y="925981"/>
              <a:ext cx="6005958" cy="117846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0528" y="1034844"/>
              <a:ext cx="588013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Which one is ____, </a:t>
              </a:r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 or ____</a:t>
              </a:r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?</a:t>
              </a:r>
            </a:p>
            <a:p>
              <a:r>
                <a:rPr lang="en-US" sz="2800" b="1" dirty="0">
                  <a:latin typeface="Helvetica Neue"/>
                </a:rPr>
                <a:t>I think ____________ is.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129676" y="4189474"/>
            <a:ext cx="2953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Thanh Market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/Dong Xuan Market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10572" y="3876540"/>
            <a:ext cx="3677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in the city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/life in the countryside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65122" y="1911584"/>
            <a:ext cx="2890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in the city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/life in the mountains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04640" y="4138953"/>
            <a:ext cx="1316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04690" y="6101510"/>
            <a:ext cx="1316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91212" y="5925708"/>
            <a:ext cx="1316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noisier</a:t>
            </a:r>
            <a:endParaRPr lang="en-US" sz="2400" dirty="0">
              <a:solidFill>
                <a:srgbClr val="FF1133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66552" y="4081042"/>
            <a:ext cx="1316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busier</a:t>
            </a:r>
            <a:endParaRPr lang="en-US" sz="2400" dirty="0">
              <a:solidFill>
                <a:srgbClr val="FF11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23993" y="563939"/>
            <a:ext cx="6983790" cy="1178461"/>
            <a:chOff x="3944706" y="925981"/>
            <a:chExt cx="6983790" cy="1178461"/>
          </a:xfrm>
        </p:grpSpPr>
        <p:sp>
          <p:nvSpPr>
            <p:cNvPr id="7" name="Rounded Rectangle 6"/>
            <p:cNvSpPr/>
            <p:nvPr/>
          </p:nvSpPr>
          <p:spPr>
            <a:xfrm>
              <a:off x="3944706" y="925981"/>
              <a:ext cx="6983790" cy="117846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70528" y="1034844"/>
              <a:ext cx="685796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Which one is more ____, </a:t>
              </a:r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 or ____</a:t>
              </a:r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?</a:t>
              </a:r>
            </a:p>
            <a:p>
              <a:r>
                <a:rPr lang="en-US" sz="2800" b="1" dirty="0">
                  <a:latin typeface="Helvetica Neue"/>
                </a:rPr>
                <a:t>I think ____________ is.</a:t>
              </a:r>
            </a:p>
          </p:txBody>
        </p:sp>
      </p:grpSp>
      <p:cxnSp>
        <p:nvCxnSpPr>
          <p:cNvPr id="9" name="Straight Arrow Connector 8"/>
          <p:cNvCxnSpPr>
            <a:endCxn id="10241" idx="3"/>
          </p:cNvCxnSpPr>
          <p:nvPr/>
        </p:nvCxnSpPr>
        <p:spPr>
          <a:xfrm flipH="1">
            <a:off x="4064571" y="1751678"/>
            <a:ext cx="2448152" cy="160808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20" idx="0"/>
          </p:cNvCxnSpPr>
          <p:nvPr/>
        </p:nvCxnSpPr>
        <p:spPr>
          <a:xfrm flipH="1">
            <a:off x="5969864" y="1751678"/>
            <a:ext cx="542858" cy="216624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243" idx="1"/>
          </p:cNvCxnSpPr>
          <p:nvPr/>
        </p:nvCxnSpPr>
        <p:spPr>
          <a:xfrm>
            <a:off x="6512722" y="1751678"/>
            <a:ext cx="1563774" cy="174499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1" name="Picture 1" descr="https://s.sachmem.vn/public/images/TA5T2SHS/U20-L2-2-1-38a6eaaab8707c3047717232eefbac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5" y="2441104"/>
            <a:ext cx="3510596" cy="18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.sachmem.vn/public/images/TA5T2SHS/U20-L2-2-2-eee9983f01637502e9b8d290c2f3fe8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66" y="4499896"/>
            <a:ext cx="3510596" cy="18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ttps://s.sachmem.vn/public/images/TA5T2SHS/U20-L2-2-3-eb8b2c921edad1ca63a6fe2a180bdd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96" y="2578008"/>
            <a:ext cx="3510596" cy="18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62997" y="2177898"/>
            <a:ext cx="3151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City/ Nha Trang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14566" y="3917926"/>
            <a:ext cx="3510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in Da Nang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life in Ho Chi Minh City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73828" y="1988212"/>
            <a:ext cx="4939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in the city/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in the countryside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62280" y="5281459"/>
            <a:ext cx="1484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08996" y="4246386"/>
            <a:ext cx="1484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8999" y="4402893"/>
            <a:ext cx="1484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  <a:endParaRPr lang="en-US" sz="2000" dirty="0">
              <a:solidFill>
                <a:srgbClr val="FF11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8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0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116" y="118049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2053404" y="244136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/>
          <p:cNvCxnSpPr>
            <a:stCxn id="38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8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8" idx="7"/>
            <a:endCxn id="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8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8" idx="11"/>
            <a:endCxn id="1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8" idx="15"/>
            <a:endCxn id="1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8" idx="17"/>
          </p:cNvCxnSpPr>
          <p:nvPr/>
        </p:nvCxnSpPr>
        <p:spPr>
          <a:xfrm flipH="1" flipV="1">
            <a:off x="2898680" y="2323882"/>
            <a:ext cx="1103356" cy="83187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8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What's the matter with you?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82752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0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498998" y="-63246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177244" y="121687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395710" y="785042"/>
            <a:ext cx="3049784" cy="649188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 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395710" y="1735515"/>
            <a:ext cx="3219387" cy="64918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OK, I won't. Thanks </a:t>
            </a:r>
          </a:p>
        </p:txBody>
      </p:sp>
      <p:cxnSp>
        <p:nvCxnSpPr>
          <p:cNvPr id="43" name="Straight Arrow Connector 42"/>
          <p:cNvCxnSpPr>
            <a:stCxn id="63" idx="7"/>
            <a:endCxn id="41" idx="1"/>
          </p:cNvCxnSpPr>
          <p:nvPr/>
        </p:nvCxnSpPr>
        <p:spPr>
          <a:xfrm flipV="1">
            <a:off x="7481332" y="1109636"/>
            <a:ext cx="914378" cy="5121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3" idx="7"/>
            <a:endCxn id="42" idx="1"/>
          </p:cNvCxnSpPr>
          <p:nvPr/>
        </p:nvCxnSpPr>
        <p:spPr>
          <a:xfrm>
            <a:off x="7481332" y="1621831"/>
            <a:ext cx="914378" cy="438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5" name="Rounded Rectangle 44"/>
          <p:cNvSpPr/>
          <p:nvPr/>
        </p:nvSpPr>
        <p:spPr>
          <a:xfrm>
            <a:off x="5119499" y="5462465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fruit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190312" y="5297677"/>
            <a:ext cx="2494987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 things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02249" y="5484117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</a:t>
            </a:r>
          </a:p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014963" y="5463547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923051" y="3708010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13849" y="3335160"/>
            <a:ext cx="2327362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045940" y="2225254"/>
            <a:ext cx="1327498" cy="124026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44348" y="4242490"/>
            <a:ext cx="1424764" cy="1376364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/>
          <a:srcRect l="-20166" t="-7858" r="-18958" b="-1878"/>
          <a:stretch/>
        </p:blipFill>
        <p:spPr>
          <a:xfrm>
            <a:off x="5880095" y="4058521"/>
            <a:ext cx="1609240" cy="1545508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9155905" y="2562812"/>
            <a:ext cx="1529394" cy="143761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/>
          <a:srcRect b="2372"/>
          <a:stretch/>
        </p:blipFill>
        <p:spPr>
          <a:xfrm>
            <a:off x="3819736" y="4165210"/>
            <a:ext cx="1520889" cy="1358681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/>
          <a:srcRect l="-7479" t="-9300" r="-21006" b="-8625"/>
          <a:stretch/>
        </p:blipFill>
        <p:spPr>
          <a:xfrm>
            <a:off x="7995783" y="4098087"/>
            <a:ext cx="1480457" cy="1538514"/>
          </a:xfrm>
          <a:prstGeom prst="cloud">
            <a:avLst/>
          </a:prstGeom>
          <a:ln>
            <a:solidFill>
              <a:srgbClr val="002060"/>
            </a:solidFill>
          </a:ln>
        </p:spPr>
      </p:pic>
      <p:cxnSp>
        <p:nvCxnSpPr>
          <p:cNvPr id="57" name="Straight Arrow Connector 56"/>
          <p:cNvCxnSpPr>
            <a:endCxn id="51" idx="0"/>
          </p:cNvCxnSpPr>
          <p:nvPr/>
        </p:nvCxnSpPr>
        <p:spPr>
          <a:xfrm flipH="1">
            <a:off x="2372332" y="2252018"/>
            <a:ext cx="1723393" cy="59336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720833" y="2224490"/>
            <a:ext cx="1374892" cy="201800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019856" y="2203920"/>
            <a:ext cx="426523" cy="19612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445220" y="2059027"/>
            <a:ext cx="59744" cy="20390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370897" y="2060109"/>
            <a:ext cx="1910698" cy="22137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426472" y="2157774"/>
            <a:ext cx="2863579" cy="7185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676" y="763107"/>
            <a:ext cx="4836467" cy="1601029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</a:t>
            </a:r>
            <a:r>
              <a:rPr lang="en-US" sz="2600" dirty="0">
                <a:latin typeface="Century Gothic" panose="020B0502020202020204" pitchFamily="34" charset="0"/>
              </a:rPr>
              <a:t>You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shouldn’t</a:t>
            </a:r>
            <a:r>
              <a:rPr lang="en-US" sz="2600" dirty="0">
                <a:latin typeface="Century Gothic" panose="020B0502020202020204" pitchFamily="34" charset="0"/>
              </a:rPr>
              <a:t> _____________.</a:t>
            </a:r>
          </a:p>
        </p:txBody>
      </p:sp>
    </p:spTree>
    <p:extLst>
      <p:ext uri="{BB962C8B-B14F-4D97-AF65-F5344CB8AC3E}">
        <p14:creationId xmlns:p14="http://schemas.microsoft.com/office/powerpoint/2010/main" val="5942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4" y="2429469"/>
            <a:ext cx="1711672" cy="161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45" y="3906788"/>
            <a:ext cx="1468359" cy="1931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570147" y="3564579"/>
            <a:ext cx="1445282" cy="2062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593" y="3664803"/>
            <a:ext cx="2425232" cy="2114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600" y="1574593"/>
            <a:ext cx="1605163" cy="191090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7" idx="18"/>
          </p:cNvCxnSpPr>
          <p:nvPr/>
        </p:nvCxnSpPr>
        <p:spPr>
          <a:xfrm flipH="1">
            <a:off x="2546387" y="1856475"/>
            <a:ext cx="1284560" cy="9168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17"/>
          </p:cNvCxnSpPr>
          <p:nvPr/>
        </p:nvCxnSpPr>
        <p:spPr>
          <a:xfrm flipH="1">
            <a:off x="3836063" y="2006421"/>
            <a:ext cx="1562260" cy="190036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6"/>
            <a:endCxn id="7" idx="0"/>
          </p:cNvCxnSpPr>
          <p:nvPr/>
        </p:nvCxnSpPr>
        <p:spPr>
          <a:xfrm flipH="1">
            <a:off x="6015525" y="2158184"/>
            <a:ext cx="437944" cy="17486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15"/>
          </p:cNvCxnSpPr>
          <p:nvPr/>
        </p:nvCxnSpPr>
        <p:spPr>
          <a:xfrm>
            <a:off x="7171092" y="1909553"/>
            <a:ext cx="1229958" cy="214809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" idx="13"/>
          </p:cNvCxnSpPr>
          <p:nvPr/>
        </p:nvCxnSpPr>
        <p:spPr>
          <a:xfrm>
            <a:off x="8470241" y="1648274"/>
            <a:ext cx="1017359" cy="82838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73472" y="460132"/>
            <a:ext cx="6350638" cy="1708104"/>
            <a:chOff x="2973472" y="536332"/>
            <a:chExt cx="6350638" cy="1708104"/>
          </a:xfrm>
        </p:grpSpPr>
        <p:sp>
          <p:nvSpPr>
            <p:cNvPr id="17" name="Freeform 16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 _____________.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Ok. I won’t.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17171" y="4066757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28180" y="5626604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15274" y="5543686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53975" y="5594099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09939" y="3291973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</p:spTree>
    <p:extLst>
      <p:ext uri="{BB962C8B-B14F-4D97-AF65-F5344CB8AC3E}">
        <p14:creationId xmlns:p14="http://schemas.microsoft.com/office/powerpoint/2010/main" val="168935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80" y="1813396"/>
            <a:ext cx="1043659" cy="86068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546" y="476614"/>
            <a:ext cx="685958" cy="90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325" y="511071"/>
            <a:ext cx="936645" cy="854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343" y="583657"/>
            <a:ext cx="1078586" cy="940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7168005" y="624501"/>
            <a:ext cx="569124" cy="811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222" y="1843817"/>
            <a:ext cx="840218" cy="1152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t="2777" b="1"/>
          <a:stretch/>
        </p:blipFill>
        <p:spPr>
          <a:xfrm>
            <a:off x="10204039" y="3970148"/>
            <a:ext cx="1042471" cy="858917"/>
          </a:xfrm>
          <a:prstGeom prst="roundRect">
            <a:avLst>
              <a:gd name="adj" fmla="val 11701"/>
            </a:avLst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771" y="5001658"/>
            <a:ext cx="1164001" cy="11265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537" y="4059738"/>
            <a:ext cx="792503" cy="1282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5158" y="4660074"/>
            <a:ext cx="827935" cy="11538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5526054" y="5306294"/>
            <a:ext cx="1170850" cy="821956"/>
          </a:xfrm>
          <a:prstGeom prst="roundRect">
            <a:avLst>
              <a:gd name="adj" fmla="val 12342"/>
            </a:avLst>
          </a:prstGeom>
        </p:spPr>
      </p:pic>
      <p:cxnSp>
        <p:nvCxnSpPr>
          <p:cNvPr id="17" name="Straight Arrow Connector 16"/>
          <p:cNvCxnSpPr>
            <a:endCxn id="6" idx="3"/>
          </p:cNvCxnSpPr>
          <p:nvPr/>
        </p:nvCxnSpPr>
        <p:spPr>
          <a:xfrm flipH="1" flipV="1">
            <a:off x="1823739" y="2243740"/>
            <a:ext cx="1763684" cy="6046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342028" y="1689722"/>
            <a:ext cx="787211" cy="900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25" idx="2"/>
          </p:cNvCxnSpPr>
          <p:nvPr/>
        </p:nvCxnSpPr>
        <p:spPr>
          <a:xfrm flipH="1" flipV="1">
            <a:off x="5378386" y="1524649"/>
            <a:ext cx="21134" cy="1004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0" idx="3"/>
            <a:endCxn id="26" idx="2"/>
          </p:cNvCxnSpPr>
          <p:nvPr/>
        </p:nvCxnSpPr>
        <p:spPr>
          <a:xfrm flipV="1">
            <a:off x="7249444" y="1756976"/>
            <a:ext cx="203123" cy="7555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27" idx="1"/>
          </p:cNvCxnSpPr>
          <p:nvPr/>
        </p:nvCxnSpPr>
        <p:spPr>
          <a:xfrm flipV="1">
            <a:off x="8308003" y="1772869"/>
            <a:ext cx="696340" cy="7792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0" idx="11"/>
          </p:cNvCxnSpPr>
          <p:nvPr/>
        </p:nvCxnSpPr>
        <p:spPr>
          <a:xfrm flipV="1">
            <a:off x="9010908" y="2795469"/>
            <a:ext cx="1171214" cy="235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322" y="2690177"/>
            <a:ext cx="147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Climb a tree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4881" y="1289612"/>
            <a:ext cx="230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Run down the stairs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51818" y="1124539"/>
            <a:ext cx="1853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Touch the stove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94008" y="1356866"/>
            <a:ext cx="2117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Play with matches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04343" y="1418926"/>
            <a:ext cx="170739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Ride your bike</a:t>
            </a:r>
          </a:p>
          <a:p>
            <a:pPr algn="ctr"/>
            <a:r>
              <a:rPr lang="en-US" sz="2000" b="1" dirty="0"/>
              <a:t>too fast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54330" y="2964029"/>
            <a:ext cx="122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 Play with</a:t>
            </a:r>
          </a:p>
          <a:p>
            <a:pPr algn="ctr"/>
            <a:r>
              <a:rPr lang="en-US" sz="2000" b="1" dirty="0"/>
              <a:t>the knife</a:t>
            </a:r>
          </a:p>
        </p:txBody>
      </p:sp>
      <p:cxnSp>
        <p:nvCxnSpPr>
          <p:cNvPr id="29" name="Straight Arrow Connector 28"/>
          <p:cNvCxnSpPr>
            <a:stCxn id="40" idx="19"/>
          </p:cNvCxnSpPr>
          <p:nvPr/>
        </p:nvCxnSpPr>
        <p:spPr>
          <a:xfrm flipH="1">
            <a:off x="1806045" y="3655114"/>
            <a:ext cx="1228395" cy="68877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811637" y="3842497"/>
            <a:ext cx="614199" cy="106618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6" idx="0"/>
          </p:cNvCxnSpPr>
          <p:nvPr/>
        </p:nvCxnSpPr>
        <p:spPr>
          <a:xfrm flipH="1">
            <a:off x="6111479" y="4030618"/>
            <a:ext cx="57578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68470" y="3781750"/>
            <a:ext cx="825267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004343" y="3393921"/>
            <a:ext cx="1176983" cy="11032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3280" y="5342261"/>
            <a:ext cx="182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arm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98423" y="5928195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leg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06417" y="6128250"/>
            <a:ext cx="199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an accident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20591" y="6066878"/>
            <a:ext cx="131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Get a burn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071895" y="4836906"/>
            <a:ext cx="14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Cut yourself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866106" y="2425632"/>
            <a:ext cx="6350638" cy="1708104"/>
            <a:chOff x="2973472" y="536332"/>
            <a:chExt cx="6350638" cy="1708104"/>
          </a:xfrm>
        </p:grpSpPr>
        <p:sp>
          <p:nvSpPr>
            <p:cNvPr id="40" name="Freeform 39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 shouldn’t _____________?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you 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04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11" y="4465384"/>
            <a:ext cx="1918018" cy="134003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41032" y="5726128"/>
            <a:ext cx="34834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2" y="2467477"/>
            <a:ext cx="1762764" cy="1275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19" y="4631694"/>
            <a:ext cx="1570306" cy="1084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853" y="3839857"/>
            <a:ext cx="1210824" cy="1249339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4132" y="3632527"/>
            <a:ext cx="252665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57827" y="5765373"/>
            <a:ext cx="250902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9331705" y="5101513"/>
            <a:ext cx="15536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4" name="Straight Arrow Connector 13"/>
          <p:cNvCxnSpPr>
            <a:stCxn id="24" idx="2"/>
          </p:cNvCxnSpPr>
          <p:nvPr/>
        </p:nvCxnSpPr>
        <p:spPr>
          <a:xfrm flipH="1">
            <a:off x="2611093" y="2312201"/>
            <a:ext cx="3675407" cy="8648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4" idx="2"/>
          </p:cNvCxnSpPr>
          <p:nvPr/>
        </p:nvCxnSpPr>
        <p:spPr>
          <a:xfrm flipH="1">
            <a:off x="3552220" y="2312201"/>
            <a:ext cx="2734280" cy="229780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4" idx="2"/>
            <a:endCxn id="21" idx="0"/>
          </p:cNvCxnSpPr>
          <p:nvPr/>
        </p:nvCxnSpPr>
        <p:spPr>
          <a:xfrm flipH="1">
            <a:off x="5626640" y="2312201"/>
            <a:ext cx="659860" cy="17858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4" idx="2"/>
          </p:cNvCxnSpPr>
          <p:nvPr/>
        </p:nvCxnSpPr>
        <p:spPr>
          <a:xfrm>
            <a:off x="6286500" y="2312201"/>
            <a:ext cx="3067050" cy="202020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350808" y="3279701"/>
            <a:ext cx="198002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903" y="1906358"/>
            <a:ext cx="1081486" cy="13887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11169" y="5347280"/>
            <a:ext cx="2848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248" y="4098061"/>
            <a:ext cx="1428784" cy="1301529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4" idx="2"/>
          </p:cNvCxnSpPr>
          <p:nvPr/>
        </p:nvCxnSpPr>
        <p:spPr>
          <a:xfrm>
            <a:off x="6286500" y="2312201"/>
            <a:ext cx="1541991" cy="231949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>
            <a:off x="6286500" y="2312201"/>
            <a:ext cx="3484490" cy="47025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orizontal Scroll 23"/>
          <p:cNvSpPr/>
          <p:nvPr/>
        </p:nvSpPr>
        <p:spPr>
          <a:xfrm>
            <a:off x="3219450" y="647700"/>
            <a:ext cx="6134100" cy="1771650"/>
          </a:xfrm>
          <a:prstGeom prst="horizontalScroll">
            <a:avLst>
              <a:gd name="adj" fmla="val 6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4A69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your free time?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6422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8" grpId="0"/>
      <p:bldP spid="20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27" y="451674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17193" y="558735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cinema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64" y="220154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105" y="364089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177570" y="505376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57651" y="314616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6275" y="4482862"/>
            <a:ext cx="24801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house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939846" y="5988975"/>
            <a:ext cx="175560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karate</a:t>
            </a:r>
          </a:p>
        </p:txBody>
      </p:sp>
      <p:cxnSp>
        <p:nvCxnSpPr>
          <p:cNvPr id="14" name="Straight Arrow Connector 13"/>
          <p:cNvCxnSpPr>
            <a:stCxn id="30" idx="2"/>
          </p:cNvCxnSpPr>
          <p:nvPr/>
        </p:nvCxnSpPr>
        <p:spPr>
          <a:xfrm flipH="1">
            <a:off x="2498950" y="187851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" idx="2"/>
          </p:cNvCxnSpPr>
          <p:nvPr/>
        </p:nvCxnSpPr>
        <p:spPr>
          <a:xfrm flipH="1">
            <a:off x="2707265" y="187851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2"/>
          </p:cNvCxnSpPr>
          <p:nvPr/>
        </p:nvCxnSpPr>
        <p:spPr>
          <a:xfrm flipH="1">
            <a:off x="4009292" y="187851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0" idx="2"/>
          </p:cNvCxnSpPr>
          <p:nvPr/>
        </p:nvCxnSpPr>
        <p:spPr>
          <a:xfrm flipH="1">
            <a:off x="5832173" y="187851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915265" y="468475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894542" y="492052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836224" y="353408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247767" y="216543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22" name="Straight Arrow Connector 21"/>
          <p:cNvCxnSpPr>
            <a:stCxn id="30" idx="2"/>
          </p:cNvCxnSpPr>
          <p:nvPr/>
        </p:nvCxnSpPr>
        <p:spPr>
          <a:xfrm>
            <a:off x="6252513" y="187851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61951" y="3042373"/>
            <a:ext cx="185179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fishing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3791" y="4329971"/>
            <a:ext cx="2303836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swimming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838229" y="5990943"/>
            <a:ext cx="199598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skating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12432" y="5622403"/>
            <a:ext cx="208582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camping</a:t>
            </a:r>
          </a:p>
        </p:txBody>
      </p:sp>
      <p:cxnSp>
        <p:nvCxnSpPr>
          <p:cNvPr id="27" name="Straight Arrow Connector 26"/>
          <p:cNvCxnSpPr>
            <a:stCxn id="30" idx="2"/>
          </p:cNvCxnSpPr>
          <p:nvPr/>
        </p:nvCxnSpPr>
        <p:spPr>
          <a:xfrm>
            <a:off x="6252513" y="187851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0" idx="2"/>
          </p:cNvCxnSpPr>
          <p:nvPr/>
        </p:nvCxnSpPr>
        <p:spPr>
          <a:xfrm>
            <a:off x="6252513" y="187851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0" idx="2"/>
          </p:cNvCxnSpPr>
          <p:nvPr/>
        </p:nvCxnSpPr>
        <p:spPr>
          <a:xfrm>
            <a:off x="6252513" y="187851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orizontal Scroll 29"/>
          <p:cNvSpPr/>
          <p:nvPr/>
        </p:nvSpPr>
        <p:spPr>
          <a:xfrm>
            <a:off x="2308641" y="52931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37334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23" grpId="0"/>
      <p:bldP spid="24" grpId="0" animBg="1"/>
      <p:bldP spid="25" grpId="0"/>
      <p:bldP spid="26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401605" y="1826438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990282" y="3310382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465133" y="467923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9116" t="24386" r="-829" b="-816"/>
          <a:stretch/>
        </p:blipFill>
        <p:spPr>
          <a:xfrm flipH="1">
            <a:off x="8956090" y="2879101"/>
            <a:ext cx="1409699" cy="142525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08" y="4232219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1" name="Straight Arrow Connector 10"/>
          <p:cNvCxnSpPr>
            <a:stCxn id="18" idx="19"/>
          </p:cNvCxnSpPr>
          <p:nvPr/>
        </p:nvCxnSpPr>
        <p:spPr>
          <a:xfrm flipH="1">
            <a:off x="1848781" y="2108277"/>
            <a:ext cx="1779640" cy="21008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143005" y="2235057"/>
            <a:ext cx="1200395" cy="24737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3"/>
          </p:cNvCxnSpPr>
          <p:nvPr/>
        </p:nvCxnSpPr>
        <p:spPr>
          <a:xfrm flipH="1">
            <a:off x="6174124" y="229618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86600" y="2235057"/>
            <a:ext cx="447860" cy="108369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21051" y="2178362"/>
            <a:ext cx="1143880" cy="250087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655498" y="2005152"/>
            <a:ext cx="613055" cy="8598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13"/>
          </p:cNvCxnSpPr>
          <p:nvPr/>
        </p:nvCxnSpPr>
        <p:spPr>
          <a:xfrm>
            <a:off x="9375321" y="1776423"/>
            <a:ext cx="961365" cy="3935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726419" y="1143275"/>
            <a:ext cx="6680413" cy="1180458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24789" y="555817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85983" y="5166210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495586" y="499148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169643" y="596779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931737" y="4663905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8784725" y="5903457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0111332" y="3794443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0149394" y="296451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979" y="3751689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2914" y="4549046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34" name="Straight Arrow Connector 33"/>
          <p:cNvCxnSpPr>
            <a:stCxn id="18" idx="18"/>
            <a:endCxn id="29" idx="3"/>
          </p:cNvCxnSpPr>
          <p:nvPr/>
        </p:nvCxnSpPr>
        <p:spPr>
          <a:xfrm flipH="1">
            <a:off x="4651767" y="2211904"/>
            <a:ext cx="625421" cy="161136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20"/>
          </p:cNvCxnSpPr>
          <p:nvPr/>
        </p:nvCxnSpPr>
        <p:spPr>
          <a:xfrm flipH="1">
            <a:off x="1889248" y="1992962"/>
            <a:ext cx="1014246" cy="4550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18" y="510944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37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cxnSp>
        <p:nvCxnSpPr>
          <p:cNvPr id="6" name="Straight Arrow Connector 5"/>
          <p:cNvCxnSpPr>
            <a:endCxn id="20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9" idx="10"/>
          </p:cNvCxnSpPr>
          <p:nvPr/>
        </p:nvCxnSpPr>
        <p:spPr>
          <a:xfrm flipH="1">
            <a:off x="4618835" y="2416805"/>
            <a:ext cx="1160739" cy="14800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21" idx="9"/>
          </p:cNvCxnSpPr>
          <p:nvPr/>
        </p:nvCxnSpPr>
        <p:spPr>
          <a:xfrm>
            <a:off x="5814158" y="2451374"/>
            <a:ext cx="1252362" cy="1693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11" name="Freeform 10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896852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00" y="4040985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</p:spTree>
    <p:extLst>
      <p:ext uri="{BB962C8B-B14F-4D97-AF65-F5344CB8AC3E}">
        <p14:creationId xmlns:p14="http://schemas.microsoft.com/office/powerpoint/2010/main" val="96540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573</Words>
  <Application>Microsoft Office PowerPoint</Application>
  <PresentationFormat>Custom</PresentationFormat>
  <Paragraphs>218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微軟正黑體</vt:lpstr>
      <vt:lpstr>Calibri</vt:lpstr>
      <vt:lpstr>Algerian</vt:lpstr>
      <vt:lpstr>Arial Black</vt:lpstr>
      <vt:lpstr>Cooper Black</vt:lpstr>
      <vt:lpstr>Arial Unicode MS</vt:lpstr>
      <vt:lpstr>Helvetica Neue</vt:lpstr>
      <vt:lpstr>Times New Roman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62</cp:revision>
  <dcterms:created xsi:type="dcterms:W3CDTF">2021-02-04T04:02:02Z</dcterms:created>
  <dcterms:modified xsi:type="dcterms:W3CDTF">2021-08-24T16:46:03Z</dcterms:modified>
</cp:coreProperties>
</file>