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9" r:id="rId2"/>
    <p:sldId id="283" r:id="rId3"/>
    <p:sldId id="288" r:id="rId4"/>
    <p:sldId id="299" r:id="rId5"/>
    <p:sldId id="284" r:id="rId6"/>
    <p:sldId id="264" r:id="rId7"/>
    <p:sldId id="265" r:id="rId8"/>
    <p:sldId id="282" r:id="rId9"/>
    <p:sldId id="266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67" r:id="rId20"/>
    <p:sldId id="268" r:id="rId21"/>
    <p:sldId id="269" r:id="rId22"/>
  </p:sldIdLst>
  <p:sldSz cx="12192000" cy="6858000"/>
  <p:notesSz cx="6858000" cy="9144000"/>
  <p:embeddedFontLst>
    <p:embeddedFont>
      <p:font typeface=".VnSouthern"/>
      <p:regular r:id="rId24"/>
      <p:bold r:id="rId25"/>
      <p:italic r:id="rId26"/>
      <p:boldItalic r:id="rId27"/>
    </p:embeddedFont>
    <p:embeddedFont>
      <p:font typeface="Bodoni MT Black" pitchFamily="18" charset="0"/>
      <p:bold r:id="rId28"/>
      <p:boldItalic r:id="rId29"/>
    </p:embeddedFont>
    <p:embeddedFont>
      <p:font typeface="Arial Black" pitchFamily="34" charset="0"/>
      <p:bold r:id="rId30"/>
    </p:embeddedFon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Elephant" pitchFamily="18" charset="0"/>
      <p:regular r:id="rId35"/>
      <p:italic r:id="rId36"/>
    </p:embeddedFont>
    <p:embeddedFont>
      <p:font typeface="宋体" pitchFamily="2" charset="-122"/>
      <p:regular r:id="rId37"/>
    </p:embeddedFont>
    <p:embeddedFont>
      <p:font typeface="Tahoma" pitchFamily="34" charset="0"/>
      <p:regular r:id="rId38"/>
      <p:bold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0097E2"/>
    <a:srgbClr val="0B5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EB104-705F-4BF1-9980-EAFE15BCED8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F538-4C67-4581-9609-557E6ECD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90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9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50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7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2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1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04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275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3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22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24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0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1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10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hyperlink" Target="https://www.sachmem.vn/books/19/pages#!?page=12" TargetMode="Externa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11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9.png"/><Relationship Id="rId25" Type="http://schemas.openxmlformats.org/officeDocument/2006/relationships/hyperlink" Target="https://www.sachmem.vn/books/19/pages#!?page=13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9/exercises/5774" TargetMode="External"/><Relationship Id="rId20" Type="http://schemas.openxmlformats.org/officeDocument/2006/relationships/hyperlink" Target="https://www.sachmem.vn/books/19/exercises/5775" TargetMode="External"/><Relationship Id="rId29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23" Type="http://schemas.openxmlformats.org/officeDocument/2006/relationships/hyperlink" Target="https://www.sachmem.vn/books/19/exercises/5776" TargetMode="External"/><Relationship Id="rId28" Type="http://schemas.openxmlformats.org/officeDocument/2006/relationships/image" Target="../media/image15.png"/><Relationship Id="rId10" Type="http://schemas.openxmlformats.org/officeDocument/2006/relationships/audio" Target="../media/audio9.wav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2.png"/><Relationship Id="rId27" Type="http://schemas.openxmlformats.org/officeDocument/2006/relationships/hyperlink" Target="https://www.sachmem.vn/books/19/exercises/5777" TargetMode="External"/><Relationship Id="rId3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sachmem.vn/books/19/exercises/5777" TargetMode="External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10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4033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motorbike.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7639973" y="2021008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836428" y="1254098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coach.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/>
          <a:srcRect l="65260" t="35503" r="1381" b="37340"/>
          <a:stretch/>
        </p:blipFill>
        <p:spPr>
          <a:xfrm>
            <a:off x="7511676" y="2407524"/>
            <a:ext cx="2399170" cy="12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bus.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/>
          <a:srcRect l="8838" t="66067" r="72724" b="16820"/>
          <a:stretch/>
        </p:blipFill>
        <p:spPr>
          <a:xfrm>
            <a:off x="7511898" y="2541487"/>
            <a:ext cx="2122950" cy="13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train.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/>
          <a:srcRect b="1359"/>
          <a:stretch/>
        </p:blipFill>
        <p:spPr>
          <a:xfrm>
            <a:off x="7584481" y="2110946"/>
            <a:ext cx="2568974" cy="16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taxi.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874340" y="1922031"/>
            <a:ext cx="2056497" cy="1647144"/>
            <a:chOff x="152399" y="152401"/>
            <a:chExt cx="3743326" cy="2998206"/>
          </a:xfrm>
        </p:grpSpPr>
        <p:pic>
          <p:nvPicPr>
            <p:cNvPr id="56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ounded Rectangle 56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936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underground.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7835258" y="2302960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4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plane.</a:t>
            </a:r>
            <a:endParaRPr lang="zh-CN" altLang="en-US" sz="4000" dirty="0"/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91" y="2322864"/>
            <a:ext cx="3541946" cy="15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5792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908" y="38449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 </a:t>
            </a: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       Listen and write one word in each blank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8886" y="1335702"/>
            <a:ext cx="110731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 went to see her grandparents by 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Linda went to her hometown by 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 went to the seaside by 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Trung went to Da Nang by ___________.</a:t>
            </a:r>
            <a:endParaRPr lang="en-US" sz="32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13598" y="462834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19714" y="2657630"/>
            <a:ext cx="290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36587" y="365456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867267" y="169913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F73208E-1578-43D7-AD56-887BC446D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" y="18086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0C72DABB-6D72-4B80-8B25-AFC14BFFD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" y="276713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ADC51288-2344-4F61-8E1D-02C87CD26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" y="3764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048BD49B-535A-467A-9646-8B9F2469E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66" y="471506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2 - 4 Listen and write one word in each blan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2 - 4 Listen and write one word in each blan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2 - 4 Listen and write one word in each blan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997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299" y="38650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 </a:t>
            </a: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       Write about your last holiday.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7849" y="771229"/>
            <a:ext cx="8816051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holiday? </a:t>
            </a:r>
          </a:p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did you get there? </a:t>
            </a:r>
          </a:p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do there? </a:t>
            </a:r>
          </a:p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Did you enjoy the trip? </a:t>
            </a:r>
          </a:p>
        </p:txBody>
      </p:sp>
    </p:spTree>
    <p:extLst>
      <p:ext uri="{BB962C8B-B14F-4D97-AF65-F5344CB8AC3E}">
        <p14:creationId xmlns:p14="http://schemas.microsoft.com/office/powerpoint/2010/main" val="806285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2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8625" y="1444023"/>
            <a:ext cx="7628255" cy="4290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20" y="785465"/>
            <a:ext cx="9918707" cy="56080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663" y="375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Let’s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E308A2A2-292E-447B-A6D6-2DF0872C2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289" y="98682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B07F74BE-271F-4467-8FBB-E5C29E602F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061" y="94110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54552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2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8225500" y="592006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1343036" y="3562876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58096" y="697821"/>
            <a:ext cx="2056497" cy="1647144"/>
            <a:chOff x="152399" y="152401"/>
            <a:chExt cx="3743326" cy="2998206"/>
          </a:xfrm>
        </p:grpSpPr>
        <p:pic>
          <p:nvPicPr>
            <p:cNvPr id="5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1214546" y="856862"/>
            <a:ext cx="2568974" cy="1647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5543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960" y="2456231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664" y="245623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4625" y="245623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838" t="66067" r="72724" b="16820"/>
          <a:stretch/>
        </p:blipFill>
        <p:spPr>
          <a:xfrm>
            <a:off x="4557434" y="3843935"/>
            <a:ext cx="2122950" cy="1339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65260" t="35503" r="1381" b="37340"/>
          <a:stretch/>
        </p:blipFill>
        <p:spPr>
          <a:xfrm>
            <a:off x="8148119" y="3903269"/>
            <a:ext cx="2399170" cy="12866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96903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17024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     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0960" y="3195416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hỏa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55664" y="319541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ta-xi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74625" y="319541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máy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8978" y="585862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điện ngầm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70338" y="585862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buýt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90459" y="585862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khách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8225500" y="592006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1343036" y="3562876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58096" y="758781"/>
            <a:ext cx="2056497" cy="1647144"/>
            <a:chOff x="152399" y="152401"/>
            <a:chExt cx="3743326" cy="2998206"/>
          </a:xfrm>
        </p:grpSpPr>
        <p:pic>
          <p:nvPicPr>
            <p:cNvPr id="5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1214546" y="917822"/>
            <a:ext cx="2568974" cy="1647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5543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960" y="2517191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664" y="2517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4625" y="2517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838" t="66067" r="72724" b="16820"/>
          <a:stretch/>
        </p:blipFill>
        <p:spPr>
          <a:xfrm>
            <a:off x="4557434" y="3843935"/>
            <a:ext cx="2122950" cy="1339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65260" t="35503" r="1381" b="37340"/>
          <a:stretch/>
        </p:blipFill>
        <p:spPr>
          <a:xfrm>
            <a:off x="8148119" y="3903269"/>
            <a:ext cx="2399170" cy="12866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96903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17024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4546" y="449211"/>
            <a:ext cx="54619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circle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978" y="56515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395" y="2978856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29099" y="297885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48060" y="297885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70338" y="56515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90459" y="56515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6555" y="2517191"/>
            <a:ext cx="1158240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49164" y="2488066"/>
            <a:ext cx="1158240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602402" y="2987986"/>
            <a:ext cx="1552676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14545" y="5213981"/>
            <a:ext cx="2297031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58097" y="5645508"/>
            <a:ext cx="1070188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755564" y="5652625"/>
            <a:ext cx="1130115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112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1113"/>
          <a:stretch/>
        </p:blipFill>
        <p:spPr>
          <a:xfrm>
            <a:off x="1631237" y="742382"/>
            <a:ext cx="9074417" cy="5613148"/>
          </a:xfrm>
          <a:prstGeom prst="roundRect">
            <a:avLst>
              <a:gd name="adj" fmla="val 3714"/>
            </a:avLst>
          </a:prstGeom>
        </p:spPr>
      </p:pic>
      <p:pic>
        <p:nvPicPr>
          <p:cNvPr id="1026" name="Picture 2" descr="look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18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25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25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793" y="38857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   Look, listen and repeat</a:t>
            </a: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41ED2B5F-8B9B-4C26-A14F-270B61FB77D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81836" y="1173269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ADE07B47-6570-4175-9E41-A104A4298A2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96127" y="5930675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E8ACC7AD-012D-41B8-B9B4-3D5C26D7DAD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746944" y="1173269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71A5EB15-154E-48EF-B0A2-ADA33CA8EED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00867" y="4343625"/>
            <a:ext cx="361938" cy="36576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DA7B4A4D-9795-420C-844F-8C70CD05F55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713478" y="4343625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3AEEFE7D-824C-4AD4-9CAF-583ED40D6DE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75753" y="5702075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A3570461-4007-414C-BBF4-30DC5A6C303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62073" y="342900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1BF22BAD-CEF6-40BC-9874-DE2A61A0D50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81353" y="1058969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xmlns="" id="{18C1799F-A472-417C-9906-54F6F14256E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54233" y="3705410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xmlns="" id="{96444386-7D63-4550-8C69-919FC07303A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14418" y="3710715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xmlns="" id="{D031C8BC-8E13-4529-B471-26CAD2A31D7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102713" y="4297905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xmlns="" id="{C47777B0-0DBA-4566-9EB3-F94DF15DD49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90703" y="5684534"/>
            <a:ext cx="226211" cy="22860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xmlns="" id="{1BBC2FD5-BEE6-4E99-B89C-AB0100B600F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80553" y="5051835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3 Where did you go on holida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3 Where did you go on holida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3 Where did you go on holida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3 Where did you go on holida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     Point and say</a:t>
            </a:r>
          </a:p>
        </p:txBody>
      </p:sp>
      <p:pic>
        <p:nvPicPr>
          <p:cNvPr id="14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6525300" y="3871369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9387441" y="2845245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3432" y="3924277"/>
            <a:ext cx="2056497" cy="1647144"/>
            <a:chOff x="152399" y="152401"/>
            <a:chExt cx="3743326" cy="2998206"/>
          </a:xfrm>
        </p:grpSpPr>
        <p:pic>
          <p:nvPicPr>
            <p:cNvPr id="17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566364" y="2845245"/>
            <a:ext cx="2568974" cy="1647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39626" y="931969"/>
            <a:ext cx="4158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69190" y="1631313"/>
            <a:ext cx="4225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96891" y="1586709"/>
            <a:ext cx="4488019" cy="623930"/>
            <a:chOff x="3444258" y="1620931"/>
            <a:chExt cx="4488019" cy="646986"/>
          </a:xfrm>
        </p:grpSpPr>
        <p:sp>
          <p:nvSpPr>
            <p:cNvPr id="23" name="Rounded Rectangle 22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3377605" y="868143"/>
            <a:ext cx="4851995" cy="646986"/>
            <a:chOff x="3245199" y="767956"/>
            <a:chExt cx="5996089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724" y="9655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967592" y="13970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8779948" y="447224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2778" y="4492389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6542" y="57961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39408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cxnSp>
        <p:nvCxnSpPr>
          <p:cNvPr id="34" name="Straight Arrow Connector 33"/>
          <p:cNvCxnSpPr>
            <a:stCxn id="23" idx="2"/>
          </p:cNvCxnSpPr>
          <p:nvPr/>
        </p:nvCxnSpPr>
        <p:spPr>
          <a:xfrm flipH="1">
            <a:off x="2920650" y="22106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2"/>
          </p:cNvCxnSpPr>
          <p:nvPr/>
        </p:nvCxnSpPr>
        <p:spPr>
          <a:xfrm flipH="1">
            <a:off x="4934926" y="2210639"/>
            <a:ext cx="1552799" cy="188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2"/>
          </p:cNvCxnSpPr>
          <p:nvPr/>
        </p:nvCxnSpPr>
        <p:spPr>
          <a:xfrm>
            <a:off x="6487725" y="2210639"/>
            <a:ext cx="1208475" cy="202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3" idx="2"/>
          </p:cNvCxnSpPr>
          <p:nvPr/>
        </p:nvCxnSpPr>
        <p:spPr>
          <a:xfrm>
            <a:off x="6487725" y="22106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8518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bằng phương tiện gì?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87781" y="2188201"/>
            <a:ext cx="4681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_______?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942916" y="3449178"/>
            <a:ext cx="4124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2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920122" y="3404574"/>
            <a:ext cx="4488019" cy="623930"/>
            <a:chOff x="3444258" y="1620931"/>
            <a:chExt cx="4488019" cy="646986"/>
          </a:xfrm>
        </p:grpSpPr>
        <p:sp>
          <p:nvSpPr>
            <p:cNvPr id="55" name="Rounded Rectangle 54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 flipH="1">
            <a:off x="3087048" y="2124375"/>
            <a:ext cx="4851995" cy="646986"/>
            <a:chOff x="3245199" y="767956"/>
            <a:chExt cx="5996089" cy="646986"/>
          </a:xfrm>
        </p:grpSpPr>
        <p:sp>
          <p:nvSpPr>
            <p:cNvPr id="58" name="Rounded Rectangle 57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67" y="2221789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88100" y="340457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2" name="Rectangle 61"/>
          <p:cNvSpPr/>
          <p:nvPr/>
        </p:nvSpPr>
        <p:spPr>
          <a:xfrm>
            <a:off x="3617197" y="2754186"/>
            <a:ext cx="4020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đến ____ bằng gì?)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91446" y="4028504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đi bằng _____)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31452" y="2188201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621793" y="3464514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phương tiện</a:t>
            </a:r>
          </a:p>
        </p:txBody>
      </p:sp>
    </p:spTree>
    <p:extLst>
      <p:ext uri="{BB962C8B-B14F-4D97-AF65-F5344CB8AC3E}">
        <p14:creationId xmlns:p14="http://schemas.microsoft.com/office/powerpoint/2010/main" val="7398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2" grpId="0"/>
      <p:bldP spid="53" grpId="0"/>
      <p:bldP spid="62" grpId="0"/>
      <p:bldP spid="63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0685" y="37951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0166" y="2924200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177153" y="2912117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 16"/>
          <p:cNvGrpSpPr/>
          <p:nvPr/>
        </p:nvGrpSpPr>
        <p:grpSpPr>
          <a:xfrm flipH="1">
            <a:off x="6773648" y="1857009"/>
            <a:ext cx="3888214" cy="763815"/>
            <a:chOff x="4356566" y="767956"/>
            <a:chExt cx="4805050" cy="763815"/>
          </a:xfrm>
        </p:grpSpPr>
        <p:sp>
          <p:nvSpPr>
            <p:cNvPr id="18" name="Rounded Rectangle 17"/>
            <p:cNvSpPr/>
            <p:nvPr/>
          </p:nvSpPr>
          <p:spPr>
            <a:xfrm>
              <a:off x="4356566" y="767956"/>
              <a:ext cx="4601778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were ________.</a:t>
              </a:r>
            </a:p>
          </p:txBody>
        </p:sp>
        <p:pic>
          <p:nvPicPr>
            <p:cNvPr id="1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8609" flipV="1">
              <a:off x="8873593" y="1338764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193318" y="1253654"/>
            <a:ext cx="4146199" cy="1335836"/>
            <a:chOff x="4337062" y="1620931"/>
            <a:chExt cx="3524688" cy="1385201"/>
          </a:xfrm>
        </p:grpSpPr>
        <p:sp>
          <p:nvSpPr>
            <p:cNvPr id="22" name="Rounded Rectangle 21"/>
            <p:cNvSpPr/>
            <p:nvPr/>
          </p:nvSpPr>
          <p:spPr>
            <a:xfrm>
              <a:off x="4337062" y="1620931"/>
              <a:ext cx="3288863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were you</a:t>
              </a:r>
            </a:p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holiday?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927883">
              <a:off x="7557093" y="2756177"/>
              <a:ext cx="304657" cy="24995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7099377" y="2900929"/>
            <a:ext cx="4235598" cy="646986"/>
            <a:chOff x="4036573" y="767956"/>
            <a:chExt cx="5204715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4036573" y="767956"/>
              <a:ext cx="4921774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to ________.</a:t>
              </a: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1285393" y="3190424"/>
            <a:ext cx="3960839" cy="646986"/>
            <a:chOff x="3971438" y="1620930"/>
            <a:chExt cx="3960839" cy="670894"/>
          </a:xfrm>
        </p:grpSpPr>
        <p:sp>
          <p:nvSpPr>
            <p:cNvPr id="29" name="Rounded Rectangle 28"/>
            <p:cNvSpPr/>
            <p:nvPr/>
          </p:nvSpPr>
          <p:spPr>
            <a:xfrm>
              <a:off x="3971438" y="1620930"/>
              <a:ext cx="3654487" cy="670894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go?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flipH="1">
            <a:off x="6950644" y="3837410"/>
            <a:ext cx="4304110" cy="646986"/>
            <a:chOff x="3922275" y="767956"/>
            <a:chExt cx="5319013" cy="646986"/>
          </a:xfrm>
        </p:grpSpPr>
        <p:sp>
          <p:nvSpPr>
            <p:cNvPr id="32" name="Rounded Rectangle 31"/>
            <p:cNvSpPr/>
            <p:nvPr/>
          </p:nvSpPr>
          <p:spPr>
            <a:xfrm>
              <a:off x="3922275" y="767956"/>
              <a:ext cx="5036071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by ________.</a:t>
              </a:r>
            </a:p>
          </p:txBody>
        </p:sp>
        <p:pic>
          <p:nvPicPr>
            <p:cNvPr id="33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1039331" y="4152281"/>
            <a:ext cx="4371313" cy="1419140"/>
            <a:chOff x="3375114" y="1385206"/>
            <a:chExt cx="4371313" cy="1471581"/>
          </a:xfrm>
        </p:grpSpPr>
        <p:sp>
          <p:nvSpPr>
            <p:cNvPr id="35" name="Rounded Rectangle 34"/>
            <p:cNvSpPr/>
            <p:nvPr/>
          </p:nvSpPr>
          <p:spPr>
            <a:xfrm>
              <a:off x="3375114" y="1620930"/>
              <a:ext cx="4250811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get there?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8002766">
              <a:off x="7467945" y="1422639"/>
              <a:ext cx="315915" cy="241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5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591</Words>
  <Application>Microsoft Office PowerPoint</Application>
  <PresentationFormat>Custom</PresentationFormat>
  <Paragraphs>201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.VnSouthern</vt:lpstr>
      <vt:lpstr>Wingdings</vt:lpstr>
      <vt:lpstr>Bodoni MT Black</vt:lpstr>
      <vt:lpstr>Arial Black</vt:lpstr>
      <vt:lpstr>Cambria</vt:lpstr>
      <vt:lpstr>Elephant</vt:lpstr>
      <vt:lpstr>宋体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60</cp:revision>
  <dcterms:created xsi:type="dcterms:W3CDTF">2021-05-10T00:59:34Z</dcterms:created>
  <dcterms:modified xsi:type="dcterms:W3CDTF">2021-08-24T16:39:43Z</dcterms:modified>
</cp:coreProperties>
</file>