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76" r:id="rId4"/>
    <p:sldId id="297" r:id="rId5"/>
    <p:sldId id="257" r:id="rId6"/>
    <p:sldId id="258" r:id="rId7"/>
    <p:sldId id="259" r:id="rId8"/>
    <p:sldId id="279" r:id="rId9"/>
    <p:sldId id="280" r:id="rId10"/>
    <p:sldId id="281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89" r:id="rId19"/>
    <p:sldId id="260" r:id="rId20"/>
    <p:sldId id="261" r:id="rId21"/>
    <p:sldId id="262" r:id="rId22"/>
  </p:sldIdLst>
  <p:sldSz cx="12192000" cy="6858000"/>
  <p:notesSz cx="6858000" cy="9144000"/>
  <p:embeddedFontLst>
    <p:embeddedFont>
      <p:font typeface=".VnTifani HeavyH" panose="020B7200000000000000" pitchFamily="34" charset="0"/>
      <p:regular r:id="rId24"/>
    </p:embeddedFont>
    <p:embeddedFont>
      <p:font typeface="Edwardian Script ITC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Berlin Sans FB" panose="020E0602020502020306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Elephant" panose="020B060402020202020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7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9.wav"/><Relationship Id="rId7" Type="http://schemas.openxmlformats.org/officeDocument/2006/relationships/image" Target="../media/image3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2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10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92729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3660" y="2690047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156" y="5491965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252" y="5491965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5827" y="5306995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5650" y="2751603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8648" y="2605527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9444" y="5927257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3663" y="5930731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815" y="3436555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0623" y="5930731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0164" y="3188189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9641" y="3042114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3768" y="2629121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492</Words>
  <Application>Microsoft Office PowerPoint</Application>
  <PresentationFormat>Widescreen</PresentationFormat>
  <Paragraphs>116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.VnTifani HeavyH</vt:lpstr>
      <vt:lpstr>Edwardian Script ITC</vt:lpstr>
      <vt:lpstr>Arial</vt:lpstr>
      <vt:lpstr>Cambria</vt:lpstr>
      <vt:lpstr>Tahoma</vt:lpstr>
      <vt:lpstr>Berlin Sans FB</vt:lpstr>
      <vt:lpstr>宋体</vt:lpstr>
      <vt:lpstr>Wingdings</vt:lpstr>
      <vt:lpstr>Helvetica Neue</vt:lpstr>
      <vt:lpstr>Elephant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33</cp:revision>
  <dcterms:created xsi:type="dcterms:W3CDTF">2021-05-16T08:45:29Z</dcterms:created>
  <dcterms:modified xsi:type="dcterms:W3CDTF">2023-11-02T07:15:28Z</dcterms:modified>
</cp:coreProperties>
</file>