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91" r:id="rId3"/>
    <p:sldId id="290" r:id="rId4"/>
    <p:sldId id="293" r:id="rId5"/>
    <p:sldId id="263" r:id="rId6"/>
    <p:sldId id="295" r:id="rId7"/>
    <p:sldId id="264" r:id="rId8"/>
    <p:sldId id="294" r:id="rId9"/>
    <p:sldId id="265" r:id="rId10"/>
    <p:sldId id="276" r:id="rId11"/>
    <p:sldId id="277" r:id="rId12"/>
    <p:sldId id="284" r:id="rId13"/>
    <p:sldId id="285" r:id="rId14"/>
    <p:sldId id="286" r:id="rId15"/>
    <p:sldId id="278" r:id="rId16"/>
    <p:sldId id="279" r:id="rId17"/>
    <p:sldId id="287" r:id="rId18"/>
    <p:sldId id="288" r:id="rId19"/>
    <p:sldId id="283" r:id="rId20"/>
    <p:sldId id="266" r:id="rId21"/>
    <p:sldId id="267" r:id="rId22"/>
    <p:sldId id="268" r:id="rId23"/>
  </p:sldIdLst>
  <p:sldSz cx="12192000" cy="6858000"/>
  <p:notesSz cx="6858000" cy="9144000"/>
  <p:embeddedFontLst>
    <p:embeddedFont>
      <p:font typeface=".VnTifani HeavyH"/>
      <p:regular r:id="rId24"/>
    </p:embeddedFont>
    <p:embeddedFont>
      <p:font typeface="Century Gothic" pitchFamily="34" charset="0"/>
      <p:regular r:id="rId25"/>
      <p:bold r:id="rId26"/>
      <p:italic r:id="rId27"/>
      <p:boldItalic r:id="rId28"/>
    </p:embeddedFont>
    <p:embeddedFont>
      <p:font typeface="Edwardian Script ITC" pitchFamily="66" charset="0"/>
      <p:regular r:id="rId29"/>
    </p:embeddedFont>
    <p:embeddedFont>
      <p:font typeface="Cambria" pitchFamily="18" charset="0"/>
      <p:regular r:id="rId30"/>
      <p:bold r:id="rId31"/>
      <p:italic r:id="rId32"/>
      <p:boldItalic r:id="rId33"/>
    </p:embeddedFont>
    <p:embeddedFont>
      <p:font typeface="Arial Black" pitchFamily="34" charset="0"/>
      <p:bold r:id="rId34"/>
    </p:embeddedFont>
    <p:embeddedFont>
      <p:font typeface="Elephant" pitchFamily="18" charset="0"/>
      <p:regular r:id="rId35"/>
      <p:italic r:id="rId36"/>
    </p:embeddedFont>
    <p:embeddedFont>
      <p:font typeface="Bookman Old Style" pitchFamily="18" charset="0"/>
      <p:regular r:id="rId37"/>
      <p:bold r:id="rId38"/>
      <p:italic r:id="rId39"/>
      <p:boldItalic r:id="rId40"/>
    </p:embeddedFont>
    <p:embeddedFont>
      <p:font typeface="Calibri Light" pitchFamily="34" charset="0"/>
      <p:regular r:id="rId41"/>
      <p:italic r:id="rId42"/>
    </p:embeddedFont>
    <p:embeddedFont>
      <p:font typeface="Tahoma" pitchFamily="34" charset="0"/>
      <p:regular r:id="rId43"/>
      <p:bold r:id="rId44"/>
    </p:embeddedFont>
    <p:embeddedFont>
      <p:font typeface="Calibri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FC6"/>
    <a:srgbClr val="00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4660"/>
  </p:normalViewPr>
  <p:slideViewPr>
    <p:cSldViewPr snapToGrid="0">
      <p:cViewPr>
        <p:scale>
          <a:sx n="76" d="100"/>
          <a:sy n="76" d="100"/>
        </p:scale>
        <p:origin x="-332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2C953-E001-4F37-9890-0D59FD9D7A19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CBB9D8-C3A0-4D1A-A063-5EFD410EC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7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84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5" Type="http://schemas.openxmlformats.org/officeDocument/2006/relationships/image" Target="../media/image11.jpe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23.png"/><Relationship Id="rId5" Type="http://schemas.openxmlformats.org/officeDocument/2006/relationships/audio" Target="../media/audio16.wav"/><Relationship Id="rId15" Type="http://schemas.openxmlformats.org/officeDocument/2006/relationships/image" Target="../media/image3.jpe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5" Type="http://schemas.openxmlformats.org/officeDocument/2006/relationships/image" Target="../media/image10.jpe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23.png"/><Relationship Id="rId5" Type="http://schemas.openxmlformats.org/officeDocument/2006/relationships/audio" Target="../media/audio16.wav"/><Relationship Id="rId1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5" Type="http://schemas.openxmlformats.org/officeDocument/2006/relationships/image" Target="../media/image5.jpe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23.png"/><Relationship Id="rId5" Type="http://schemas.openxmlformats.org/officeDocument/2006/relationships/audio" Target="../media/audio16.wav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20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22276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18731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sing many songs.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sang many songs.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singed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18677" y="942373"/>
            <a:ext cx="2316528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chatted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chated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5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41" y="969234"/>
            <a:ext cx="3012201" cy="196240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22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plays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played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4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8098461" y="828683"/>
            <a:ext cx="3156961" cy="224350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1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had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have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eat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16422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2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08" y="954293"/>
            <a:ext cx="3058066" cy="199228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76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dances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danced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61793" y="820158"/>
            <a:ext cx="1830297" cy="226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8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watched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watches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16422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8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8036957" y="821781"/>
            <a:ext cx="3279969" cy="22573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6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had nice food and drink.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do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did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was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5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was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did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do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89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7" name="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22741"/>
          <a:stretch/>
        </p:blipFill>
        <p:spPr>
          <a:xfrm>
            <a:off x="3850316" y="4496274"/>
            <a:ext cx="3036071" cy="9514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114153" y="5977688"/>
            <a:ext cx="631981" cy="6400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4273393" y="5977688"/>
            <a:ext cx="629986" cy="640080"/>
          </a:xfrm>
          <a:prstGeom prst="ellipse">
            <a:avLst/>
          </a:prstGeom>
        </p:spPr>
      </p:pic>
      <p:pic>
        <p:nvPicPr>
          <p:cNvPr id="15" name="Picture 1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5956908" y="5977688"/>
            <a:ext cx="638029" cy="64008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>
            <a:off x="6805711" y="5977688"/>
            <a:ext cx="629545" cy="64008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 flipH="1">
            <a:off x="3433074" y="5977688"/>
            <a:ext cx="629545" cy="640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76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5082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121" y="1119684"/>
            <a:ext cx="8269469" cy="5017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2813" y="468583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78351" y="176668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55941" y="3252629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706717" y="5528117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6-Point Star 4"/>
          <p:cNvSpPr/>
          <p:nvPr/>
        </p:nvSpPr>
        <p:spPr>
          <a:xfrm>
            <a:off x="1956958" y="1148310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1956957" y="2634256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6-Point Star 13"/>
          <p:cNvSpPr/>
          <p:nvPr/>
        </p:nvSpPr>
        <p:spPr>
          <a:xfrm>
            <a:off x="1956957" y="4120202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C756CBC5-36F4-4ED5-A892-D0242059C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539" y="445549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90BDDC35-F1DE-45BC-92DB-BC98AAE2C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7" y="1274616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EFF20A73-C98B-4B34-A47F-142EDC292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6" y="2760562"/>
            <a:ext cx="361938" cy="36576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94D11250-D699-44F8-8F36-F38C4AEEB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6" y="424650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5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2973" y="50621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7040" y="1217136"/>
            <a:ext cx="8798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did you do there?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Did you enjoy it?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295874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3613" y="49605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</p:spTree>
    <p:extLst>
      <p:ext uri="{BB962C8B-B14F-4D97-AF65-F5344CB8AC3E}">
        <p14:creationId xmlns:p14="http://schemas.microsoft.com/office/powerpoint/2010/main" val="864089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39" y="978799"/>
            <a:ext cx="2668923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1380777" y="3788944"/>
            <a:ext cx="2431747" cy="172812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358" y="978799"/>
            <a:ext cx="2668923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4878519" y="3770867"/>
            <a:ext cx="2526499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727" y="894907"/>
            <a:ext cx="1409844" cy="17412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0539" y="494797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2688" y="2636169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44842" y="2636169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8698" y="2636169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8727" y="2636169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73079" y="5563287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69148" y="5509630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45182" y="321951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ăn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09056" y="3090925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chuyện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02143" y="3090925"/>
            <a:ext cx="96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4795" y="601804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09599" y="5964386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1118" y="3754103"/>
            <a:ext cx="2081047" cy="18111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548519" y="5563286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19238" y="6018043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5397" y="413633"/>
            <a:ext cx="1803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 – (v)</a:t>
            </a:r>
          </a:p>
        </p:txBody>
      </p:sp>
    </p:spTree>
    <p:extLst>
      <p:ext uri="{BB962C8B-B14F-4D97-AF65-F5344CB8AC3E}">
        <p14:creationId xmlns:p14="http://schemas.microsoft.com/office/powerpoint/2010/main" val="17482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1" grpId="0"/>
      <p:bldP spid="12" grpId="0"/>
      <p:bldP spid="13" grpId="0"/>
      <p:bldP spid="14" grpId="0"/>
      <p:bldP spid="18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22511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/>
          <a:srcRect b="2235"/>
          <a:stretch/>
        </p:blipFill>
        <p:spPr>
          <a:xfrm>
            <a:off x="1433092" y="817941"/>
            <a:ext cx="9473514" cy="57178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1108" y="43244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C7A97D8B-4E77-4527-A06E-FCF224766F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0071" y="1776315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B2A5E80E-B5DF-46A0-A910-A2A592BC39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5683" y="1341668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1954A9B6-036C-4788-A0F8-D6E3195978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0" y="2142075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F3DA12EF-117B-4881-A57E-54E962650F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0071" y="468828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8E952C74-A31E-4BD8-8D8C-88E58EE315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0" y="505404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53D5D261-2785-4400-9CA3-906C317A43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0046" y="3377080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3CC83916-B4E1-4902-B46B-C9999009E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83087" y="1206249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2FE21B5A-9C4B-4A17-A7F4-A819EE8BD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00508" y="3529480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A3E89BAC-6A9F-446E-BE2C-FC5D76FC1B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12867" y="4296923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6F1A17F9-E6FD-4388-B3A0-36ED0BC843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32697" y="4317857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C502E868-A5CC-4467-B10F-FFCB810C2B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3879" y="593354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48E5DEEE-9536-4AD7-847E-A1A3681E2B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87402" y="6162148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37E876F7-5E44-4185-8A7F-CF59B0E2FF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340" y="320040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4 Did you go to the part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4 Did you go to the party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4 Did you go to the party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4 Did you go to the party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4 Did you go to the party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4 Did you go to the party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4 Did you go to the party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4 Did you go to the party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4 Did you go to the party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2346" y="1464949"/>
            <a:ext cx="11203534" cy="4238466"/>
            <a:chOff x="606754" y="1375871"/>
            <a:chExt cx="12099621" cy="4520725"/>
          </a:xfrm>
        </p:grpSpPr>
        <p:sp>
          <p:nvSpPr>
            <p:cNvPr id="4" name="Round Single Corner Rectangle 3"/>
            <p:cNvSpPr/>
            <p:nvPr/>
          </p:nvSpPr>
          <p:spPr>
            <a:xfrm rot="10800000">
              <a:off x="60675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 Single Corner Rectangle 43"/>
            <p:cNvSpPr/>
            <p:nvPr/>
          </p:nvSpPr>
          <p:spPr>
            <a:xfrm rot="10800000">
              <a:off x="2628829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 Single Corner Rectangle 44"/>
            <p:cNvSpPr/>
            <p:nvPr/>
          </p:nvSpPr>
          <p:spPr>
            <a:xfrm rot="10800000">
              <a:off x="465090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 Single Corner Rectangle 45"/>
            <p:cNvSpPr/>
            <p:nvPr/>
          </p:nvSpPr>
          <p:spPr>
            <a:xfrm rot="10800000">
              <a:off x="6672979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 Single Corner Rectangle 58"/>
            <p:cNvSpPr/>
            <p:nvPr/>
          </p:nvSpPr>
          <p:spPr>
            <a:xfrm rot="10800000">
              <a:off x="869505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 Single Corner Rectangle 59"/>
            <p:cNvSpPr/>
            <p:nvPr/>
          </p:nvSpPr>
          <p:spPr>
            <a:xfrm rot="10800000">
              <a:off x="10717128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098427" y="431309"/>
            <a:ext cx="8351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Cách nói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</a:rPr>
              <a:t>đã làm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một hoạt động (Ved/V2):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92864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pic>
        <p:nvPicPr>
          <p:cNvPr id="16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802" y="1635769"/>
            <a:ext cx="1583226" cy="103144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2515765" y="1570738"/>
            <a:ext cx="1634426" cy="116151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09" y="1643504"/>
            <a:ext cx="1559481" cy="101597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4365746" y="1567165"/>
            <a:ext cx="1698110" cy="116865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029" y="1566325"/>
            <a:ext cx="947584" cy="11703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8053" y="2859270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2344" y="3342812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chuyện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8053" y="4444579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2344" y="4872417"/>
            <a:ext cx="184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n.chuyện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39182" y="2859270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04726" y="3342812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439182" y="4444579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04726" y="5057083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chơi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00445" y="2859270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89882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00445" y="4444579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73466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nhảy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413415" y="2859270"/>
            <a:ext cx="160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54446" y="3342812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64823" y="4444579"/>
            <a:ext cx="1899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54446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xem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5259" y="1629598"/>
            <a:ext cx="1199316" cy="104379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805212" y="2890047"/>
            <a:ext cx="231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/ have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20476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7189" y="4444579"/>
            <a:ext cx="189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 / had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04060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ăn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005418" y="2859270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894855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005418" y="4444579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078439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hát</a:t>
            </a:r>
          </a:p>
        </p:txBody>
      </p:sp>
      <p:sp>
        <p:nvSpPr>
          <p:cNvPr id="6" name="Down Arrow 5"/>
          <p:cNvSpPr/>
          <p:nvPr/>
        </p:nvSpPr>
        <p:spPr>
          <a:xfrm>
            <a:off x="1414415" y="3875131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>
            <a:off x="3191563" y="3875130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own Arrow 61"/>
          <p:cNvSpPr/>
          <p:nvPr/>
        </p:nvSpPr>
        <p:spPr>
          <a:xfrm>
            <a:off x="5038620" y="3867265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62"/>
          <p:cNvSpPr/>
          <p:nvPr/>
        </p:nvSpPr>
        <p:spPr>
          <a:xfrm>
            <a:off x="6954489" y="3880839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/>
          <p:cNvSpPr/>
          <p:nvPr/>
        </p:nvSpPr>
        <p:spPr>
          <a:xfrm>
            <a:off x="8796416" y="3844353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own Arrow 64"/>
          <p:cNvSpPr/>
          <p:nvPr/>
        </p:nvSpPr>
        <p:spPr>
          <a:xfrm>
            <a:off x="10668736" y="3869988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31" grpId="0"/>
      <p:bldP spid="36" grpId="0"/>
      <p:bldP spid="41" grpId="0"/>
      <p:bldP spid="42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6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831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0560" y="2260230"/>
            <a:ext cx="10928710" cy="3432668"/>
            <a:chOff x="-8141050" y="579960"/>
            <a:chExt cx="19891410" cy="6247821"/>
          </a:xfrm>
        </p:grpSpPr>
        <p:pic>
          <p:nvPicPr>
            <p:cNvPr id="2049" name="Picture 1" descr="https://s.sachmem.vn/public/images/TA5T1SHS/U4-L2-2-1-2483480ac9907e2aadf4ef3507e6a29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41050" y="579960"/>
              <a:ext cx="4810125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s.sachmem.vn/public/images/TA5T1SHS/U4-L2-2-2-dd6efd61e4892c9cd717d1da03ceda8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9" t="609" r="4358" b="2"/>
            <a:stretch/>
          </p:blipFill>
          <p:spPr bwMode="auto">
            <a:xfrm>
              <a:off x="-3198405" y="3713222"/>
              <a:ext cx="4382669" cy="3114559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1SHS/U4-L2-2-3-f2fdefcffd3a9ab4e05bcfc5fa66f1e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872" y="3680295"/>
              <a:ext cx="4810125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1SHS/U4-L2-2-4-9509c82e45cdaa374b7c1bbe79a26a2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" r="5332"/>
            <a:stretch/>
          </p:blipFill>
          <p:spPr bwMode="auto">
            <a:xfrm>
              <a:off x="7196921" y="579960"/>
              <a:ext cx="4553439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ounded Rectangular Callout 15"/>
          <p:cNvSpPr/>
          <p:nvPr/>
        </p:nvSpPr>
        <p:spPr>
          <a:xfrm flipH="1">
            <a:off x="3678430" y="693442"/>
            <a:ext cx="6252591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827" y="103691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96468" y="147031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4426332" y="1470311"/>
            <a:ext cx="3558382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  <a:endCxn id="2049" idx="0"/>
          </p:cNvCxnSpPr>
          <p:nvPr/>
        </p:nvCxnSpPr>
        <p:spPr>
          <a:xfrm flipH="1">
            <a:off x="3281130" y="2117297"/>
            <a:ext cx="2924393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  <a:endCxn id="2050" idx="3"/>
          </p:cNvCxnSpPr>
          <p:nvPr/>
        </p:nvCxnSpPr>
        <p:spPr>
          <a:xfrm flipH="1">
            <a:off x="4560101" y="2117297"/>
            <a:ext cx="1645422" cy="196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2051" idx="3"/>
          </p:cNvCxnSpPr>
          <p:nvPr/>
        </p:nvCxnSpPr>
        <p:spPr>
          <a:xfrm>
            <a:off x="6205523" y="2117297"/>
            <a:ext cx="1503848" cy="1944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  <a:endCxn id="2052" idx="2"/>
          </p:cNvCxnSpPr>
          <p:nvPr/>
        </p:nvCxnSpPr>
        <p:spPr>
          <a:xfrm>
            <a:off x="6205523" y="2117297"/>
            <a:ext cx="2869763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235191" y="394765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 cartoons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01986" y="3912513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nice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drink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94653" y="5564796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hide-and-seek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96360" y="5569407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chatted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friends</a:t>
            </a:r>
          </a:p>
        </p:txBody>
      </p:sp>
    </p:spTree>
    <p:extLst>
      <p:ext uri="{BB962C8B-B14F-4D97-AF65-F5344CB8AC3E}">
        <p14:creationId xmlns:p14="http://schemas.microsoft.com/office/powerpoint/2010/main" val="309303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012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các 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 ở bữa tiệc: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563125" y="1920778"/>
            <a:ext cx="6236837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4702924" cy="646986"/>
          </a:xfrm>
          <a:prstGeom prst="wedgeRoundRectCallout">
            <a:avLst>
              <a:gd name="adj1" fmla="val -53818"/>
              <a:gd name="adj2" fmla="val -21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6342" y="2998062"/>
            <a:ext cx="1714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Ved/V2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738" y="2703103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44386" y="2844584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941308" y="4056962"/>
            <a:ext cx="7469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bữa tiệc đã như thế nào?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932971" y="4707391"/>
            <a:ext cx="4884666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was the party (it)?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334308" y="5483949"/>
            <a:ext cx="3295828" cy="646986"/>
          </a:xfrm>
          <a:prstGeom prst="wedgeRoundRectCallout">
            <a:avLst>
              <a:gd name="adj1" fmla="val -58384"/>
              <a:gd name="adj2" fmla="val -3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_______.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15708" y="5515053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adj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625" y="5445549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32105" y="5445549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6286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208900" y="1757075"/>
            <a:ext cx="4390394" cy="578882"/>
          </a:xfrm>
          <a:prstGeom prst="wedgeRoundRectCallout">
            <a:avLst>
              <a:gd name="adj1" fmla="val 38334"/>
              <a:gd name="adj2" fmla="val 14245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________?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88530" y="3164632"/>
            <a:ext cx="3053351" cy="578882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was it?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919042" y="3510066"/>
            <a:ext cx="3203784" cy="578882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was________.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15726" y="4485459"/>
            <a:ext cx="3098801" cy="1055608"/>
          </a:xfrm>
          <a:prstGeom prst="wedgeRoundRectCallout">
            <a:avLst>
              <a:gd name="adj1" fmla="val 62249"/>
              <a:gd name="adj2" fmla="val -50750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there?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7044119" y="4640368"/>
            <a:ext cx="3627159" cy="578882"/>
          </a:xfrm>
          <a:prstGeom prst="wedgeRoundRectCallout">
            <a:avLst>
              <a:gd name="adj1" fmla="val -48717"/>
              <a:gd name="adj2" fmla="val -146851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I/We ____________.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99" y="3060735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94516" y="2771294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9" name="Rounded Rectangular Callout 28"/>
          <p:cNvSpPr/>
          <p:nvPr/>
        </p:nvSpPr>
        <p:spPr>
          <a:xfrm>
            <a:off x="7456177" y="1676785"/>
            <a:ext cx="2803044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8097949" y="2517646"/>
            <a:ext cx="3024877" cy="646986"/>
          </a:xfrm>
          <a:prstGeom prst="wedgeRoundRectCallout">
            <a:avLst>
              <a:gd name="adj1" fmla="val -70603"/>
              <a:gd name="adj2" fmla="val 267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04" y="180011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538" y="260545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1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9" grpId="0" animBg="1"/>
      <p:bldP spid="20" grpId="0" animBg="1"/>
      <p:bldP spid="29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378</Words>
  <Application>Microsoft Office PowerPoint</Application>
  <PresentationFormat>Custom</PresentationFormat>
  <Paragraphs>126</Paragraphs>
  <Slides>22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.VnTifani HeavyH</vt:lpstr>
      <vt:lpstr>Century Gothic</vt:lpstr>
      <vt:lpstr>Edwardian Script ITC</vt:lpstr>
      <vt:lpstr>Wingdings</vt:lpstr>
      <vt:lpstr>Cambria</vt:lpstr>
      <vt:lpstr>Arial Black</vt:lpstr>
      <vt:lpstr>Elephant</vt:lpstr>
      <vt:lpstr>Bookman Old Style</vt:lpstr>
      <vt:lpstr>Calibri Light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56</cp:revision>
  <dcterms:created xsi:type="dcterms:W3CDTF">2021-05-16T08:45:29Z</dcterms:created>
  <dcterms:modified xsi:type="dcterms:W3CDTF">2021-08-24T16:40:30Z</dcterms:modified>
</cp:coreProperties>
</file>