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6" r:id="rId2"/>
    <p:sldId id="279" r:id="rId3"/>
    <p:sldId id="281" r:id="rId4"/>
    <p:sldId id="299" r:id="rId5"/>
    <p:sldId id="296" r:id="rId6"/>
    <p:sldId id="297" r:id="rId7"/>
    <p:sldId id="300" r:id="rId8"/>
    <p:sldId id="302" r:id="rId9"/>
    <p:sldId id="298" r:id="rId10"/>
    <p:sldId id="301" r:id="rId11"/>
    <p:sldId id="280" r:id="rId12"/>
    <p:sldId id="256" r:id="rId13"/>
    <p:sldId id="257" r:id="rId14"/>
    <p:sldId id="258" r:id="rId15"/>
    <p:sldId id="282" r:id="rId16"/>
    <p:sldId id="283" r:id="rId17"/>
    <p:sldId id="284" r:id="rId18"/>
    <p:sldId id="285" r:id="rId19"/>
    <p:sldId id="288" r:id="rId20"/>
    <p:sldId id="292" r:id="rId21"/>
    <p:sldId id="293" r:id="rId22"/>
    <p:sldId id="294" r:id="rId23"/>
    <p:sldId id="295" r:id="rId24"/>
    <p:sldId id="291" r:id="rId25"/>
    <p:sldId id="259" r:id="rId26"/>
    <p:sldId id="260" r:id="rId27"/>
    <p:sldId id="261" r:id="rId28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.VnRevue" panose="020B7200000000000000" pitchFamily="34" charset="0"/>
      <p:regular r:id="rId31"/>
    </p:embeddedFont>
    <p:embeddedFont>
      <p:font typeface="Cooper Black" panose="0208090404030B020404" pitchFamily="18" charset="0"/>
      <p:regular r:id="rId32"/>
    </p:embeddedFont>
    <p:embeddedFont>
      <p:font typeface="Elephant" panose="020B060402020202020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2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5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2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1.wav"/><Relationship Id="rId7" Type="http://schemas.openxmlformats.org/officeDocument/2006/relationships/image" Target="../media/image2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be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26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pic>
        <p:nvPicPr>
          <p:cNvPr id="9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70" y="126430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10" y="1264308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" y="1264308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229" y="1264308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159" y="2500340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33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9088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47544" y="909993"/>
            <a:ext cx="7520298" cy="5637806"/>
            <a:chOff x="1884001" y="980397"/>
            <a:chExt cx="8939035" cy="70567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84001" y="980397"/>
              <a:ext cx="8939035" cy="40618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84001" y="5042209"/>
              <a:ext cx="8817104" cy="29949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2631555-578A-4FA0-BE76-9AC6526D10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198389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03B9FCB4-A5CB-47EC-9D18-565F3467CD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1007" y="1080654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5869C489-F3C8-4468-B35F-0187CFE530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216677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319BF625-1F92-4AA6-8252-011FEC65EE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484712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9A624A2-1814-4335-86AC-4C397DD2BA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503000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CB0823E-5791-4F45-9B22-F43BA3CAF7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5778" y="147934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7AC53360-A20F-44C8-AA66-7923FF85A6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9275" y="3822048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755588ED-D567-49D6-8DBF-9262B48B10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4438" y="573190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00D19F18-D94F-456E-8BD1-E7D2E85FC4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47544" y="6248401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16E0A18-B9A9-42EE-94D2-B0727AACA1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9759" y="6158346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3120CFDB-7BD2-4513-B180-4B0C11346F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8185" y="4363944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A9B4A777-5859-43B5-9F77-7C22FC9B3B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84396" y="615834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35B8861B-D62B-4298-A032-E30F5EAE23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7" y="1377925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89792639-5454-40EC-B452-F26479DC76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8" y="3489119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77341CA5-7632-4B11-94C2-4EE913A0A3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9373" y="1279942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5 Where will you be this weekend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5 Where will you be this weekend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8631" y="2727014"/>
            <a:ext cx="10754966" cy="2881268"/>
            <a:chOff x="-6179699" y="922420"/>
            <a:chExt cx="19483684" cy="5219700"/>
          </a:xfrm>
        </p:grpSpPr>
        <p:pic>
          <p:nvPicPr>
            <p:cNvPr id="1025" name="Picture 1" descr="https://s.sachmem.vn/public/images/TA5T1SHS/U5-L1-2-1-29a2c0f2a1ceeaefe58040545a40ac8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9699" y="1337276"/>
              <a:ext cx="3810000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1-2-2-19944e7af3553ca9ce9cb7be87e040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258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https://s.sachmem.vn/public/images/TA5T1SHS/U5-L1-2-3-718a611d6aae7f8cf062c3b5c13e4c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4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.sachmem.vn/public/images/TA5T1SHS/U5-L1-2-4-1a69718bfa7b87da0c081712b1b849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984" y="92242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ounded Rectangular Callout 18"/>
          <p:cNvSpPr/>
          <p:nvPr/>
        </p:nvSpPr>
        <p:spPr>
          <a:xfrm flipH="1">
            <a:off x="3578789" y="662643"/>
            <a:ext cx="6580648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791960" y="1397081"/>
            <a:ext cx="5661858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822" y="4426300"/>
            <a:ext cx="192873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67" y="93792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162" y="1428572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474692" y="573694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9831" y="5671905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7099" y="4338389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771746" y="2044067"/>
            <a:ext cx="385114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  <a:endCxn id="3" idx="0"/>
          </p:cNvCxnSpPr>
          <p:nvPr/>
        </p:nvCxnSpPr>
        <p:spPr>
          <a:xfrm flipH="1">
            <a:off x="4515201" y="2044067"/>
            <a:ext cx="2107688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5" idx="0"/>
          </p:cNvCxnSpPr>
          <p:nvPr/>
        </p:nvCxnSpPr>
        <p:spPr>
          <a:xfrm>
            <a:off x="6622889" y="2044067"/>
            <a:ext cx="954139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6" idx="1"/>
          </p:cNvCxnSpPr>
          <p:nvPr/>
        </p:nvCxnSpPr>
        <p:spPr>
          <a:xfrm>
            <a:off x="6622889" y="2044067"/>
            <a:ext cx="269759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5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2" y="1381760"/>
            <a:ext cx="11298207" cy="3505200"/>
          </a:xfrm>
          <a:prstGeom prst="roundRect">
            <a:avLst>
              <a:gd name="adj" fmla="val 14348"/>
            </a:avLst>
          </a:prstGeom>
        </p:spPr>
      </p:pic>
      <p:sp>
        <p:nvSpPr>
          <p:cNvPr id="5" name="Oval 4"/>
          <p:cNvSpPr/>
          <p:nvPr/>
        </p:nvSpPr>
        <p:spPr>
          <a:xfrm>
            <a:off x="9438640" y="21132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6640" y="34848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</a:t>
            </a: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</a:t>
            </a: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70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845"/>
          <a:stretch/>
        </p:blipFill>
        <p:spPr>
          <a:xfrm>
            <a:off x="1940561" y="810030"/>
            <a:ext cx="7731760" cy="5854930"/>
          </a:xfrm>
          <a:prstGeom prst="roundRect">
            <a:avLst>
              <a:gd name="adj" fmla="val 3918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73112" y="3791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0" y="2002738"/>
            <a:ext cx="495278" cy="51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0" y="4004258"/>
            <a:ext cx="495278" cy="511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60" y="6005778"/>
            <a:ext cx="495278" cy="511672"/>
          </a:xfrm>
          <a:prstGeom prst="rect">
            <a:avLst/>
          </a:prstGeom>
        </p:spPr>
      </p:pic>
      <p:sp>
        <p:nvSpPr>
          <p:cNvPr id="19" name="6-Point Star 18"/>
          <p:cNvSpPr/>
          <p:nvPr/>
        </p:nvSpPr>
        <p:spPr>
          <a:xfrm>
            <a:off x="1173164" y="1453831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1151263" y="338588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1151263" y="5224113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49C9099-01F5-4E1A-9F3E-6F76D8FAE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337" y="384003"/>
            <a:ext cx="365760" cy="369622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DC7718A-A446-4E45-BAE0-5BC3CB484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466" y="1578206"/>
            <a:ext cx="365760" cy="369622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BA9C03E7-5FF9-47A9-915B-B58369C5C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2816" y="3631198"/>
            <a:ext cx="365760" cy="36962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C22BE167-D4C4-44C6-966C-1DE117B53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466" y="5409538"/>
            <a:ext cx="365760" cy="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3" y="670559"/>
            <a:ext cx="9856602" cy="6013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3663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26" b="51087"/>
          <a:stretch/>
        </p:blipFill>
        <p:spPr>
          <a:xfrm>
            <a:off x="6052110" y="4645330"/>
            <a:ext cx="4944178" cy="806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163" b="51414"/>
          <a:stretch/>
        </p:blipFill>
        <p:spPr>
          <a:xfrm>
            <a:off x="6057852" y="5650949"/>
            <a:ext cx="4890442" cy="80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0761" t="52174"/>
          <a:stretch/>
        </p:blipFill>
        <p:spPr>
          <a:xfrm>
            <a:off x="6057852" y="3753591"/>
            <a:ext cx="4930684" cy="788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50539" r="50522"/>
          <a:stretch/>
        </p:blipFill>
        <p:spPr>
          <a:xfrm>
            <a:off x="6037480" y="2697674"/>
            <a:ext cx="4954628" cy="815145"/>
          </a:xfrm>
          <a:prstGeom prst="rect">
            <a:avLst/>
          </a:prstGeom>
        </p:spPr>
      </p:pic>
      <p:pic>
        <p:nvPicPr>
          <p:cNvPr id="2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2847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68" y="191080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9128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3320" y="2118697"/>
            <a:ext cx="6794183" cy="3821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785" y="750491"/>
            <a:ext cx="9025255" cy="5349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D0169A2B-0E64-488B-A103-0D2C1E699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537" y="81679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D21AC01F-631A-468C-9704-07BCF8C2CA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309" y="77107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22369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94" y="96119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19" y="94901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3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64011" y="2582530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4675" y="5308912"/>
            <a:ext cx="173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6101" y="258253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3714" y="5308912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28" y="2582530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moutain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8835" y="530891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22055" y="2582530"/>
            <a:ext cx="2220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76759" y="5308912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38" y="3627719"/>
            <a:ext cx="2658258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953" y="3627719"/>
            <a:ext cx="265825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53" y="949018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953" y="949018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63596" y="2997133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nông thôn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36146" y="2997133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713" y="2997133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núi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36070" y="2997133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bờ biển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63596" y="5766295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bãi biển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3714" y="5753436"/>
            <a:ext cx="1717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gần biển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6713" y="5766295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công viên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79022" y="5753435"/>
            <a:ext cx="14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sở thú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6298" y="414982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9157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pic>
        <p:nvPicPr>
          <p:cNvPr id="9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94" y="143954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8" y="1402481"/>
            <a:ext cx="2658258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27" y="1482006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760" y="1439540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481" y="267557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8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3" y="1470476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68" y="1458304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02" y="1458304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102" y="1458304"/>
            <a:ext cx="2658258" cy="164592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380" y="2706508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42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in the moutain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500" y="1458304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47" y="1458304"/>
            <a:ext cx="2658258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1" y="1458304"/>
            <a:ext cx="2658258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394" y="1521768"/>
            <a:ext cx="2658258" cy="1645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0646" y="261911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56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2" y="1336983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94" y="128922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06" y="1336983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465" y="1311934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055" y="261449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54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72" y="1516918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3" y="1516918"/>
            <a:ext cx="2658258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806" y="1516918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022" y="1516918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067" y="2677726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69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37" y="13508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42" y="1350819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1" y="1350819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976" y="1350819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376" y="2586851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4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502</Words>
  <Application>Microsoft Office PowerPoint</Application>
  <PresentationFormat>Widescreen</PresentationFormat>
  <Paragraphs>94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 Black</vt:lpstr>
      <vt:lpstr>Arial</vt:lpstr>
      <vt:lpstr>.VnRevue</vt:lpstr>
      <vt:lpstr>Cooper Black</vt:lpstr>
      <vt:lpstr>Elephant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51</cp:revision>
  <dcterms:created xsi:type="dcterms:W3CDTF">2021-05-10T00:00:18Z</dcterms:created>
  <dcterms:modified xsi:type="dcterms:W3CDTF">2023-11-13T01:33:50Z</dcterms:modified>
</cp:coreProperties>
</file>