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18"/>
  </p:notesMasterIdLst>
  <p:sldIdLst>
    <p:sldId id="257" r:id="rId3"/>
    <p:sldId id="260" r:id="rId4"/>
    <p:sldId id="274" r:id="rId5"/>
    <p:sldId id="259" r:id="rId6"/>
    <p:sldId id="265" r:id="rId7"/>
    <p:sldId id="295" r:id="rId8"/>
    <p:sldId id="275" r:id="rId9"/>
    <p:sldId id="276" r:id="rId10"/>
    <p:sldId id="277" r:id="rId11"/>
    <p:sldId id="296" r:id="rId12"/>
    <p:sldId id="283" r:id="rId13"/>
    <p:sldId id="267" r:id="rId14"/>
    <p:sldId id="278" r:id="rId15"/>
    <p:sldId id="298" r:id="rId16"/>
    <p:sldId id="29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5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5" autoAdjust="0"/>
    <p:restoredTop sz="94660"/>
  </p:normalViewPr>
  <p:slideViewPr>
    <p:cSldViewPr snapToGrid="0">
      <p:cViewPr varScale="1">
        <p:scale>
          <a:sx n="116" d="100"/>
          <a:sy n="116" d="100"/>
        </p:scale>
        <p:origin x="42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73F3-AE2E-46A7-B34B-2598DA33382B}" type="datetimeFigureOut">
              <a:rPr lang="en-US" smtClean="0"/>
              <a:t>8/13/2023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AFCAD-8695-4703-BA4E-230705A76A48}" type="slidenum">
              <a:rPr lang="en-US" smtClean="0"/>
              <a:t>‹#›</a:t>
            </a:fld>
            <a:endParaRPr lang="en-US"/>
          </a:p>
        </p:txBody>
      </p:sp>
    </p:spTree>
    <p:extLst>
      <p:ext uri="{BB962C8B-B14F-4D97-AF65-F5344CB8AC3E}">
        <p14:creationId xmlns:p14="http://schemas.microsoft.com/office/powerpoint/2010/main" val="183066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33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129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006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89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860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67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432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454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78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1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60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7216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193073B3-0E9C-4F74-A3FE-008FCE7652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2" name="图片 21">
            <a:extLst>
              <a:ext uri="{FF2B5EF4-FFF2-40B4-BE49-F238E27FC236}">
                <a16:creationId xmlns:a16="http://schemas.microsoft.com/office/drawing/2014/main" xmlns="" id="{D3725832-80E6-4B62-8542-2212ACBD6B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2" name="图片 11">
            <a:extLst>
              <a:ext uri="{FF2B5EF4-FFF2-40B4-BE49-F238E27FC236}">
                <a16:creationId xmlns:a16="http://schemas.microsoft.com/office/drawing/2014/main" xmlns="" id="{DCD69EFF-3251-4A50-B551-1DFAD8989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lstStyle/>
          <a:p>
            <a:fld id="{BB8137CA-D131-4EF6-9B14-D9F7E276C745}" type="datetimeFigureOut">
              <a:rPr lang="zh-CN" altLang="en-US" smtClean="0"/>
              <a:t>2023/8/13</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8A9B7014-395F-4710-A5B7-27367231AF4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0" name="图片 9">
            <a:extLst>
              <a:ext uri="{FF2B5EF4-FFF2-40B4-BE49-F238E27FC236}">
                <a16:creationId xmlns:a16="http://schemas.microsoft.com/office/drawing/2014/main" xmlns="" id="{03722A6F-0694-45E9-88E3-34A3C1585C7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6" name="图片 15">
            <a:extLst>
              <a:ext uri="{FF2B5EF4-FFF2-40B4-BE49-F238E27FC236}">
                <a16:creationId xmlns:a16="http://schemas.microsoft.com/office/drawing/2014/main" xmlns="" id="{EA7BF6CA-CA68-49E4-8795-1C0FF4655FD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xmlns="" id="{1CDCB727-DDF3-476F-979C-36EF0F40647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0" name="图片 19">
            <a:extLst>
              <a:ext uri="{FF2B5EF4-FFF2-40B4-BE49-F238E27FC236}">
                <a16:creationId xmlns:a16="http://schemas.microsoft.com/office/drawing/2014/main" xmlns="" id="{02CCCF81-889A-4A72-AC09-5F005620979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773477" y="1528748"/>
            <a:ext cx="2417445" cy="2353151"/>
          </a:xfrm>
          <a:prstGeom prst="rect">
            <a:avLst/>
          </a:prstGeom>
        </p:spPr>
      </p:pic>
      <p:pic>
        <p:nvPicPr>
          <p:cNvPr id="24" name="图片 23">
            <a:extLst>
              <a:ext uri="{FF2B5EF4-FFF2-40B4-BE49-F238E27FC236}">
                <a16:creationId xmlns:a16="http://schemas.microsoft.com/office/drawing/2014/main" xmlns="" id="{FE69D617-EBE6-45F1-81DA-B4FB8AE1EC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65853" y="1428602"/>
            <a:ext cx="3816477" cy="2337721"/>
          </a:xfrm>
          <a:prstGeom prst="rect">
            <a:avLst/>
          </a:prstGeom>
        </p:spPr>
      </p:pic>
    </p:spTree>
    <p:extLst>
      <p:ext uri="{BB962C8B-B14F-4D97-AF65-F5344CB8AC3E}">
        <p14:creationId xmlns:p14="http://schemas.microsoft.com/office/powerpoint/2010/main" val="3500922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827" fill="hold"/>
                                        <p:tgtEl>
                                          <p:spTgt spid="12"/>
                                        </p:tgtEl>
                                        <p:attrNameLst>
                                          <p:attrName>ppt_x</p:attrName>
                                        </p:attrNameLst>
                                      </p:cBhvr>
                                      <p:tavLst>
                                        <p:tav tm="0">
                                          <p:val>
                                            <p:strVal val="#ppt_x"/>
                                          </p:val>
                                        </p:tav>
                                        <p:tav tm="100000">
                                          <p:val>
                                            <p:strVal val="#ppt_x"/>
                                          </p:val>
                                        </p:tav>
                                      </p:tavLst>
                                    </p:anim>
                                    <p:anim calcmode="lin" valueType="num">
                                      <p:cBhvr additive="base">
                                        <p:cTn id="8" dur="1827"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991" fill="hold"/>
                                        <p:tgtEl>
                                          <p:spTgt spid="2"/>
                                        </p:tgtEl>
                                        <p:attrNameLst>
                                          <p:attrName>ppt_x</p:attrName>
                                        </p:attrNameLst>
                                      </p:cBhvr>
                                      <p:tavLst>
                                        <p:tav tm="0">
                                          <p:val>
                                            <p:strVal val="#ppt_x"/>
                                          </p:val>
                                        </p:tav>
                                        <p:tav tm="100000">
                                          <p:val>
                                            <p:strVal val="#ppt_x"/>
                                          </p:val>
                                        </p:tav>
                                      </p:tavLst>
                                    </p:anim>
                                    <p:anim calcmode="lin" valueType="num">
                                      <p:cBhvr additive="base">
                                        <p:cTn id="12" dur="1991"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926" fill="hold"/>
                                        <p:tgtEl>
                                          <p:spTgt spid="3"/>
                                        </p:tgtEl>
                                        <p:attrNameLst>
                                          <p:attrName>ppt_x</p:attrName>
                                        </p:attrNameLst>
                                      </p:cBhvr>
                                      <p:tavLst>
                                        <p:tav tm="0">
                                          <p:val>
                                            <p:strVal val="#ppt_x"/>
                                          </p:val>
                                        </p:tav>
                                        <p:tav tm="100000">
                                          <p:val>
                                            <p:strVal val="#ppt_x"/>
                                          </p:val>
                                        </p:tav>
                                      </p:tavLst>
                                    </p:anim>
                                    <p:anim calcmode="lin" valueType="num">
                                      <p:cBhvr additive="base">
                                        <p:cTn id="16" dur="1926"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849" fill="hold"/>
                                        <p:tgtEl>
                                          <p:spTgt spid="4"/>
                                        </p:tgtEl>
                                        <p:attrNameLst>
                                          <p:attrName>ppt_x</p:attrName>
                                        </p:attrNameLst>
                                      </p:cBhvr>
                                      <p:tavLst>
                                        <p:tav tm="0">
                                          <p:val>
                                            <p:strVal val="#ppt_x"/>
                                          </p:val>
                                        </p:tav>
                                        <p:tav tm="100000">
                                          <p:val>
                                            <p:strVal val="#ppt_x"/>
                                          </p:val>
                                        </p:tav>
                                      </p:tavLst>
                                    </p:anim>
                                    <p:anim calcmode="lin" valueType="num">
                                      <p:cBhvr additive="base">
                                        <p:cTn id="20" dur="1849"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851" fill="hold"/>
                                        <p:tgtEl>
                                          <p:spTgt spid="16"/>
                                        </p:tgtEl>
                                        <p:attrNameLst>
                                          <p:attrName>ppt_x</p:attrName>
                                        </p:attrNameLst>
                                      </p:cBhvr>
                                      <p:tavLst>
                                        <p:tav tm="0">
                                          <p:val>
                                            <p:strVal val="#ppt_x"/>
                                          </p:val>
                                        </p:tav>
                                        <p:tav tm="100000">
                                          <p:val>
                                            <p:strVal val="#ppt_x"/>
                                          </p:val>
                                        </p:tav>
                                      </p:tavLst>
                                    </p:anim>
                                    <p:anim calcmode="lin" valueType="num">
                                      <p:cBhvr additive="base">
                                        <p:cTn id="24" dur="1851"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798" fill="hold"/>
                                        <p:tgtEl>
                                          <p:spTgt spid="14"/>
                                        </p:tgtEl>
                                        <p:attrNameLst>
                                          <p:attrName>ppt_x</p:attrName>
                                        </p:attrNameLst>
                                      </p:cBhvr>
                                      <p:tavLst>
                                        <p:tav tm="0">
                                          <p:val>
                                            <p:strVal val="#ppt_x"/>
                                          </p:val>
                                        </p:tav>
                                        <p:tav tm="100000">
                                          <p:val>
                                            <p:strVal val="#ppt_x"/>
                                          </p:val>
                                        </p:tav>
                                      </p:tavLst>
                                    </p:anim>
                                    <p:anim calcmode="lin" valueType="num">
                                      <p:cBhvr additive="base">
                                        <p:cTn id="28" dur="1798"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9"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930" fill="hold"/>
                                        <p:tgtEl>
                                          <p:spTgt spid="10"/>
                                        </p:tgtEl>
                                        <p:attrNameLst>
                                          <p:attrName>ppt_x</p:attrName>
                                        </p:attrNameLst>
                                      </p:cBhvr>
                                      <p:tavLst>
                                        <p:tav tm="0">
                                          <p:val>
                                            <p:strVal val="0-#ppt_w/2"/>
                                          </p:val>
                                        </p:tav>
                                        <p:tav tm="100000">
                                          <p:val>
                                            <p:strVal val="#ppt_x"/>
                                          </p:val>
                                        </p:tav>
                                      </p:tavLst>
                                    </p:anim>
                                    <p:anim calcmode="lin" valueType="num">
                                      <p:cBhvr additive="base">
                                        <p:cTn id="32" dur="193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par>
                                <p:cTn id="36" presetID="10" presetClass="entr" presetSubtype="0"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500"/>
                                        <p:tgtEl>
                                          <p:spTgt spid="24"/>
                                        </p:tgtEl>
                                      </p:cBhvr>
                                    </p:animEffect>
                                  </p:childTnLst>
                                </p:cTn>
                              </p:par>
                              <p:par>
                                <p:cTn id="39" presetID="10" presetClass="entr" presetSubtype="0" fill="hold" nodeType="withEffect">
                                  <p:stCondLst>
                                    <p:cond delay="7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FC3957-AEE7-3B48-9AB7-4626594D7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59C3173-BCE7-8A19-132E-AA065C4A1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B0117F2-7733-C704-9FB8-19F12A4DE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36BF034-B9FD-004E-4C57-E6A8ED574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E1F13E-D9FD-26E0-A91E-563737E47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B9D4F56-E079-D6FC-980E-2F74661AAC29}"/>
              </a:ext>
            </a:extLst>
          </p:cNvPr>
          <p:cNvSpPr>
            <a:spLocks noGrp="1"/>
          </p:cNvSpPr>
          <p:nvPr>
            <p:ph type="dt" sz="half" idx="10"/>
          </p:nvPr>
        </p:nvSpPr>
        <p:spPr/>
        <p:txBody>
          <a:bodyPr/>
          <a:lstStyle/>
          <a:p>
            <a:fld id="{F9BC2D4B-9FDE-4B74-AAC6-3F7C589A3D05}" type="datetimeFigureOut">
              <a:rPr lang="en-US" smtClean="0"/>
              <a:t>8/13/2023</a:t>
            </a:fld>
            <a:endParaRPr lang="en-US"/>
          </a:p>
        </p:txBody>
      </p:sp>
      <p:sp>
        <p:nvSpPr>
          <p:cNvPr id="8" name="Footer Placeholder 7">
            <a:extLst>
              <a:ext uri="{FF2B5EF4-FFF2-40B4-BE49-F238E27FC236}">
                <a16:creationId xmlns:a16="http://schemas.microsoft.com/office/drawing/2014/main" xmlns="" id="{B9711D66-FF55-FFBE-9FBE-A523320F9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8D0FA62-5601-492C-9E18-2A8D7E52B0E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1169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5A728F-6944-A8E1-7E05-38DD3C32A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E360B60-1294-B2D9-D6A3-00CDDDD1A6E1}"/>
              </a:ext>
            </a:extLst>
          </p:cNvPr>
          <p:cNvSpPr>
            <a:spLocks noGrp="1"/>
          </p:cNvSpPr>
          <p:nvPr>
            <p:ph type="dt" sz="half" idx="10"/>
          </p:nvPr>
        </p:nvSpPr>
        <p:spPr/>
        <p:txBody>
          <a:bodyPr/>
          <a:lstStyle/>
          <a:p>
            <a:fld id="{F9BC2D4B-9FDE-4B74-AAC6-3F7C589A3D05}" type="datetimeFigureOut">
              <a:rPr lang="en-US" smtClean="0"/>
              <a:t>8/13/2023</a:t>
            </a:fld>
            <a:endParaRPr lang="en-US"/>
          </a:p>
        </p:txBody>
      </p:sp>
      <p:sp>
        <p:nvSpPr>
          <p:cNvPr id="4" name="Footer Placeholder 3">
            <a:extLst>
              <a:ext uri="{FF2B5EF4-FFF2-40B4-BE49-F238E27FC236}">
                <a16:creationId xmlns:a16="http://schemas.microsoft.com/office/drawing/2014/main" xmlns="" id="{1D5CF4CC-9547-9F75-5EFE-D8D552C0C9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0045EDD-0F18-B607-F674-577FCCFFBFB0}"/>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961922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3043E08-4FB0-D151-35A6-B6ED2603AC87}"/>
              </a:ext>
            </a:extLst>
          </p:cNvPr>
          <p:cNvSpPr>
            <a:spLocks noGrp="1"/>
          </p:cNvSpPr>
          <p:nvPr>
            <p:ph type="dt" sz="half" idx="10"/>
          </p:nvPr>
        </p:nvSpPr>
        <p:spPr/>
        <p:txBody>
          <a:bodyPr/>
          <a:lstStyle/>
          <a:p>
            <a:fld id="{F9BC2D4B-9FDE-4B74-AAC6-3F7C589A3D05}" type="datetimeFigureOut">
              <a:rPr lang="en-US" smtClean="0"/>
              <a:t>8/13/2023</a:t>
            </a:fld>
            <a:endParaRPr lang="en-US"/>
          </a:p>
        </p:txBody>
      </p:sp>
      <p:sp>
        <p:nvSpPr>
          <p:cNvPr id="3" name="Footer Placeholder 2">
            <a:extLst>
              <a:ext uri="{FF2B5EF4-FFF2-40B4-BE49-F238E27FC236}">
                <a16:creationId xmlns:a16="http://schemas.microsoft.com/office/drawing/2014/main" xmlns="" id="{8B2D6EF1-CA2F-3E5F-DA91-07619969A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6670A0A-31B9-7570-DFFB-11AC6F409C17}"/>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15070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06C800-C3F7-AFE2-3840-EB8F106AD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466608E-E62E-7D55-F20E-841F45A5F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09EE326-FDC4-77A4-1052-1D08E9579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D080FD-5FBF-841B-DD80-D86F93310E73}"/>
              </a:ext>
            </a:extLst>
          </p:cNvPr>
          <p:cNvSpPr>
            <a:spLocks noGrp="1"/>
          </p:cNvSpPr>
          <p:nvPr>
            <p:ph type="dt" sz="half" idx="10"/>
          </p:nvPr>
        </p:nvSpPr>
        <p:spPr/>
        <p:txBody>
          <a:bodyPr/>
          <a:lstStyle/>
          <a:p>
            <a:fld id="{F9BC2D4B-9FDE-4B74-AAC6-3F7C589A3D05}" type="datetimeFigureOut">
              <a:rPr lang="en-US" smtClean="0"/>
              <a:t>8/13/2023</a:t>
            </a:fld>
            <a:endParaRPr lang="en-US"/>
          </a:p>
        </p:txBody>
      </p:sp>
      <p:sp>
        <p:nvSpPr>
          <p:cNvPr id="6" name="Footer Placeholder 5">
            <a:extLst>
              <a:ext uri="{FF2B5EF4-FFF2-40B4-BE49-F238E27FC236}">
                <a16:creationId xmlns:a16="http://schemas.microsoft.com/office/drawing/2014/main" xmlns="" id="{ABA2D110-AA1C-E6D1-8FDA-D3E817160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76C8890-F3D3-48A0-B671-0468BC5BB792}"/>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513461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7A598E-4576-0F7A-FF82-9102B429A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7A42897-4674-4243-120E-86DE44E26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B9A069A-D084-5DCA-0FAE-814BEFA03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D311E6-D9C1-4393-6165-604E1348F965}"/>
              </a:ext>
            </a:extLst>
          </p:cNvPr>
          <p:cNvSpPr>
            <a:spLocks noGrp="1"/>
          </p:cNvSpPr>
          <p:nvPr>
            <p:ph type="dt" sz="half" idx="10"/>
          </p:nvPr>
        </p:nvSpPr>
        <p:spPr/>
        <p:txBody>
          <a:bodyPr/>
          <a:lstStyle/>
          <a:p>
            <a:fld id="{F9BC2D4B-9FDE-4B74-AAC6-3F7C589A3D05}" type="datetimeFigureOut">
              <a:rPr lang="en-US" smtClean="0"/>
              <a:t>8/13/2023</a:t>
            </a:fld>
            <a:endParaRPr lang="en-US"/>
          </a:p>
        </p:txBody>
      </p:sp>
      <p:sp>
        <p:nvSpPr>
          <p:cNvPr id="6" name="Footer Placeholder 5">
            <a:extLst>
              <a:ext uri="{FF2B5EF4-FFF2-40B4-BE49-F238E27FC236}">
                <a16:creationId xmlns:a16="http://schemas.microsoft.com/office/drawing/2014/main" xmlns="" id="{5A2A3820-C99C-4BAC-72F2-A52441A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8D55D72-FA96-A879-B01F-A2085E0A96A9}"/>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94008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4E55E-392E-A7B7-F0EC-7BED81247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C0FCAD0-E52B-F213-63F3-EF2534423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ABB7E2D-0FF5-D694-6DE5-F0F0730ADDAA}"/>
              </a:ext>
            </a:extLst>
          </p:cNvPr>
          <p:cNvSpPr>
            <a:spLocks noGrp="1"/>
          </p:cNvSpPr>
          <p:nvPr>
            <p:ph type="dt" sz="half" idx="10"/>
          </p:nvPr>
        </p:nvSpPr>
        <p:spPr/>
        <p:txBody>
          <a:bodyPr/>
          <a:lstStyle/>
          <a:p>
            <a:fld id="{F9BC2D4B-9FDE-4B74-AAC6-3F7C589A3D05}" type="datetimeFigureOut">
              <a:rPr lang="en-US" smtClean="0"/>
              <a:t>8/13/2023</a:t>
            </a:fld>
            <a:endParaRPr lang="en-US"/>
          </a:p>
        </p:txBody>
      </p:sp>
      <p:sp>
        <p:nvSpPr>
          <p:cNvPr id="5" name="Footer Placeholder 4">
            <a:extLst>
              <a:ext uri="{FF2B5EF4-FFF2-40B4-BE49-F238E27FC236}">
                <a16:creationId xmlns:a16="http://schemas.microsoft.com/office/drawing/2014/main" xmlns="" id="{EAD4D6BE-6A3A-DA03-AB49-6FD58DED3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0DF893-78B7-0AE3-66EF-239DD35A6BE4}"/>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21883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68E1699-8CB0-5F01-357B-141AC0E4BB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4BE64C-40C9-F610-AA69-05B5337FA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5428AA-FB3C-1568-A34F-81DF096E2C42}"/>
              </a:ext>
            </a:extLst>
          </p:cNvPr>
          <p:cNvSpPr>
            <a:spLocks noGrp="1"/>
          </p:cNvSpPr>
          <p:nvPr>
            <p:ph type="dt" sz="half" idx="10"/>
          </p:nvPr>
        </p:nvSpPr>
        <p:spPr/>
        <p:txBody>
          <a:bodyPr/>
          <a:lstStyle/>
          <a:p>
            <a:fld id="{F9BC2D4B-9FDE-4B74-AAC6-3F7C589A3D05}" type="datetimeFigureOut">
              <a:rPr lang="en-US" smtClean="0"/>
              <a:t>8/13/2023</a:t>
            </a:fld>
            <a:endParaRPr lang="en-US"/>
          </a:p>
        </p:txBody>
      </p:sp>
      <p:sp>
        <p:nvSpPr>
          <p:cNvPr id="5" name="Footer Placeholder 4">
            <a:extLst>
              <a:ext uri="{FF2B5EF4-FFF2-40B4-BE49-F238E27FC236}">
                <a16:creationId xmlns:a16="http://schemas.microsoft.com/office/drawing/2014/main" xmlns="" id="{6F87D631-8605-C73D-C504-5294FCCD0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34F13E-FFC9-D6B7-BA41-C2D34CA47CC1}"/>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93399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606273FA-F131-434B-AE9C-64BE1F63FB1A}"/>
              </a:ext>
            </a:extLst>
          </p:cNvPr>
          <p:cNvPicPr>
            <a:picLocks noChangeAspect="1"/>
          </p:cNvPicPr>
          <p:nvPr userDrawn="1"/>
        </p:nvPicPr>
        <p:blipFill>
          <a:blip r:embed="rId2"/>
          <a:stretch>
            <a:fillRect/>
          </a:stretch>
        </p:blipFill>
        <p:spPr>
          <a:xfrm flipV="1">
            <a:off x="0" y="0"/>
            <a:ext cx="12192000" cy="6857999"/>
          </a:xfrm>
          <a:prstGeom prst="rect">
            <a:avLst/>
          </a:prstGeom>
        </p:spPr>
      </p:pic>
      <p:pic>
        <p:nvPicPr>
          <p:cNvPr id="19" name="图片 18">
            <a:extLst>
              <a:ext uri="{FF2B5EF4-FFF2-40B4-BE49-F238E27FC236}">
                <a16:creationId xmlns:a16="http://schemas.microsoft.com/office/drawing/2014/main" xmlns="" id="{914E2AFA-5D3D-4413-A248-2DD7FD473A8C}"/>
              </a:ext>
            </a:extLst>
          </p:cNvPr>
          <p:cNvPicPr>
            <a:picLocks noChangeAspect="1"/>
          </p:cNvPicPr>
          <p:nvPr userDrawn="1"/>
        </p:nvPicPr>
        <p:blipFill>
          <a:blip r:embed="rId3"/>
          <a:stretch>
            <a:fillRect/>
          </a:stretch>
        </p:blipFill>
        <p:spPr>
          <a:xfrm>
            <a:off x="0" y="3962400"/>
            <a:ext cx="12192000" cy="2895600"/>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lstStyle/>
          <a:p>
            <a:fld id="{BB8137CA-D131-4EF6-9B14-D9F7E276C745}" type="datetimeFigureOut">
              <a:rPr lang="zh-CN" altLang="en-US" smtClean="0"/>
              <a:t>2023/8/13</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16" name="图片 15">
            <a:extLst>
              <a:ext uri="{FF2B5EF4-FFF2-40B4-BE49-F238E27FC236}">
                <a16:creationId xmlns:a16="http://schemas.microsoft.com/office/drawing/2014/main" xmlns="" id="{EA7BF6CA-CA68-49E4-8795-1C0FF4655F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xmlns="" id="{1CDCB727-DDF3-476F-979C-36EF0F40647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6" name="图片 25">
            <a:extLst>
              <a:ext uri="{FF2B5EF4-FFF2-40B4-BE49-F238E27FC236}">
                <a16:creationId xmlns:a16="http://schemas.microsoft.com/office/drawing/2014/main" xmlns="" id="{8F6E9656-DE6A-4644-AAD2-00680580936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23"/>
            <a:ext cx="4380220" cy="4305623"/>
          </a:xfrm>
          <a:prstGeom prst="rect">
            <a:avLst/>
          </a:prstGeom>
        </p:spPr>
      </p:pic>
    </p:spTree>
    <p:extLst>
      <p:ext uri="{BB962C8B-B14F-4D97-AF65-F5344CB8AC3E}">
        <p14:creationId xmlns:p14="http://schemas.microsoft.com/office/powerpoint/2010/main" val="49151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06C49E3-1CA6-4BC4-AE0C-81F62E944C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a:extLst>
              <a:ext uri="{FF2B5EF4-FFF2-40B4-BE49-F238E27FC236}">
                <a16:creationId xmlns:a16="http://schemas.microsoft.com/office/drawing/2014/main" xmlns="" id="{47EBB427-21A7-44A8-B933-F5D59CF4EF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xmlns="" id="{7A69689A-4E39-4C06-85C5-EF8C1F12E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7" name="日期占位符 1">
            <a:extLst>
              <a:ext uri="{FF2B5EF4-FFF2-40B4-BE49-F238E27FC236}">
                <a16:creationId xmlns:a16="http://schemas.microsoft.com/office/drawing/2014/main" xmlns="" id="{9E5A082B-3497-436A-A986-B449C4699A92}"/>
              </a:ext>
            </a:extLst>
          </p:cNvPr>
          <p:cNvSpPr>
            <a:spLocks noGrp="1"/>
          </p:cNvSpPr>
          <p:nvPr>
            <p:ph type="dt" sz="half" idx="11"/>
          </p:nvPr>
        </p:nvSpPr>
        <p:spPr>
          <a:xfrm>
            <a:off x="838200" y="6356350"/>
            <a:ext cx="2743200" cy="365125"/>
          </a:xfrm>
        </p:spPr>
        <p:txBody>
          <a:bodyPr/>
          <a:lstStyle/>
          <a:p>
            <a:fld id="{BB8137CA-D131-4EF6-9B14-D9F7E276C745}" type="datetimeFigureOut">
              <a:rPr lang="zh-CN" altLang="en-US" smtClean="0"/>
              <a:t>2023/8/13</a:t>
            </a:fld>
            <a:endParaRPr lang="zh-CN" altLang="en-US"/>
          </a:p>
        </p:txBody>
      </p:sp>
      <p:sp>
        <p:nvSpPr>
          <p:cNvPr id="8" name="页脚占位符 2">
            <a:extLst>
              <a:ext uri="{FF2B5EF4-FFF2-40B4-BE49-F238E27FC236}">
                <a16:creationId xmlns:a16="http://schemas.microsoft.com/office/drawing/2014/main" xmlns="" id="{F7B8225A-6A80-46F1-9568-0C21B713AAAC}"/>
              </a:ext>
            </a:extLst>
          </p:cNvPr>
          <p:cNvSpPr>
            <a:spLocks noGrp="1"/>
          </p:cNvSpPr>
          <p:nvPr>
            <p:ph type="ftr" sz="quarter" idx="12"/>
          </p:nvPr>
        </p:nvSpPr>
        <p:spPr>
          <a:xfrm>
            <a:off x="4038600" y="6356350"/>
            <a:ext cx="4114800" cy="365125"/>
          </a:xfrm>
        </p:spPr>
        <p:txBody>
          <a:bodyPr/>
          <a:lstStyle/>
          <a:p>
            <a:endParaRPr lang="zh-CN" altLang="en-US"/>
          </a:p>
        </p:txBody>
      </p:sp>
      <p:sp>
        <p:nvSpPr>
          <p:cNvPr id="9" name="灯片编号占位符 3">
            <a:extLst>
              <a:ext uri="{FF2B5EF4-FFF2-40B4-BE49-F238E27FC236}">
                <a16:creationId xmlns:a16="http://schemas.microsoft.com/office/drawing/2014/main" xmlns="" id="{B911071E-58CD-4A93-8CE6-41342EA5C2CC}"/>
              </a:ext>
            </a:extLst>
          </p:cNvPr>
          <p:cNvSpPr>
            <a:spLocks noGrp="1"/>
          </p:cNvSpPr>
          <p:nvPr>
            <p:ph type="sldNum" sz="quarter" idx="13"/>
          </p:nvPr>
        </p:nvSpPr>
        <p:spPr>
          <a:xfrm>
            <a:off x="8610600" y="6356350"/>
            <a:ext cx="2743200" cy="365125"/>
          </a:xfrm>
        </p:spPr>
        <p:txBody>
          <a:bodyPr/>
          <a:lstStyle/>
          <a:p>
            <a:fld id="{F7755A1B-FC52-483B-B683-58CCB7978464}" type="slidenum">
              <a:rPr lang="zh-CN" altLang="en-US" smtClean="0"/>
              <a:t>‹#›</a:t>
            </a:fld>
            <a:endParaRPr lang="zh-CN" altLang="en-US"/>
          </a:p>
        </p:txBody>
      </p:sp>
      <p:pic>
        <p:nvPicPr>
          <p:cNvPr id="10" name="图片 9">
            <a:extLst>
              <a:ext uri="{FF2B5EF4-FFF2-40B4-BE49-F238E27FC236}">
                <a16:creationId xmlns:a16="http://schemas.microsoft.com/office/drawing/2014/main" xmlns="" id="{2AEA5FCB-3AF6-48AA-86D8-371784BC755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1" name="图片 10">
            <a:extLst>
              <a:ext uri="{FF2B5EF4-FFF2-40B4-BE49-F238E27FC236}">
                <a16:creationId xmlns:a16="http://schemas.microsoft.com/office/drawing/2014/main" xmlns="" id="{6EAA5EED-E4B6-449F-B812-EE965C651E5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2" name="图片 11">
            <a:extLst>
              <a:ext uri="{FF2B5EF4-FFF2-40B4-BE49-F238E27FC236}">
                <a16:creationId xmlns:a16="http://schemas.microsoft.com/office/drawing/2014/main" xmlns="" id="{70E21103-7038-4BC9-AFC9-CF97B258774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3" name="图片 12">
            <a:extLst>
              <a:ext uri="{FF2B5EF4-FFF2-40B4-BE49-F238E27FC236}">
                <a16:creationId xmlns:a16="http://schemas.microsoft.com/office/drawing/2014/main" xmlns="" id="{9E8816B3-CDFF-42D2-898B-495B4A9EB74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sp>
        <p:nvSpPr>
          <p:cNvPr id="14" name="标题 9">
            <a:extLst>
              <a:ext uri="{FF2B5EF4-FFF2-40B4-BE49-F238E27FC236}">
                <a16:creationId xmlns:a16="http://schemas.microsoft.com/office/drawing/2014/main" xmlns="" id="{18B2922A-4CAE-42B2-AEB9-B51BDF0E3D8B}"/>
              </a:ext>
            </a:extLst>
          </p:cNvPr>
          <p:cNvSpPr>
            <a:spLocks noGrp="1"/>
          </p:cNvSpPr>
          <p:nvPr>
            <p:ph type="title" hasCustomPrompt="1"/>
          </p:nvPr>
        </p:nvSpPr>
        <p:spPr>
          <a:xfrm>
            <a:off x="7256383" y="1010075"/>
            <a:ext cx="1354217" cy="4514056"/>
          </a:xfrm>
          <a:noFill/>
        </p:spPr>
        <p:txBody>
          <a:bodyPr vert="eaVert" wrap="none" lIns="0" tIns="0" rIns="0" bIns="0" rtlCol="0">
            <a:spAutoFit/>
          </a:bodyPr>
          <a:lstStyle>
            <a:lvl1pPr>
              <a:lnSpc>
                <a:spcPct val="100000"/>
              </a:lnSpc>
              <a:defRPr lang="zh-CN" altLang="en-US" sz="8800">
                <a:solidFill>
                  <a:srgbClr val="AD532F"/>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p:ph type="body" sz="quarter" idx="10" hasCustomPrompt="1"/>
          </p:nvPr>
        </p:nvSpPr>
        <p:spPr>
          <a:xfrm>
            <a:off x="6756658" y="822643"/>
            <a:ext cx="626325" cy="2257028"/>
          </a:xfrm>
          <a:noFill/>
        </p:spPr>
        <p:txBody>
          <a:bodyPr vert="eaVert" wrap="none" lIns="0" tIns="0" rIns="0" bIns="0" rtlCol="0" anchor="ctr" anchorCtr="0">
            <a:spAutoFit/>
          </a:bodyPr>
          <a:lstStyle>
            <a:lvl1pPr marL="0" indent="0">
              <a:buNone/>
              <a:defRPr lang="zh-CN" altLang="en-US" sz="4400" dirty="0" smtClean="0">
                <a:solidFill>
                  <a:srgbClr val="AD532F"/>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8" name="图片 17">
            <a:extLst>
              <a:ext uri="{FF2B5EF4-FFF2-40B4-BE49-F238E27FC236}">
                <a16:creationId xmlns:a16="http://schemas.microsoft.com/office/drawing/2014/main" xmlns="" id="{E2A178DE-5FCC-4418-8F6E-FB26033267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2314574"/>
            <a:ext cx="6153984" cy="3905573"/>
          </a:xfrm>
          <a:prstGeom prst="rect">
            <a:avLst/>
          </a:prstGeom>
        </p:spPr>
      </p:pic>
    </p:spTree>
    <p:extLst>
      <p:ext uri="{BB962C8B-B14F-4D97-AF65-F5344CB8AC3E}">
        <p14:creationId xmlns:p14="http://schemas.microsoft.com/office/powerpoint/2010/main" val="2967256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64"/>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744"/>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847"/>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fade">
                                      <p:cBhvr>
                                        <p:cTn id="16" dur="1676"/>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78"/>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98"/>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865"/>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811"/>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832"/>
                                        <p:tgtEl>
                                          <p:spTgt spid="18"/>
                                        </p:tgtEl>
                                      </p:cBhvr>
                                    </p:animEffect>
                                  </p:childTnLst>
                                </p:cTn>
                              </p:par>
                              <p:par>
                                <p:cTn id="32" presetID="55" presetClass="entr" presetSubtype="0" fill="hold" grpId="0" nodeType="withEffect">
                                  <p:stCondLst>
                                    <p:cond delay="7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grpId="0" nodeType="withEffect">
                                  <p:stCondLst>
                                    <p:cond delay="7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21" grpId="0">
        <p:tmplLst>
          <p:tmpl>
            <p:tnLst>
              <p:par>
                <p:cTn presetID="55" presetClass="entr" presetSubtype="0" fill="hold" nodeType="withEffect">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pic>
        <p:nvPicPr>
          <p:cNvPr id="22" name="图片 21">
            <a:extLst>
              <a:ext uri="{FF2B5EF4-FFF2-40B4-BE49-F238E27FC236}">
                <a16:creationId xmlns:a16="http://schemas.microsoft.com/office/drawing/2014/main" xmlns="" id="{07092570-650E-4EB9-B54A-9FA9E55B8542}"/>
              </a:ext>
            </a:extLst>
          </p:cNvPr>
          <p:cNvPicPr>
            <a:picLocks noChangeAspect="1"/>
          </p:cNvPicPr>
          <p:nvPr userDrawn="1"/>
        </p:nvPicPr>
        <p:blipFill rotWithShape="1">
          <a:blip r:embed="rId3"/>
          <a:srcRect l="32523" t="43435"/>
          <a:stretch/>
        </p:blipFill>
        <p:spPr>
          <a:xfrm>
            <a:off x="0" y="-3"/>
            <a:ext cx="2140943" cy="1152528"/>
          </a:xfrm>
          <a:prstGeom prst="rect">
            <a:avLst/>
          </a:prstGeom>
        </p:spPr>
      </p:pic>
      <p:sp>
        <p:nvSpPr>
          <p:cNvPr id="2" name="标题 1">
            <a:extLst>
              <a:ext uri="{FF2B5EF4-FFF2-40B4-BE49-F238E27FC236}">
                <a16:creationId xmlns:a16="http://schemas.microsoft.com/office/drawing/2014/main" xmlns="" id="{181D9823-9087-4703-9A44-A3AAC1D332C5}"/>
              </a:ext>
            </a:extLst>
          </p:cNvPr>
          <p:cNvSpPr>
            <a:spLocks noGrp="1"/>
          </p:cNvSpPr>
          <p:nvPr userDrawn="1">
            <p:ph type="title" hasCustomPrompt="1"/>
          </p:nvPr>
        </p:nvSpPr>
        <p:spPr>
          <a:xfrm>
            <a:off x="312940" y="443647"/>
            <a:ext cx="839461" cy="2451953"/>
          </a:xfrm>
        </p:spPr>
        <p:txBody>
          <a:bodyPr vert="eaVert" wrap="none">
            <a:spAutoFit/>
          </a:bodyPr>
          <a:lstStyle>
            <a:lvl1pPr algn="l">
              <a:defRPr sz="4600">
                <a:solidFill>
                  <a:srgbClr val="AD532F"/>
                </a:solidFill>
              </a:defRPr>
            </a:lvl1pPr>
          </a:lstStyle>
          <a:p>
            <a:r>
              <a:rPr lang="zh-CN" altLang="en-US" dirty="0"/>
              <a:t>编辑标题</a:t>
            </a:r>
          </a:p>
        </p:txBody>
      </p:sp>
      <p:grpSp>
        <p:nvGrpSpPr>
          <p:cNvPr id="25" name="组合 24">
            <a:extLst>
              <a:ext uri="{FF2B5EF4-FFF2-40B4-BE49-F238E27FC236}">
                <a16:creationId xmlns:a16="http://schemas.microsoft.com/office/drawing/2014/main" xmlns="" id="{75ADF2C4-23B5-47E3-AA53-F20AC48DD65E}"/>
              </a:ext>
            </a:extLst>
          </p:cNvPr>
          <p:cNvGrpSpPr/>
          <p:nvPr userDrawn="1"/>
        </p:nvGrpSpPr>
        <p:grpSpPr>
          <a:xfrm>
            <a:off x="-1" y="5457825"/>
            <a:ext cx="12192001" cy="1400174"/>
            <a:chOff x="-1" y="5457825"/>
            <a:chExt cx="12192001" cy="1400174"/>
          </a:xfrm>
        </p:grpSpPr>
        <p:pic>
          <p:nvPicPr>
            <p:cNvPr id="10" name="图片 9">
              <a:extLst>
                <a:ext uri="{FF2B5EF4-FFF2-40B4-BE49-F238E27FC236}">
                  <a16:creationId xmlns:a16="http://schemas.microsoft.com/office/drawing/2014/main" xmlns="" id="{490A8522-FAD4-406E-8355-B6B3CCF3D304}"/>
                </a:ext>
              </a:extLst>
            </p:cNvPr>
            <p:cNvPicPr>
              <a:picLocks noChangeAspect="1"/>
            </p:cNvPicPr>
            <p:nvPr userDrawn="1"/>
          </p:nvPicPr>
          <p:blipFill rotWithShape="1">
            <a:blip r:embed="rId4"/>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xmlns="" id="{CF48C42F-833F-4307-993D-9580519E21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xmlns="" id="{3D7991D5-7BE3-4E84-9297-C4ED69864AE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xmlns="" id="{5B1DDA5E-8A36-47AF-822A-D29E545B37A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xmlns="" id="{F8453278-076B-44E8-B534-B9555834FC8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277228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grpSp>
        <p:nvGrpSpPr>
          <p:cNvPr id="25" name="组合 24">
            <a:extLst>
              <a:ext uri="{FF2B5EF4-FFF2-40B4-BE49-F238E27FC236}">
                <a16:creationId xmlns:a16="http://schemas.microsoft.com/office/drawing/2014/main" xmlns="" id="{75ADF2C4-23B5-47E3-AA53-F20AC48DD65E}"/>
              </a:ext>
            </a:extLst>
          </p:cNvPr>
          <p:cNvGrpSpPr/>
          <p:nvPr userDrawn="1"/>
        </p:nvGrpSpPr>
        <p:grpSpPr>
          <a:xfrm flipH="1">
            <a:off x="-1" y="5457825"/>
            <a:ext cx="12192001" cy="1400174"/>
            <a:chOff x="-1" y="5457825"/>
            <a:chExt cx="12192001" cy="1400174"/>
          </a:xfrm>
        </p:grpSpPr>
        <p:pic>
          <p:nvPicPr>
            <p:cNvPr id="10" name="图片 9">
              <a:extLst>
                <a:ext uri="{FF2B5EF4-FFF2-40B4-BE49-F238E27FC236}">
                  <a16:creationId xmlns:a16="http://schemas.microsoft.com/office/drawing/2014/main" xmlns="" id="{490A8522-FAD4-406E-8355-B6B3CCF3D304}"/>
                </a:ext>
              </a:extLst>
            </p:cNvPr>
            <p:cNvPicPr>
              <a:picLocks noChangeAspect="1"/>
            </p:cNvPicPr>
            <p:nvPr userDrawn="1"/>
          </p:nvPicPr>
          <p:blipFill rotWithShape="1">
            <a:blip r:embed="rId3"/>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xmlns="" id="{CF48C42F-833F-4307-993D-9580519E219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xmlns="" id="{3D7991D5-7BE3-4E84-9297-C4ED69864AE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xmlns="" id="{5B1DDA5E-8A36-47AF-822A-D29E545B37A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xmlns="" id="{F8453278-076B-44E8-B534-B9555834FC8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161839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BE0A03-6B78-6645-5E44-2A0F40CB07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9216BD-1749-D2BD-1FD6-BBEFE72BE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CC7F5A9-A7E5-E5EF-567F-EB5EA99D0B7C}"/>
              </a:ext>
            </a:extLst>
          </p:cNvPr>
          <p:cNvSpPr>
            <a:spLocks noGrp="1"/>
          </p:cNvSpPr>
          <p:nvPr>
            <p:ph type="dt" sz="half" idx="10"/>
          </p:nvPr>
        </p:nvSpPr>
        <p:spPr/>
        <p:txBody>
          <a:bodyPr/>
          <a:lstStyle/>
          <a:p>
            <a:fld id="{F9BC2D4B-9FDE-4B74-AAC6-3F7C589A3D05}" type="datetimeFigureOut">
              <a:rPr lang="en-US" smtClean="0"/>
              <a:t>8/13/2023</a:t>
            </a:fld>
            <a:endParaRPr lang="en-US"/>
          </a:p>
        </p:txBody>
      </p:sp>
      <p:sp>
        <p:nvSpPr>
          <p:cNvPr id="5" name="Footer Placeholder 4">
            <a:extLst>
              <a:ext uri="{FF2B5EF4-FFF2-40B4-BE49-F238E27FC236}">
                <a16:creationId xmlns:a16="http://schemas.microsoft.com/office/drawing/2014/main" xmlns="" id="{DCF51A53-A026-B1DA-CFAF-5521DE046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495975-FBD9-756E-2E90-88984B58B1FE}"/>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6148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3AB3E8-68B9-7C20-842C-3AD10C4A1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77EBF30-D42B-9069-83C7-7EC254D3E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B42BDD-6876-88E7-6D8D-3A27EB937833}"/>
              </a:ext>
            </a:extLst>
          </p:cNvPr>
          <p:cNvSpPr>
            <a:spLocks noGrp="1"/>
          </p:cNvSpPr>
          <p:nvPr>
            <p:ph type="dt" sz="half" idx="10"/>
          </p:nvPr>
        </p:nvSpPr>
        <p:spPr/>
        <p:txBody>
          <a:bodyPr/>
          <a:lstStyle/>
          <a:p>
            <a:fld id="{F9BC2D4B-9FDE-4B74-AAC6-3F7C589A3D05}" type="datetimeFigureOut">
              <a:rPr lang="en-US" smtClean="0"/>
              <a:t>8/13/2023</a:t>
            </a:fld>
            <a:endParaRPr lang="en-US"/>
          </a:p>
        </p:txBody>
      </p:sp>
      <p:sp>
        <p:nvSpPr>
          <p:cNvPr id="5" name="Footer Placeholder 4">
            <a:extLst>
              <a:ext uri="{FF2B5EF4-FFF2-40B4-BE49-F238E27FC236}">
                <a16:creationId xmlns:a16="http://schemas.microsoft.com/office/drawing/2014/main" xmlns="" id="{32C9A569-36F5-C920-5E70-687DCE8E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F59833-5E82-B011-9B9D-A0C9D7F5DB1D}"/>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30105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533D9B-24D4-9064-1654-5A2CBAAF3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4A3BFC0-9CFB-14D8-3658-584CA3A4C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2245AA8-7B62-0E03-E876-786E300FEA7E}"/>
              </a:ext>
            </a:extLst>
          </p:cNvPr>
          <p:cNvSpPr>
            <a:spLocks noGrp="1"/>
          </p:cNvSpPr>
          <p:nvPr>
            <p:ph type="dt" sz="half" idx="10"/>
          </p:nvPr>
        </p:nvSpPr>
        <p:spPr/>
        <p:txBody>
          <a:bodyPr/>
          <a:lstStyle/>
          <a:p>
            <a:fld id="{F9BC2D4B-9FDE-4B74-AAC6-3F7C589A3D05}" type="datetimeFigureOut">
              <a:rPr lang="en-US" smtClean="0"/>
              <a:t>8/13/2023</a:t>
            </a:fld>
            <a:endParaRPr lang="en-US"/>
          </a:p>
        </p:txBody>
      </p:sp>
      <p:sp>
        <p:nvSpPr>
          <p:cNvPr id="5" name="Footer Placeholder 4">
            <a:extLst>
              <a:ext uri="{FF2B5EF4-FFF2-40B4-BE49-F238E27FC236}">
                <a16:creationId xmlns:a16="http://schemas.microsoft.com/office/drawing/2014/main" xmlns="" id="{59A56B90-6830-9DA1-5823-4489E7AEC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0E0C5C-06C4-DED4-2DB7-1A26194DDBC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6267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CFEB3F-7E44-5964-C3FD-5BF6D8DB0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89134FD-A555-0FE0-FF72-6DAB6DDC3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DB3F60-A6A0-E11A-BDCE-8A1938B2B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A787165-4B15-8F87-C587-B9687A39DFB2}"/>
              </a:ext>
            </a:extLst>
          </p:cNvPr>
          <p:cNvSpPr>
            <a:spLocks noGrp="1"/>
          </p:cNvSpPr>
          <p:nvPr>
            <p:ph type="dt" sz="half" idx="10"/>
          </p:nvPr>
        </p:nvSpPr>
        <p:spPr/>
        <p:txBody>
          <a:bodyPr/>
          <a:lstStyle/>
          <a:p>
            <a:fld id="{F9BC2D4B-9FDE-4B74-AAC6-3F7C589A3D05}" type="datetimeFigureOut">
              <a:rPr lang="en-US" smtClean="0"/>
              <a:t>8/13/2023</a:t>
            </a:fld>
            <a:endParaRPr lang="en-US"/>
          </a:p>
        </p:txBody>
      </p:sp>
      <p:sp>
        <p:nvSpPr>
          <p:cNvPr id="6" name="Footer Placeholder 5">
            <a:extLst>
              <a:ext uri="{FF2B5EF4-FFF2-40B4-BE49-F238E27FC236}">
                <a16:creationId xmlns:a16="http://schemas.microsoft.com/office/drawing/2014/main" xmlns="" id="{1D0EA130-91F8-B334-CD3B-C6C57F11B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48ADCCC-0AC1-A2C3-D69E-F6E315F0BA16}"/>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3114956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2023/8/13</a:t>
            </a:fld>
            <a:endParaRPr lang="zh-CN" altLang="en-US"/>
          </a:p>
        </p:txBody>
      </p:sp>
      <p:sp>
        <p:nvSpPr>
          <p:cNvPr id="5" name="页脚占位符 4">
            <a:extLst>
              <a:ext uri="{FF2B5EF4-FFF2-40B4-BE49-F238E27FC236}">
                <a16:creationId xmlns:a16="http://schemas.microsoft.com/office/drawing/2014/main" xmlns=""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xmlns="" id="{A56B1FEE-9651-E362-92AF-CB81291CD5C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56391" y="214424"/>
            <a:ext cx="1704310" cy="1704310"/>
          </a:xfrm>
          <a:prstGeom prst="rect">
            <a:avLst/>
          </a:prstGeom>
        </p:spPr>
      </p:pic>
    </p:spTree>
    <p:extLst>
      <p:ext uri="{BB962C8B-B14F-4D97-AF65-F5344CB8AC3E}">
        <p14:creationId xmlns:p14="http://schemas.microsoft.com/office/powerpoint/2010/main" val="2754341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23810A2-B004-8476-CA24-987160CCB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52CEF03-6127-248B-83FD-FE5062EC1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EA3C91-C07F-A9D8-E86D-E1F774A2F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C2D4B-9FDE-4B74-AAC6-3F7C589A3D05}" type="datetimeFigureOut">
              <a:rPr lang="en-US" smtClean="0"/>
              <a:t>8/13/2023</a:t>
            </a:fld>
            <a:endParaRPr lang="en-US"/>
          </a:p>
        </p:txBody>
      </p:sp>
      <p:sp>
        <p:nvSpPr>
          <p:cNvPr id="5" name="Footer Placeholder 4">
            <a:extLst>
              <a:ext uri="{FF2B5EF4-FFF2-40B4-BE49-F238E27FC236}">
                <a16:creationId xmlns:a16="http://schemas.microsoft.com/office/drawing/2014/main" xmlns="" id="{08C56C92-F2AE-0231-0034-9E0E59F6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AB58626-4909-B283-CE9A-48B3F70AE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213E-2203-48A1-A87C-6140CEC8C673}" type="slidenum">
              <a:rPr lang="en-US" smtClean="0"/>
              <a:t>‹#›</a:t>
            </a:fld>
            <a:endParaRPr lang="en-US"/>
          </a:p>
        </p:txBody>
      </p:sp>
    </p:spTree>
    <p:extLst>
      <p:ext uri="{BB962C8B-B14F-4D97-AF65-F5344CB8AC3E}">
        <p14:creationId xmlns:p14="http://schemas.microsoft.com/office/powerpoint/2010/main" val="23184472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1">
            <a:extLst>
              <a:ext uri="{FF2B5EF4-FFF2-40B4-BE49-F238E27FC236}">
                <a16:creationId xmlns:a16="http://schemas.microsoft.com/office/drawing/2014/main" xmlns="" id="{F59ACC66-EBDB-64BE-377B-3808E58A9D05}"/>
              </a:ext>
            </a:extLst>
          </p:cNvPr>
          <p:cNvSpPr txBox="1"/>
          <p:nvPr/>
        </p:nvSpPr>
        <p:spPr>
          <a:xfrm>
            <a:off x="4135227" y="795969"/>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7" name="Picture 6">
            <a:extLst>
              <a:ext uri="{FF2B5EF4-FFF2-40B4-BE49-F238E27FC236}">
                <a16:creationId xmlns:a16="http://schemas.microsoft.com/office/drawing/2014/main" xmlns="" id="{C88166F4-0B32-4157-B38B-0A1D28853BAA}"/>
              </a:ext>
            </a:extLst>
          </p:cNvPr>
          <p:cNvPicPr>
            <a:picLocks noChangeAspect="1"/>
          </p:cNvPicPr>
          <p:nvPr/>
        </p:nvPicPr>
        <p:blipFill>
          <a:blip r:embed="rId3"/>
          <a:stretch>
            <a:fillRect/>
          </a:stretch>
        </p:blipFill>
        <p:spPr>
          <a:xfrm>
            <a:off x="5721725" y="1432879"/>
            <a:ext cx="3072650" cy="1420491"/>
          </a:xfrm>
          <a:prstGeom prst="rect">
            <a:avLst/>
          </a:prstGeom>
        </p:spPr>
      </p:pic>
      <p:pic>
        <p:nvPicPr>
          <p:cNvPr id="12" name="Picture 11">
            <a:extLst>
              <a:ext uri="{FF2B5EF4-FFF2-40B4-BE49-F238E27FC236}">
                <a16:creationId xmlns:a16="http://schemas.microsoft.com/office/drawing/2014/main" xmlns="" id="{0E2A0F30-9E3B-FAAD-E093-72AF0A8F66CC}"/>
              </a:ext>
            </a:extLst>
          </p:cNvPr>
          <p:cNvPicPr>
            <a:picLocks noChangeAspect="1"/>
          </p:cNvPicPr>
          <p:nvPr/>
        </p:nvPicPr>
        <p:blipFill>
          <a:blip r:embed="rId4"/>
          <a:stretch>
            <a:fillRect/>
          </a:stretch>
        </p:blipFill>
        <p:spPr>
          <a:xfrm>
            <a:off x="3446939" y="2386093"/>
            <a:ext cx="8041321" cy="2523963"/>
          </a:xfrm>
          <a:prstGeom prst="rect">
            <a:avLst/>
          </a:prstGeom>
        </p:spPr>
      </p:pic>
      <p:sp>
        <p:nvSpPr>
          <p:cNvPr id="16" name="TextBox 15">
            <a:extLst>
              <a:ext uri="{FF2B5EF4-FFF2-40B4-BE49-F238E27FC236}">
                <a16:creationId xmlns:a16="http://schemas.microsoft.com/office/drawing/2014/main" xmlns="" id="{1EB9F404-879B-7CFD-4F19-61817A46CD0E}"/>
              </a:ext>
            </a:extLst>
          </p:cNvPr>
          <p:cNvSpPr txBox="1"/>
          <p:nvPr/>
        </p:nvSpPr>
        <p:spPr>
          <a:xfrm>
            <a:off x="6638925" y="4410075"/>
            <a:ext cx="1638300" cy="646331"/>
          </a:xfrm>
          <a:prstGeom prst="rect">
            <a:avLst/>
          </a:prstGeom>
          <a:noFill/>
        </p:spPr>
        <p:txBody>
          <a:bodyPr wrap="square" rtlCol="0">
            <a:spAutoFit/>
          </a:bodyPr>
          <a:lstStyle/>
          <a:p>
            <a:r>
              <a:rPr lang="en-US" sz="3600" b="1" dirty="0">
                <a:solidFill>
                  <a:srgbClr val="00B050"/>
                </a:solidFill>
                <a:latin typeface="Calibri" panose="020F0502020204030204" pitchFamily="34" charset="0"/>
                <a:cs typeface="Calibri" panose="020F0502020204030204" pitchFamily="34" charset="0"/>
              </a:rPr>
              <a:t>(</a:t>
            </a:r>
            <a:r>
              <a:rPr lang="en-US" sz="3600" b="1" dirty="0" err="1">
                <a:solidFill>
                  <a:srgbClr val="00B050"/>
                </a:solidFill>
                <a:latin typeface="Calibri" panose="020F0502020204030204" pitchFamily="34" charset="0"/>
                <a:cs typeface="Calibri" panose="020F0502020204030204" pitchFamily="34" charset="0"/>
              </a:rPr>
              <a:t>Tiết</a:t>
            </a:r>
            <a:r>
              <a:rPr lang="en-US" sz="3600" b="1" dirty="0">
                <a:solidFill>
                  <a:srgbClr val="00B050"/>
                </a:solidFill>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xmlns="" id="{62478C58-6FB4-A946-BCA4-962871139147}"/>
              </a:ext>
            </a:extLst>
          </p:cNvPr>
          <p:cNvSpPr/>
          <p:nvPr/>
        </p:nvSpPr>
        <p:spPr>
          <a:xfrm>
            <a:off x="4371975" y="1614805"/>
            <a:ext cx="7610475"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3" name="Picture 2">
            <a:extLst>
              <a:ext uri="{FF2B5EF4-FFF2-40B4-BE49-F238E27FC236}">
                <a16:creationId xmlns:a16="http://schemas.microsoft.com/office/drawing/2014/main" xmlns="" id="{A9C14409-082C-5472-20E6-B5EA1AF2CFC9}"/>
              </a:ext>
            </a:extLst>
          </p:cNvPr>
          <p:cNvPicPr>
            <a:picLocks noChangeAspect="1"/>
          </p:cNvPicPr>
          <p:nvPr/>
        </p:nvPicPr>
        <p:blipFill>
          <a:blip r:embed="rId3"/>
          <a:stretch>
            <a:fillRect/>
          </a:stretch>
        </p:blipFill>
        <p:spPr>
          <a:xfrm>
            <a:off x="4752304" y="1791001"/>
            <a:ext cx="6687892" cy="1847248"/>
          </a:xfrm>
          <a:prstGeom prst="rect">
            <a:avLst/>
          </a:prstGeom>
        </p:spPr>
      </p:pic>
    </p:spTree>
    <p:extLst>
      <p:ext uri="{BB962C8B-B14F-4D97-AF65-F5344CB8AC3E}">
        <p14:creationId xmlns:p14="http://schemas.microsoft.com/office/powerpoint/2010/main" val="410529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48">
            <a:extLst>
              <a:ext uri="{FF2B5EF4-FFF2-40B4-BE49-F238E27FC236}">
                <a16:creationId xmlns:a16="http://schemas.microsoft.com/office/drawing/2014/main" xmlns="" id="{A792F5DF-B702-A41C-3B9D-062C48149F0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xmlns="" id="{3C209755-2935-2349-1F29-5F98B23E3D64}"/>
              </a:ext>
            </a:extLst>
          </p:cNvPr>
          <p:cNvSpPr txBox="1"/>
          <p:nvPr/>
        </p:nvSpPr>
        <p:spPr>
          <a:xfrm>
            <a:off x="669852" y="0"/>
            <a:ext cx="10932715" cy="954107"/>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1. 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3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tìm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thay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xmlns="" id="{1A22C2B0-A2D6-040E-576E-AED45894B90B}"/>
              </a:ext>
            </a:extLst>
          </p:cNvPr>
          <p:cNvSpPr txBox="1"/>
          <p:nvPr/>
        </p:nvSpPr>
        <p:spPr>
          <a:xfrm>
            <a:off x="6524625" y="1657350"/>
            <a:ext cx="5457826" cy="3890360"/>
          </a:xfrm>
          <a:prstGeom prst="rect">
            <a:avLst/>
          </a:prstGeom>
          <a:noFill/>
        </p:spPr>
        <p:txBody>
          <a:bodyPr wrap="square" rtlCol="0">
            <a:spAutoFit/>
          </a:bodyPr>
          <a:lstStyle/>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quang hợp của hoa, cây cảnh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(1)</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tạo ra khí</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hô hấp (hít thở) của con người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(3)</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thải ra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(4)</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xmlns="" id="{0431C42D-9F46-340C-8AD7-DB46E1BC967D}"/>
              </a:ext>
            </a:extLst>
          </p:cNvPr>
          <p:cNvPicPr>
            <a:picLocks noChangeAspect="1"/>
          </p:cNvPicPr>
          <p:nvPr/>
        </p:nvPicPr>
        <p:blipFill>
          <a:blip r:embed="rId3"/>
          <a:stretch>
            <a:fillRect/>
          </a:stretch>
        </p:blipFill>
        <p:spPr>
          <a:xfrm>
            <a:off x="0" y="1647825"/>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xmlns="" id="{905F050F-3266-9DE2-704F-DEFEEF07492B}"/>
              </a:ext>
            </a:extLst>
          </p:cNvPr>
          <p:cNvSpPr/>
          <p:nvPr/>
        </p:nvSpPr>
        <p:spPr>
          <a:xfrm>
            <a:off x="10267951" y="2371725"/>
            <a:ext cx="1047750"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
        <p:nvSpPr>
          <p:cNvPr id="12" name="Rectangle: Rounded Corners 11">
            <a:extLst>
              <a:ext uri="{FF2B5EF4-FFF2-40B4-BE49-F238E27FC236}">
                <a16:creationId xmlns:a16="http://schemas.microsoft.com/office/drawing/2014/main" xmlns="" id="{749A11E3-F0F4-5493-2E5C-E827EE077A5A}"/>
              </a:ext>
            </a:extLst>
          </p:cNvPr>
          <p:cNvSpPr/>
          <p:nvPr/>
        </p:nvSpPr>
        <p:spPr>
          <a:xfrm>
            <a:off x="10391776" y="303847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3" name="Rectangle: Rounded Corners 12">
            <a:extLst>
              <a:ext uri="{FF2B5EF4-FFF2-40B4-BE49-F238E27FC236}">
                <a16:creationId xmlns:a16="http://schemas.microsoft.com/office/drawing/2014/main" xmlns="" id="{492214C2-7607-7CBC-10FF-1CECE3C8F52F}"/>
              </a:ext>
            </a:extLst>
          </p:cNvPr>
          <p:cNvSpPr/>
          <p:nvPr/>
        </p:nvSpPr>
        <p:spPr>
          <a:xfrm>
            <a:off x="10248901" y="4229100"/>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5" name="Rectangle: Rounded Corners 14">
            <a:extLst>
              <a:ext uri="{FF2B5EF4-FFF2-40B4-BE49-F238E27FC236}">
                <a16:creationId xmlns:a16="http://schemas.microsoft.com/office/drawing/2014/main" xmlns="" id="{1DE31ED2-DB3F-14DD-B4D0-13D716C39081}"/>
              </a:ext>
            </a:extLst>
          </p:cNvPr>
          <p:cNvSpPr/>
          <p:nvPr/>
        </p:nvSpPr>
        <p:spPr>
          <a:xfrm>
            <a:off x="10515601" y="496252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Tree>
    <p:extLst>
      <p:ext uri="{BB962C8B-B14F-4D97-AF65-F5344CB8AC3E}">
        <p14:creationId xmlns:p14="http://schemas.microsoft.com/office/powerpoint/2010/main" val="2946063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34EB256B-EAFF-32BF-9E1C-4726D77C9EEE}"/>
              </a:ext>
            </a:extLst>
          </p:cNvPr>
          <p:cNvGrpSpPr/>
          <p:nvPr/>
        </p:nvGrpSpPr>
        <p:grpSpPr>
          <a:xfrm>
            <a:off x="666750" y="-270114"/>
            <a:ext cx="10579979" cy="1460739"/>
            <a:chOff x="800962" y="18878"/>
            <a:chExt cx="10579979" cy="1460739"/>
          </a:xfrm>
        </p:grpSpPr>
        <p:sp>
          <p:nvSpPr>
            <p:cNvPr id="7" name="Rectangle: Rounded Corners 6">
              <a:extLst>
                <a:ext uri="{FF2B5EF4-FFF2-40B4-BE49-F238E27FC236}">
                  <a16:creationId xmlns:a16="http://schemas.microsoft.com/office/drawing/2014/main" xmlns="" id="{8E8B355B-8835-C945-86CD-9AFBF88BEF2B}"/>
                </a:ext>
              </a:extLst>
            </p:cNvPr>
            <p:cNvSpPr/>
            <p:nvPr/>
          </p:nvSpPr>
          <p:spPr>
            <a:xfrm>
              <a:off x="800962" y="334950"/>
              <a:ext cx="10112956" cy="1144667"/>
            </a:xfrm>
            <a:custGeom>
              <a:avLst/>
              <a:gdLst>
                <a:gd name="connsiteX0" fmla="*/ 0 w 10112956"/>
                <a:gd name="connsiteY0" fmla="*/ 190782 h 1144667"/>
                <a:gd name="connsiteX1" fmla="*/ 190782 w 10112956"/>
                <a:gd name="connsiteY1" fmla="*/ 0 h 1144667"/>
                <a:gd name="connsiteX2" fmla="*/ 9922174 w 10112956"/>
                <a:gd name="connsiteY2" fmla="*/ 0 h 1144667"/>
                <a:gd name="connsiteX3" fmla="*/ 10112956 w 10112956"/>
                <a:gd name="connsiteY3" fmla="*/ 190782 h 1144667"/>
                <a:gd name="connsiteX4" fmla="*/ 10112956 w 10112956"/>
                <a:gd name="connsiteY4" fmla="*/ 953885 h 1144667"/>
                <a:gd name="connsiteX5" fmla="*/ 9922174 w 10112956"/>
                <a:gd name="connsiteY5" fmla="*/ 1144667 h 1144667"/>
                <a:gd name="connsiteX6" fmla="*/ 190782 w 10112956"/>
                <a:gd name="connsiteY6" fmla="*/ 1144667 h 1144667"/>
                <a:gd name="connsiteX7" fmla="*/ 0 w 10112956"/>
                <a:gd name="connsiteY7" fmla="*/ 953885 h 1144667"/>
                <a:gd name="connsiteX8" fmla="*/ 0 w 10112956"/>
                <a:gd name="connsiteY8" fmla="*/ 190782 h 11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956" h="1144667" fill="none" extrusionOk="0">
                  <a:moveTo>
                    <a:pt x="0" y="190782"/>
                  </a:moveTo>
                  <a:cubicBezTo>
                    <a:pt x="-5089" y="88532"/>
                    <a:pt x="100195" y="4217"/>
                    <a:pt x="190782" y="0"/>
                  </a:cubicBezTo>
                  <a:cubicBezTo>
                    <a:pt x="4655841" y="135331"/>
                    <a:pt x="5206501" y="4454"/>
                    <a:pt x="9922174" y="0"/>
                  </a:cubicBezTo>
                  <a:cubicBezTo>
                    <a:pt x="10039754" y="554"/>
                    <a:pt x="10130700" y="78582"/>
                    <a:pt x="10112956" y="190782"/>
                  </a:cubicBezTo>
                  <a:cubicBezTo>
                    <a:pt x="10049279" y="383815"/>
                    <a:pt x="10077297" y="637896"/>
                    <a:pt x="10112956" y="953885"/>
                  </a:cubicBezTo>
                  <a:cubicBezTo>
                    <a:pt x="10133304" y="1053997"/>
                    <a:pt x="10022678" y="1160854"/>
                    <a:pt x="9922174" y="1144667"/>
                  </a:cubicBezTo>
                  <a:cubicBezTo>
                    <a:pt x="5663660" y="983059"/>
                    <a:pt x="3296371" y="1228362"/>
                    <a:pt x="190782" y="1144667"/>
                  </a:cubicBezTo>
                  <a:cubicBezTo>
                    <a:pt x="72609" y="1151713"/>
                    <a:pt x="6697" y="1069507"/>
                    <a:pt x="0" y="953885"/>
                  </a:cubicBezTo>
                  <a:cubicBezTo>
                    <a:pt x="20886" y="798286"/>
                    <a:pt x="35782" y="479797"/>
                    <a:pt x="0" y="190782"/>
                  </a:cubicBezTo>
                  <a:close/>
                </a:path>
                <a:path w="10112956" h="1144667" stroke="0" extrusionOk="0">
                  <a:moveTo>
                    <a:pt x="0" y="190782"/>
                  </a:moveTo>
                  <a:cubicBezTo>
                    <a:pt x="3091" y="80312"/>
                    <a:pt x="95908" y="218"/>
                    <a:pt x="190782" y="0"/>
                  </a:cubicBezTo>
                  <a:cubicBezTo>
                    <a:pt x="1665651" y="140082"/>
                    <a:pt x="6460418" y="49945"/>
                    <a:pt x="9922174" y="0"/>
                  </a:cubicBezTo>
                  <a:cubicBezTo>
                    <a:pt x="10025472" y="16344"/>
                    <a:pt x="10104189" y="67231"/>
                    <a:pt x="10112956" y="190782"/>
                  </a:cubicBezTo>
                  <a:cubicBezTo>
                    <a:pt x="10053794" y="364375"/>
                    <a:pt x="10072708" y="583388"/>
                    <a:pt x="10112956" y="953885"/>
                  </a:cubicBezTo>
                  <a:cubicBezTo>
                    <a:pt x="10106269" y="1062574"/>
                    <a:pt x="10031665" y="1155041"/>
                    <a:pt x="9922174" y="1144667"/>
                  </a:cubicBezTo>
                  <a:cubicBezTo>
                    <a:pt x="5236819" y="1201676"/>
                    <a:pt x="4303995" y="991380"/>
                    <a:pt x="190782" y="1144667"/>
                  </a:cubicBezTo>
                  <a:cubicBezTo>
                    <a:pt x="84265" y="1142320"/>
                    <a:pt x="1157" y="1057081"/>
                    <a:pt x="0" y="953885"/>
                  </a:cubicBezTo>
                  <a:cubicBezTo>
                    <a:pt x="-64794" y="753343"/>
                    <a:pt x="37011" y="328353"/>
                    <a:pt x="0" y="190782"/>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3600" dirty="0">
                  <a:latin typeface="Calibri" panose="020F0502020204030204" pitchFamily="34" charset="0"/>
                  <a:cs typeface="Calibri" panose="020F0502020204030204" pitchFamily="34" charset="0"/>
                </a:rPr>
                <a:t>Hình 3 thể hiện vai trò gì của hoa, cây cảnh đối với con người?</a:t>
              </a:r>
            </a:p>
          </p:txBody>
        </p:sp>
        <p:pic>
          <p:nvPicPr>
            <p:cNvPr id="8" name="Picture 7" descr="Icon&#10;&#10;Description automatically generated">
              <a:extLst>
                <a:ext uri="{FF2B5EF4-FFF2-40B4-BE49-F238E27FC236}">
                  <a16:creationId xmlns:a16="http://schemas.microsoft.com/office/drawing/2014/main" xmlns="" id="{5A2D37B3-D507-6154-396D-D0A8F1FA6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7182" y="18878"/>
              <a:ext cx="993759" cy="993759"/>
            </a:xfrm>
            <a:prstGeom prst="rect">
              <a:avLst/>
            </a:prstGeom>
          </p:spPr>
        </p:pic>
      </p:grpSp>
      <p:pic>
        <p:nvPicPr>
          <p:cNvPr id="9" name="Picture 8">
            <a:extLst>
              <a:ext uri="{FF2B5EF4-FFF2-40B4-BE49-F238E27FC236}">
                <a16:creationId xmlns:a16="http://schemas.microsoft.com/office/drawing/2014/main" xmlns="" id="{BF2A655C-B6FB-06DA-15A1-0827B1D533DB}"/>
              </a:ext>
            </a:extLst>
          </p:cNvPr>
          <p:cNvPicPr>
            <a:picLocks noChangeAspect="1"/>
          </p:cNvPicPr>
          <p:nvPr/>
        </p:nvPicPr>
        <p:blipFill>
          <a:blip r:embed="rId4"/>
          <a:stretch>
            <a:fillRect/>
          </a:stretch>
        </p:blipFill>
        <p:spPr>
          <a:xfrm>
            <a:off x="142875" y="1619250"/>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8">
            <a:extLst>
              <a:ext uri="{FF2B5EF4-FFF2-40B4-BE49-F238E27FC236}">
                <a16:creationId xmlns:a16="http://schemas.microsoft.com/office/drawing/2014/main" xmlns="" id="{8D432502-C75E-1294-44ED-84F3B59D31A2}"/>
              </a:ext>
            </a:extLst>
          </p:cNvPr>
          <p:cNvSpPr/>
          <p:nvPr/>
        </p:nvSpPr>
        <p:spPr>
          <a:xfrm>
            <a:off x="6800850" y="1719351"/>
            <a:ext cx="5267325" cy="3319374"/>
          </a:xfrm>
          <a:custGeom>
            <a:avLst/>
            <a:gdLst>
              <a:gd name="connsiteX0" fmla="*/ 0 w 5267325"/>
              <a:gd name="connsiteY0" fmla="*/ 553240 h 3319374"/>
              <a:gd name="connsiteX1" fmla="*/ 553240 w 5267325"/>
              <a:gd name="connsiteY1" fmla="*/ 0 h 3319374"/>
              <a:gd name="connsiteX2" fmla="*/ 1121889 w 5267325"/>
              <a:gd name="connsiteY2" fmla="*/ 0 h 3319374"/>
              <a:gd name="connsiteX3" fmla="*/ 1732146 w 5267325"/>
              <a:gd name="connsiteY3" fmla="*/ 0 h 3319374"/>
              <a:gd name="connsiteX4" fmla="*/ 2508837 w 5267325"/>
              <a:gd name="connsiteY4" fmla="*/ 0 h 3319374"/>
              <a:gd name="connsiteX5" fmla="*/ 3243920 w 5267325"/>
              <a:gd name="connsiteY5" fmla="*/ 0 h 3319374"/>
              <a:gd name="connsiteX6" fmla="*/ 4020611 w 5267325"/>
              <a:gd name="connsiteY6" fmla="*/ 0 h 3319374"/>
              <a:gd name="connsiteX7" fmla="*/ 4714085 w 5267325"/>
              <a:gd name="connsiteY7" fmla="*/ 0 h 3319374"/>
              <a:gd name="connsiteX8" fmla="*/ 5267325 w 5267325"/>
              <a:gd name="connsiteY8" fmla="*/ 553240 h 3319374"/>
              <a:gd name="connsiteX9" fmla="*/ 5267325 w 5267325"/>
              <a:gd name="connsiteY9" fmla="*/ 1106464 h 3319374"/>
              <a:gd name="connsiteX10" fmla="*/ 5267325 w 5267325"/>
              <a:gd name="connsiteY10" fmla="*/ 1593300 h 3319374"/>
              <a:gd name="connsiteX11" fmla="*/ 5267325 w 5267325"/>
              <a:gd name="connsiteY11" fmla="*/ 2102266 h 3319374"/>
              <a:gd name="connsiteX12" fmla="*/ 5267325 w 5267325"/>
              <a:gd name="connsiteY12" fmla="*/ 2766134 h 3319374"/>
              <a:gd name="connsiteX13" fmla="*/ 4714085 w 5267325"/>
              <a:gd name="connsiteY13" fmla="*/ 3319374 h 3319374"/>
              <a:gd name="connsiteX14" fmla="*/ 4062219 w 5267325"/>
              <a:gd name="connsiteY14" fmla="*/ 3319374 h 3319374"/>
              <a:gd name="connsiteX15" fmla="*/ 3368745 w 5267325"/>
              <a:gd name="connsiteY15" fmla="*/ 3319374 h 3319374"/>
              <a:gd name="connsiteX16" fmla="*/ 2633663 w 5267325"/>
              <a:gd name="connsiteY16" fmla="*/ 3319374 h 3319374"/>
              <a:gd name="connsiteX17" fmla="*/ 2023405 w 5267325"/>
              <a:gd name="connsiteY17" fmla="*/ 3319374 h 3319374"/>
              <a:gd name="connsiteX18" fmla="*/ 1288323 w 5267325"/>
              <a:gd name="connsiteY18" fmla="*/ 3319374 h 3319374"/>
              <a:gd name="connsiteX19" fmla="*/ 553240 w 5267325"/>
              <a:gd name="connsiteY19" fmla="*/ 3319374 h 3319374"/>
              <a:gd name="connsiteX20" fmla="*/ 0 w 5267325"/>
              <a:gd name="connsiteY20" fmla="*/ 2766134 h 3319374"/>
              <a:gd name="connsiteX21" fmla="*/ 0 w 5267325"/>
              <a:gd name="connsiteY21" fmla="*/ 2279297 h 3319374"/>
              <a:gd name="connsiteX22" fmla="*/ 0 w 5267325"/>
              <a:gd name="connsiteY22" fmla="*/ 1726074 h 3319374"/>
              <a:gd name="connsiteX23" fmla="*/ 0 w 5267325"/>
              <a:gd name="connsiteY23" fmla="*/ 1128592 h 3319374"/>
              <a:gd name="connsiteX24" fmla="*/ 0 w 5267325"/>
              <a:gd name="connsiteY24" fmla="*/ 553240 h 331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5" h="3319374" fill="none" extrusionOk="0">
                <a:moveTo>
                  <a:pt x="0" y="553240"/>
                </a:moveTo>
                <a:cubicBezTo>
                  <a:pt x="7372" y="238912"/>
                  <a:pt x="176937" y="16851"/>
                  <a:pt x="553240" y="0"/>
                </a:cubicBezTo>
                <a:cubicBezTo>
                  <a:pt x="703264" y="-26577"/>
                  <a:pt x="942868" y="25459"/>
                  <a:pt x="1121889" y="0"/>
                </a:cubicBezTo>
                <a:cubicBezTo>
                  <a:pt x="1300910" y="-25459"/>
                  <a:pt x="1597671" y="18078"/>
                  <a:pt x="1732146" y="0"/>
                </a:cubicBezTo>
                <a:cubicBezTo>
                  <a:pt x="1866621" y="-18078"/>
                  <a:pt x="2213909" y="-10930"/>
                  <a:pt x="2508837" y="0"/>
                </a:cubicBezTo>
                <a:cubicBezTo>
                  <a:pt x="2803765" y="10930"/>
                  <a:pt x="3030477" y="-14309"/>
                  <a:pt x="3243920" y="0"/>
                </a:cubicBezTo>
                <a:cubicBezTo>
                  <a:pt x="3457363" y="14309"/>
                  <a:pt x="3806500" y="36382"/>
                  <a:pt x="4020611" y="0"/>
                </a:cubicBezTo>
                <a:cubicBezTo>
                  <a:pt x="4234722" y="-36382"/>
                  <a:pt x="4470408" y="23806"/>
                  <a:pt x="4714085" y="0"/>
                </a:cubicBezTo>
                <a:cubicBezTo>
                  <a:pt x="5006431" y="-21475"/>
                  <a:pt x="5262200" y="225815"/>
                  <a:pt x="5267325" y="553240"/>
                </a:cubicBezTo>
                <a:cubicBezTo>
                  <a:pt x="5283739" y="704606"/>
                  <a:pt x="5289096" y="870319"/>
                  <a:pt x="5267325" y="1106464"/>
                </a:cubicBezTo>
                <a:cubicBezTo>
                  <a:pt x="5245554" y="1342609"/>
                  <a:pt x="5248172" y="1409045"/>
                  <a:pt x="5267325" y="1593300"/>
                </a:cubicBezTo>
                <a:cubicBezTo>
                  <a:pt x="5286478" y="1777555"/>
                  <a:pt x="5244857" y="1881597"/>
                  <a:pt x="5267325" y="2102266"/>
                </a:cubicBezTo>
                <a:cubicBezTo>
                  <a:pt x="5289793" y="2322935"/>
                  <a:pt x="5269542" y="2555505"/>
                  <a:pt x="5267325" y="2766134"/>
                </a:cubicBezTo>
                <a:cubicBezTo>
                  <a:pt x="5276741" y="3045740"/>
                  <a:pt x="4962808" y="3356218"/>
                  <a:pt x="4714085" y="3319374"/>
                </a:cubicBezTo>
                <a:cubicBezTo>
                  <a:pt x="4446436" y="3322556"/>
                  <a:pt x="4274888" y="3337590"/>
                  <a:pt x="4062219" y="3319374"/>
                </a:cubicBezTo>
                <a:cubicBezTo>
                  <a:pt x="3849550" y="3301158"/>
                  <a:pt x="3706808" y="3347523"/>
                  <a:pt x="3368745" y="3319374"/>
                </a:cubicBezTo>
                <a:cubicBezTo>
                  <a:pt x="3030682" y="3291225"/>
                  <a:pt x="2997462" y="3321695"/>
                  <a:pt x="2633663" y="3319374"/>
                </a:cubicBezTo>
                <a:cubicBezTo>
                  <a:pt x="2269864" y="3317053"/>
                  <a:pt x="2322653" y="3313974"/>
                  <a:pt x="2023405" y="3319374"/>
                </a:cubicBezTo>
                <a:cubicBezTo>
                  <a:pt x="1724157" y="3324774"/>
                  <a:pt x="1652589" y="3301800"/>
                  <a:pt x="1288323" y="3319374"/>
                </a:cubicBezTo>
                <a:cubicBezTo>
                  <a:pt x="924057" y="3336948"/>
                  <a:pt x="801843" y="3331490"/>
                  <a:pt x="553240" y="3319374"/>
                </a:cubicBezTo>
                <a:cubicBezTo>
                  <a:pt x="294129" y="3321187"/>
                  <a:pt x="30795" y="3085613"/>
                  <a:pt x="0" y="2766134"/>
                </a:cubicBezTo>
                <a:cubicBezTo>
                  <a:pt x="-6680" y="2541576"/>
                  <a:pt x="-7520" y="2500332"/>
                  <a:pt x="0" y="2279297"/>
                </a:cubicBezTo>
                <a:cubicBezTo>
                  <a:pt x="7520" y="2058262"/>
                  <a:pt x="-17732" y="1948057"/>
                  <a:pt x="0" y="1726074"/>
                </a:cubicBezTo>
                <a:cubicBezTo>
                  <a:pt x="17732" y="1504091"/>
                  <a:pt x="-16324" y="1355229"/>
                  <a:pt x="0" y="1128592"/>
                </a:cubicBezTo>
                <a:cubicBezTo>
                  <a:pt x="16324" y="901955"/>
                  <a:pt x="-17075" y="823037"/>
                  <a:pt x="0" y="553240"/>
                </a:cubicBezTo>
                <a:close/>
              </a:path>
              <a:path w="5267325" h="3319374" stroke="0" extrusionOk="0">
                <a:moveTo>
                  <a:pt x="0" y="553240"/>
                </a:moveTo>
                <a:cubicBezTo>
                  <a:pt x="38571" y="284538"/>
                  <a:pt x="204194" y="-59915"/>
                  <a:pt x="553240" y="0"/>
                </a:cubicBezTo>
                <a:cubicBezTo>
                  <a:pt x="836219" y="-9392"/>
                  <a:pt x="1110393" y="-18259"/>
                  <a:pt x="1329931" y="0"/>
                </a:cubicBezTo>
                <a:cubicBezTo>
                  <a:pt x="1549469" y="18259"/>
                  <a:pt x="1756776" y="5208"/>
                  <a:pt x="2065014" y="0"/>
                </a:cubicBezTo>
                <a:cubicBezTo>
                  <a:pt x="2373252" y="-5208"/>
                  <a:pt x="2543973" y="-27171"/>
                  <a:pt x="2675271" y="0"/>
                </a:cubicBezTo>
                <a:cubicBezTo>
                  <a:pt x="2806569" y="27171"/>
                  <a:pt x="3127660" y="18003"/>
                  <a:pt x="3243920" y="0"/>
                </a:cubicBezTo>
                <a:cubicBezTo>
                  <a:pt x="3360180" y="-18003"/>
                  <a:pt x="3803445" y="25403"/>
                  <a:pt x="4020611" y="0"/>
                </a:cubicBezTo>
                <a:cubicBezTo>
                  <a:pt x="4237777" y="-25403"/>
                  <a:pt x="4379156" y="10223"/>
                  <a:pt x="4714085" y="0"/>
                </a:cubicBezTo>
                <a:cubicBezTo>
                  <a:pt x="5068256" y="40801"/>
                  <a:pt x="5260982" y="173811"/>
                  <a:pt x="5267325" y="553240"/>
                </a:cubicBezTo>
                <a:cubicBezTo>
                  <a:pt x="5256290" y="710319"/>
                  <a:pt x="5274600" y="890496"/>
                  <a:pt x="5267325" y="1084335"/>
                </a:cubicBezTo>
                <a:cubicBezTo>
                  <a:pt x="5260050" y="1278174"/>
                  <a:pt x="5243439" y="1371494"/>
                  <a:pt x="5267325" y="1615429"/>
                </a:cubicBezTo>
                <a:cubicBezTo>
                  <a:pt x="5291211" y="1859364"/>
                  <a:pt x="5287086" y="2007240"/>
                  <a:pt x="5267325" y="2146524"/>
                </a:cubicBezTo>
                <a:cubicBezTo>
                  <a:pt x="5247564" y="2285809"/>
                  <a:pt x="5252357" y="2529288"/>
                  <a:pt x="5267325" y="2766134"/>
                </a:cubicBezTo>
                <a:cubicBezTo>
                  <a:pt x="5220844" y="3026605"/>
                  <a:pt x="5076361" y="3313411"/>
                  <a:pt x="4714085" y="3319374"/>
                </a:cubicBezTo>
                <a:cubicBezTo>
                  <a:pt x="4552481" y="3287131"/>
                  <a:pt x="4151078" y="3317822"/>
                  <a:pt x="3979002" y="3319374"/>
                </a:cubicBezTo>
                <a:cubicBezTo>
                  <a:pt x="3806926" y="3320926"/>
                  <a:pt x="3509619" y="3348530"/>
                  <a:pt x="3327137" y="3319374"/>
                </a:cubicBezTo>
                <a:cubicBezTo>
                  <a:pt x="3144656" y="3290218"/>
                  <a:pt x="2896803" y="3339696"/>
                  <a:pt x="2758488" y="3319374"/>
                </a:cubicBezTo>
                <a:cubicBezTo>
                  <a:pt x="2620173" y="3299052"/>
                  <a:pt x="2167642" y="3327795"/>
                  <a:pt x="1981797" y="3319374"/>
                </a:cubicBezTo>
                <a:cubicBezTo>
                  <a:pt x="1795952" y="3310953"/>
                  <a:pt x="1438357" y="3288883"/>
                  <a:pt x="1288323" y="3319374"/>
                </a:cubicBezTo>
                <a:cubicBezTo>
                  <a:pt x="1138289" y="3349865"/>
                  <a:pt x="900017" y="3334621"/>
                  <a:pt x="553240" y="3319374"/>
                </a:cubicBezTo>
                <a:cubicBezTo>
                  <a:pt x="200846" y="3340228"/>
                  <a:pt x="35336" y="3082824"/>
                  <a:pt x="0" y="2766134"/>
                </a:cubicBezTo>
                <a:cubicBezTo>
                  <a:pt x="4847" y="2631541"/>
                  <a:pt x="-2571" y="2480981"/>
                  <a:pt x="0" y="2212911"/>
                </a:cubicBezTo>
                <a:cubicBezTo>
                  <a:pt x="2571" y="1944841"/>
                  <a:pt x="4815" y="1901458"/>
                  <a:pt x="0" y="1681816"/>
                </a:cubicBezTo>
                <a:cubicBezTo>
                  <a:pt x="-4815" y="1462175"/>
                  <a:pt x="-8584" y="1390446"/>
                  <a:pt x="0" y="1106464"/>
                </a:cubicBezTo>
                <a:cubicBezTo>
                  <a:pt x="8584" y="822482"/>
                  <a:pt x="-14795" y="705336"/>
                  <a:pt x="0" y="553240"/>
                </a:cubicBezTo>
                <a:close/>
              </a:path>
            </a:pathLst>
          </a:custGeom>
          <a:ln w="38100">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400" dirty="0">
                <a:solidFill>
                  <a:srgbClr val="FF0000"/>
                </a:solidFill>
              </a:rPr>
              <a:t>Khi cây quang hợp sẽ lấy khí carbon dioxide (CO2) từ không khí và tạo ra oxygen</a:t>
            </a:r>
            <a:r>
              <a:rPr lang="en-US" sz="3400" dirty="0">
                <a:solidFill>
                  <a:srgbClr val="FF0000"/>
                </a:solidFill>
              </a:rPr>
              <a:t> (O2)</a:t>
            </a:r>
            <a:r>
              <a:rPr lang="vi-VN" sz="3400" dirty="0">
                <a:solidFill>
                  <a:srgbClr val="FF0000"/>
                </a:solidFill>
              </a:rPr>
              <a:t> cung cấp hoạt động hô hấp của con người.</a:t>
            </a:r>
            <a:endParaRPr lang="en-US" sz="3400" dirty="0">
              <a:solidFill>
                <a:srgbClr val="FF0000"/>
              </a:solidFill>
            </a:endParaRPr>
          </a:p>
        </p:txBody>
      </p:sp>
    </p:spTree>
    <p:extLst>
      <p:ext uri="{BB962C8B-B14F-4D97-AF65-F5344CB8AC3E}">
        <p14:creationId xmlns:p14="http://schemas.microsoft.com/office/powerpoint/2010/main" val="332594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algn="ctr"/>
            <a:endParaRPr lang="en-US" sz="3600" dirty="0">
              <a:solidFill>
                <a:schemeClr val="bg1"/>
              </a:solidFill>
            </a:endParaRPr>
          </a:p>
        </p:txBody>
      </p:sp>
      <p:pic>
        <p:nvPicPr>
          <p:cNvPr id="12" name="Picture 11">
            <a:extLst>
              <a:ext uri="{FF2B5EF4-FFF2-40B4-BE49-F238E27FC236}">
                <a16:creationId xmlns:a16="http://schemas.microsoft.com/office/drawing/2014/main" xmlns="" id="{33ADD327-DC91-6B40-F7A0-A6A0BF6069A3}"/>
              </a:ext>
            </a:extLst>
          </p:cNvPr>
          <p:cNvPicPr>
            <a:picLocks noChangeAspect="1"/>
          </p:cNvPicPr>
          <p:nvPr/>
        </p:nvPicPr>
        <p:blipFill>
          <a:blip r:embed="rId3"/>
          <a:stretch>
            <a:fillRect/>
          </a:stretch>
        </p:blipFill>
        <p:spPr>
          <a:xfrm>
            <a:off x="1485900" y="-66675"/>
            <a:ext cx="8534400" cy="2838450"/>
          </a:xfrm>
          <a:prstGeom prst="rect">
            <a:avLst/>
          </a:prstGeom>
        </p:spPr>
      </p:pic>
      <p:pic>
        <p:nvPicPr>
          <p:cNvPr id="13" name="Picture 12">
            <a:extLst>
              <a:ext uri="{FF2B5EF4-FFF2-40B4-BE49-F238E27FC236}">
                <a16:creationId xmlns:a16="http://schemas.microsoft.com/office/drawing/2014/main" xmlns="" id="{1CD48FCF-7CCB-14F4-7A61-65FD1C201A25}"/>
              </a:ext>
            </a:extLst>
          </p:cNvPr>
          <p:cNvPicPr>
            <a:picLocks noChangeAspect="1"/>
          </p:cNvPicPr>
          <p:nvPr/>
        </p:nvPicPr>
        <p:blipFill>
          <a:blip r:embed="rId4"/>
          <a:stretch>
            <a:fillRect/>
          </a:stretch>
        </p:blipFill>
        <p:spPr>
          <a:xfrm>
            <a:off x="3086100" y="2815590"/>
            <a:ext cx="5943600" cy="3566160"/>
          </a:xfrm>
          <a:prstGeom prst="rect">
            <a:avLst/>
          </a:prstGeom>
        </p:spPr>
      </p:pic>
    </p:spTree>
    <p:extLst>
      <p:ext uri="{BB962C8B-B14F-4D97-AF65-F5344CB8AC3E}">
        <p14:creationId xmlns:p14="http://schemas.microsoft.com/office/powerpoint/2010/main" val="403327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字魂47号-三分行楷"/>
              <a:cs typeface="+mn-cs"/>
            </a:endParaRPr>
          </a:p>
        </p:txBody>
      </p:sp>
      <p:sp>
        <p:nvSpPr>
          <p:cNvPr id="2" name="TextBox 1">
            <a:extLst>
              <a:ext uri="{FF2B5EF4-FFF2-40B4-BE49-F238E27FC236}">
                <a16:creationId xmlns:a16="http://schemas.microsoft.com/office/drawing/2014/main" xmlns="" id="{B1C569FD-DD03-00B1-D5A5-BB8FB23D7B6C}"/>
              </a:ext>
            </a:extLst>
          </p:cNvPr>
          <p:cNvSpPr txBox="1">
            <a:spLocks noChangeArrowheads="1"/>
          </p:cNvSpPr>
          <p:nvPr/>
        </p:nvSpPr>
        <p:spPr bwMode="auto">
          <a:xfrm>
            <a:off x="1863725" y="168433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4" name="Picture 3">
            <a:extLst>
              <a:ext uri="{FF2B5EF4-FFF2-40B4-BE49-F238E27FC236}">
                <a16:creationId xmlns:a16="http://schemas.microsoft.com/office/drawing/2014/main" xmlns="" id="{4DFD337C-ADCE-E6BE-7DE1-50D1925151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37208" flipH="1">
            <a:off x="671513" y="160178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79A4F180-C10C-0632-2D7D-B6D4ED212A84}"/>
              </a:ext>
            </a:extLst>
          </p:cNvPr>
          <p:cNvSpPr txBox="1">
            <a:spLocks noChangeArrowheads="1"/>
          </p:cNvSpPr>
          <p:nvPr/>
        </p:nvSpPr>
        <p:spPr bwMode="auto">
          <a:xfrm>
            <a:off x="1863725" y="266541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6" name="Picture 5">
            <a:extLst>
              <a:ext uri="{FF2B5EF4-FFF2-40B4-BE49-F238E27FC236}">
                <a16:creationId xmlns:a16="http://schemas.microsoft.com/office/drawing/2014/main" xmlns="" id="{490BAA67-8735-431F-3F06-7255A37A7D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37208" flipH="1">
            <a:off x="671513" y="258286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AD084E9E-5447-90D3-99D9-DEF6B996106C}"/>
              </a:ext>
            </a:extLst>
          </p:cNvPr>
          <p:cNvSpPr txBox="1">
            <a:spLocks noChangeArrowheads="1"/>
          </p:cNvSpPr>
          <p:nvPr/>
        </p:nvSpPr>
        <p:spPr bwMode="auto">
          <a:xfrm>
            <a:off x="1863725" y="364648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8" name="Picture 7">
            <a:extLst>
              <a:ext uri="{FF2B5EF4-FFF2-40B4-BE49-F238E27FC236}">
                <a16:creationId xmlns:a16="http://schemas.microsoft.com/office/drawing/2014/main" xmlns="" id="{EC68D3B4-43BE-38C7-6D5E-2BA06F44DA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37208" flipH="1">
            <a:off x="671513" y="356393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2A7F3D08-15C3-D586-3120-4125482B6310}"/>
              </a:ext>
            </a:extLst>
          </p:cNvPr>
          <p:cNvSpPr txBox="1">
            <a:spLocks noChangeArrowheads="1"/>
          </p:cNvSpPr>
          <p:nvPr/>
        </p:nvSpPr>
        <p:spPr bwMode="auto">
          <a:xfrm>
            <a:off x="1863725" y="462756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10" name="Picture 9">
            <a:extLst>
              <a:ext uri="{FF2B5EF4-FFF2-40B4-BE49-F238E27FC236}">
                <a16:creationId xmlns:a16="http://schemas.microsoft.com/office/drawing/2014/main" xmlns="" id="{4105B9A6-E74F-28C6-0589-F722FDEBA1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37208" flipH="1">
            <a:off x="671513" y="454501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xmlns="" id="{119071DB-591E-1CD5-69A2-B617B2D1B7D5}"/>
              </a:ext>
            </a:extLst>
          </p:cNvPr>
          <p:cNvPicPr>
            <a:picLocks noChangeAspect="1"/>
          </p:cNvPicPr>
          <p:nvPr/>
        </p:nvPicPr>
        <p:blipFill>
          <a:blip r:embed="rId4"/>
          <a:stretch>
            <a:fillRect/>
          </a:stretch>
        </p:blipFill>
        <p:spPr>
          <a:xfrm>
            <a:off x="3160157" y="296747"/>
            <a:ext cx="6084335" cy="1012024"/>
          </a:xfrm>
          <a:prstGeom prst="rect">
            <a:avLst/>
          </a:prstGeom>
        </p:spPr>
      </p:pic>
    </p:spTree>
    <p:extLst>
      <p:ext uri="{BB962C8B-B14F-4D97-AF65-F5344CB8AC3E}">
        <p14:creationId xmlns:p14="http://schemas.microsoft.com/office/powerpoint/2010/main" val="301740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left)">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4F360D4-4703-CB68-9199-D898DCBDE315}"/>
              </a:ext>
            </a:extLst>
          </p:cNvPr>
          <p:cNvPicPr>
            <a:picLocks noChangeAspect="1"/>
          </p:cNvPicPr>
          <p:nvPr/>
        </p:nvPicPr>
        <p:blipFill>
          <a:blip r:embed="rId3"/>
          <a:stretch>
            <a:fillRect/>
          </a:stretch>
        </p:blipFill>
        <p:spPr>
          <a:xfrm>
            <a:off x="701300" y="8605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xmlns="" id="{62478C58-6FB4-A946-BCA4-962871139147}"/>
              </a:ext>
            </a:extLst>
          </p:cNvPr>
          <p:cNvSpPr/>
          <p:nvPr/>
        </p:nvSpPr>
        <p:spPr>
          <a:xfrm>
            <a:off x="4648200" y="1614805"/>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a:extLst>
              <a:ext uri="{FF2B5EF4-FFF2-40B4-BE49-F238E27FC236}">
                <a16:creationId xmlns:a16="http://schemas.microsoft.com/office/drawing/2014/main" xmlns="" id="{C7FB436E-BA73-7D88-CDF9-AD082954253D}"/>
              </a:ext>
            </a:extLst>
          </p:cNvPr>
          <p:cNvPicPr>
            <a:picLocks noChangeAspect="1"/>
          </p:cNvPicPr>
          <p:nvPr/>
        </p:nvPicPr>
        <p:blipFill>
          <a:blip r:embed="rId3"/>
          <a:stretch>
            <a:fillRect/>
          </a:stretch>
        </p:blipFill>
        <p:spPr>
          <a:xfrm>
            <a:off x="4572083" y="1573827"/>
            <a:ext cx="6876884" cy="1938696"/>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8">
            <a:extLst>
              <a:ext uri="{FF2B5EF4-FFF2-40B4-BE49-F238E27FC236}">
                <a16:creationId xmlns:a16="http://schemas.microsoft.com/office/drawing/2014/main" xmlns="" id="{8726D5F6-1460-368F-07C2-E6100FB84B1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TextBox 5">
            <a:extLst>
              <a:ext uri="{FF2B5EF4-FFF2-40B4-BE49-F238E27FC236}">
                <a16:creationId xmlns:a16="http://schemas.microsoft.com/office/drawing/2014/main" xmlns="" id="{793BF6D7-01FD-BC26-DAB3-26F4FCC0BC46}"/>
              </a:ext>
            </a:extLst>
          </p:cNvPr>
          <p:cNvSpPr txBox="1"/>
          <p:nvPr/>
        </p:nvSpPr>
        <p:spPr>
          <a:xfrm>
            <a:off x="669852" y="0"/>
            <a:ext cx="10932715" cy="954107"/>
          </a:xfrm>
          <a:prstGeom prst="rect">
            <a:avLst/>
          </a:prstGeom>
          <a:noFill/>
        </p:spPr>
        <p:txBody>
          <a:bodyPr wrap="square" rtlCol="0">
            <a:spAutoFit/>
          </a:bodyPr>
          <a:lstStyle/>
          <a:p>
            <a:pPr algn="just"/>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dụng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dưới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loại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a:t>
            </a:r>
          </a:p>
        </p:txBody>
      </p:sp>
      <p:pic>
        <p:nvPicPr>
          <p:cNvPr id="24" name="Picture 23">
            <a:extLst>
              <a:ext uri="{FF2B5EF4-FFF2-40B4-BE49-F238E27FC236}">
                <a16:creationId xmlns:a16="http://schemas.microsoft.com/office/drawing/2014/main" xmlns="" id="{CEFA4C80-3C08-7CDD-2FD2-F4022C55A8D9}"/>
              </a:ext>
            </a:extLst>
          </p:cNvPr>
          <p:cNvPicPr>
            <a:picLocks noChangeAspect="1"/>
          </p:cNvPicPr>
          <p:nvPr/>
        </p:nvPicPr>
        <p:blipFill>
          <a:blip r:embed="rId3"/>
          <a:stretch>
            <a:fillRect/>
          </a:stretch>
        </p:blipFill>
        <p:spPr>
          <a:xfrm>
            <a:off x="571500" y="2609850"/>
            <a:ext cx="237911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xmlns="" id="{42CBED31-0BB3-8C37-969D-9880B052665A}"/>
              </a:ext>
            </a:extLst>
          </p:cNvPr>
          <p:cNvPicPr>
            <a:picLocks noChangeAspect="1"/>
          </p:cNvPicPr>
          <p:nvPr/>
        </p:nvPicPr>
        <p:blipFill>
          <a:blip r:embed="rId4"/>
          <a:stretch>
            <a:fillRect/>
          </a:stretch>
        </p:blipFill>
        <p:spPr>
          <a:xfrm>
            <a:off x="3248024" y="2569641"/>
            <a:ext cx="2381251" cy="2184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xmlns="" id="{DD138807-945C-5840-BD32-A9295862CB9B}"/>
              </a:ext>
            </a:extLst>
          </p:cNvPr>
          <p:cNvPicPr>
            <a:picLocks noChangeAspect="1"/>
          </p:cNvPicPr>
          <p:nvPr/>
        </p:nvPicPr>
        <p:blipFill>
          <a:blip r:embed="rId5"/>
          <a:stretch>
            <a:fillRect/>
          </a:stretch>
        </p:blipFill>
        <p:spPr>
          <a:xfrm>
            <a:off x="5962650" y="2609850"/>
            <a:ext cx="2486024" cy="2157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xmlns="" id="{87AF1D07-520F-B9A9-B7ED-A03876668725}"/>
              </a:ext>
            </a:extLst>
          </p:cNvPr>
          <p:cNvPicPr>
            <a:picLocks noChangeAspect="1"/>
          </p:cNvPicPr>
          <p:nvPr/>
        </p:nvPicPr>
        <p:blipFill>
          <a:blip r:embed="rId6"/>
          <a:stretch>
            <a:fillRect/>
          </a:stretch>
        </p:blipFill>
        <p:spPr>
          <a:xfrm>
            <a:off x="8753474" y="2599176"/>
            <a:ext cx="2395537" cy="2215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xmlns="" id="{B4A2EC18-764C-2579-69ED-50077077C641}"/>
              </a:ext>
            </a:extLst>
          </p:cNvPr>
          <p:cNvPicPr>
            <a:picLocks noChangeAspect="1"/>
          </p:cNvPicPr>
          <p:nvPr/>
        </p:nvPicPr>
        <p:blipFill>
          <a:blip r:embed="rId7"/>
          <a:stretch>
            <a:fillRect/>
          </a:stretch>
        </p:blipFill>
        <p:spPr>
          <a:xfrm>
            <a:off x="3743325" y="4829408"/>
            <a:ext cx="2281237" cy="196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xmlns="" id="{99CD995A-AEFD-8091-7EC5-F8BF1A57FD2A}"/>
              </a:ext>
            </a:extLst>
          </p:cNvPr>
          <p:cNvPicPr>
            <a:picLocks noChangeAspect="1"/>
          </p:cNvPicPr>
          <p:nvPr/>
        </p:nvPicPr>
        <p:blipFill>
          <a:blip r:embed="rId8"/>
          <a:stretch>
            <a:fillRect/>
          </a:stretch>
        </p:blipFill>
        <p:spPr>
          <a:xfrm>
            <a:off x="6181725" y="4821808"/>
            <a:ext cx="2300287" cy="1950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Rounded Corners 35">
            <a:extLst>
              <a:ext uri="{FF2B5EF4-FFF2-40B4-BE49-F238E27FC236}">
                <a16:creationId xmlns:a16="http://schemas.microsoft.com/office/drawing/2014/main" xmlns="" id="{9408F2B8-625B-1BF9-C7B5-2A2BFFB89802}"/>
              </a:ext>
            </a:extLst>
          </p:cNvPr>
          <p:cNvSpPr/>
          <p:nvPr/>
        </p:nvSpPr>
        <p:spPr>
          <a:xfrm>
            <a:off x="171450" y="1143000"/>
            <a:ext cx="2286000" cy="657225"/>
          </a:xfrm>
          <a:prstGeom prst="roundRect">
            <a:avLst/>
          </a:prstGeom>
          <a:solidFill>
            <a:srgbClr val="7030A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kim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tiền</a:t>
            </a:r>
            <a:endParaRPr lang="en-US" sz="2800" b="1" dirty="0">
              <a:solidFill>
                <a:srgbClr val="002060"/>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xmlns="" id="{755759D8-FF61-C3C9-50D3-9CDDBA33BB0F}"/>
              </a:ext>
            </a:extLst>
          </p:cNvPr>
          <p:cNvSpPr/>
          <p:nvPr/>
        </p:nvSpPr>
        <p:spPr>
          <a:xfrm>
            <a:off x="2819399" y="1143000"/>
            <a:ext cx="2638425" cy="657225"/>
          </a:xfrm>
          <a:prstGeom prst="roundRect">
            <a:avLst/>
          </a:prstGeom>
          <a:solidFill>
            <a:schemeClr val="accent4">
              <a:lumMod val="60000"/>
              <a:lumOff val="4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ngân</a:t>
            </a:r>
            <a:endParaRPr lang="en-US" sz="2800" b="1" dirty="0">
              <a:solidFill>
                <a:srgbClr val="002060"/>
              </a:solidFill>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a16="http://schemas.microsoft.com/office/drawing/2014/main" xmlns="" id="{02900FBC-31A7-4023-FEEC-0A25631CE38E}"/>
              </a:ext>
            </a:extLst>
          </p:cNvPr>
          <p:cNvSpPr/>
          <p:nvPr/>
        </p:nvSpPr>
        <p:spPr>
          <a:xfrm>
            <a:off x="5676899" y="1171576"/>
            <a:ext cx="2638425" cy="609600"/>
          </a:xfrm>
          <a:prstGeom prst="roundRect">
            <a:avLst/>
          </a:prstGeom>
          <a:solidFill>
            <a:srgbClr val="FFFF0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đam</a:t>
            </a:r>
            <a:endParaRPr lang="en-US" sz="2800" b="1" dirty="0">
              <a:solidFill>
                <a:srgbClr val="002060"/>
              </a:solidFill>
              <a:latin typeface="Calibri" panose="020F0502020204030204" pitchFamily="34" charset="0"/>
              <a:cs typeface="Calibri" panose="020F0502020204030204" pitchFamily="34" charset="0"/>
            </a:endParaRPr>
          </a:p>
        </p:txBody>
      </p:sp>
      <p:sp>
        <p:nvSpPr>
          <p:cNvPr id="39" name="Rectangle: Rounded Corners 38">
            <a:extLst>
              <a:ext uri="{FF2B5EF4-FFF2-40B4-BE49-F238E27FC236}">
                <a16:creationId xmlns:a16="http://schemas.microsoft.com/office/drawing/2014/main" xmlns="" id="{DFEA0DBE-7D37-EB68-BA92-ADE1CA82C0CB}"/>
              </a:ext>
            </a:extLst>
          </p:cNvPr>
          <p:cNvSpPr/>
          <p:nvPr/>
        </p:nvSpPr>
        <p:spPr>
          <a:xfrm>
            <a:off x="8658224" y="1162051"/>
            <a:ext cx="2638425" cy="628650"/>
          </a:xfrm>
          <a:prstGeom prst="roundRect">
            <a:avLst/>
          </a:prstGeom>
          <a:solidFill>
            <a:srgbClr val="00B0F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lan</a:t>
            </a:r>
            <a:r>
              <a:rPr lang="en-US" sz="2800" b="1" dirty="0">
                <a:solidFill>
                  <a:srgbClr val="002060"/>
                </a:solidFill>
                <a:latin typeface="Calibri" panose="020F0502020204030204" pitchFamily="34" charset="0"/>
                <a:cs typeface="Calibri" panose="020F0502020204030204" pitchFamily="34" charset="0"/>
              </a:rPr>
              <a:t> ý</a:t>
            </a:r>
          </a:p>
        </p:txBody>
      </p:sp>
      <p:sp>
        <p:nvSpPr>
          <p:cNvPr id="40" name="Rectangle: Rounded Corners 39">
            <a:extLst>
              <a:ext uri="{FF2B5EF4-FFF2-40B4-BE49-F238E27FC236}">
                <a16:creationId xmlns:a16="http://schemas.microsoft.com/office/drawing/2014/main" xmlns="" id="{17C4B0F0-60D2-DD11-4DB1-AFBC5EA098B9}"/>
              </a:ext>
            </a:extLst>
          </p:cNvPr>
          <p:cNvSpPr/>
          <p:nvPr/>
        </p:nvSpPr>
        <p:spPr>
          <a:xfrm>
            <a:off x="2476499" y="1838325"/>
            <a:ext cx="2638425" cy="657225"/>
          </a:xfrm>
          <a:prstGeom prst="roundRect">
            <a:avLst/>
          </a:prstGeom>
          <a:solidFill>
            <a:srgbClr val="00B05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lưỡi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hổ</a:t>
            </a:r>
            <a:endParaRPr lang="en-US" sz="2800" b="1" dirty="0">
              <a:solidFill>
                <a:srgbClr val="002060"/>
              </a:solidFill>
              <a:latin typeface="Calibri" panose="020F0502020204030204" pitchFamily="34" charset="0"/>
              <a:cs typeface="Calibri" panose="020F0502020204030204" pitchFamily="34" charset="0"/>
            </a:endParaRPr>
          </a:p>
        </p:txBody>
      </p:sp>
      <p:sp>
        <p:nvSpPr>
          <p:cNvPr id="41" name="Rectangle: Rounded Corners 40">
            <a:extLst>
              <a:ext uri="{FF2B5EF4-FFF2-40B4-BE49-F238E27FC236}">
                <a16:creationId xmlns:a16="http://schemas.microsoft.com/office/drawing/2014/main" xmlns="" id="{CEBBF695-A115-36CF-33B0-8FDD0B84D5D3}"/>
              </a:ext>
            </a:extLst>
          </p:cNvPr>
          <p:cNvSpPr/>
          <p:nvPr/>
        </p:nvSpPr>
        <p:spPr>
          <a:xfrm>
            <a:off x="5391149" y="1847850"/>
            <a:ext cx="3390901" cy="657225"/>
          </a:xfrm>
          <a:prstGeom prst="roundRect">
            <a:avLst/>
          </a:prstGeom>
          <a:solidFill>
            <a:srgbClr val="F25C9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6.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niên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thanh</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506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875E-6 2.22222E-6 L -0.43008 0.46389 " pathEditMode="relative" rAng="0" ptsTypes="AA">
                                      <p:cBhvr>
                                        <p:cTn id="81" dur="2000" fill="hold"/>
                                        <p:tgtEl>
                                          <p:spTgt spid="38"/>
                                        </p:tgtEl>
                                        <p:attrNameLst>
                                          <p:attrName>ppt_x</p:attrName>
                                          <p:attrName>ppt_y</p:attrName>
                                        </p:attrNameLst>
                                      </p:cBhvr>
                                      <p:rCtr x="-21510" y="23194"/>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6.25E-7 2.22222E-6 L -0.44805 0.45278 " pathEditMode="relative" rAng="0" ptsTypes="AA">
                                      <p:cBhvr>
                                        <p:cTn id="85" dur="2000" fill="hold"/>
                                        <p:tgtEl>
                                          <p:spTgt spid="39"/>
                                        </p:tgtEl>
                                        <p:attrNameLst>
                                          <p:attrName>ppt_x</p:attrName>
                                          <p:attrName>ppt_y</p:attrName>
                                        </p:attrNameLst>
                                      </p:cBhvr>
                                      <p:rCtr x="-22409" y="22639"/>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3.125E-6 -3.33333E-6 L 0.25508 0.46736 " pathEditMode="relative" rAng="0" ptsTypes="AA">
                                      <p:cBhvr>
                                        <p:cTn id="89" dur="2000" fill="hold"/>
                                        <p:tgtEl>
                                          <p:spTgt spid="37"/>
                                        </p:tgtEl>
                                        <p:attrNameLst>
                                          <p:attrName>ppt_x</p:attrName>
                                          <p:attrName>ppt_y</p:attrName>
                                        </p:attrNameLst>
                                      </p:cBhvr>
                                      <p:rCtr x="12747" y="2335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0 -1.11111E-6 L 0.26484 0.38264 " pathEditMode="relative" rAng="0" ptsTypes="AA">
                                      <p:cBhvr>
                                        <p:cTn id="93" dur="2000" fill="hold"/>
                                        <p:tgtEl>
                                          <p:spTgt spid="41"/>
                                        </p:tgtEl>
                                        <p:attrNameLst>
                                          <p:attrName>ppt_x</p:attrName>
                                          <p:attrName>ppt_y</p:attrName>
                                        </p:attrNameLst>
                                      </p:cBhvr>
                                      <p:rCtr x="13242" y="19120"/>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1.875E-6 -2.22222E-6 L 0.08164 0.63264 " pathEditMode="relative" rAng="0" ptsTypes="AA">
                                      <p:cBhvr>
                                        <p:cTn id="97" dur="2000" fill="hold"/>
                                        <p:tgtEl>
                                          <p:spTgt spid="40"/>
                                        </p:tgtEl>
                                        <p:attrNameLst>
                                          <p:attrName>ppt_x</p:attrName>
                                          <p:attrName>ppt_y</p:attrName>
                                        </p:attrNameLst>
                                      </p:cBhvr>
                                      <p:rCtr x="4076" y="31620"/>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2.5E-6 -3.33333E-6 L 0.48985 0.72986 " pathEditMode="relative" rAng="0" ptsTypes="AA">
                                      <p:cBhvr>
                                        <p:cTn id="101" dur="2000" fill="hold"/>
                                        <p:tgtEl>
                                          <p:spTgt spid="36"/>
                                        </p:tgtEl>
                                        <p:attrNameLst>
                                          <p:attrName>ppt_x</p:attrName>
                                          <p:attrName>ppt_y</p:attrName>
                                        </p:attrNameLst>
                                      </p:cBhvr>
                                      <p:rCtr x="24492" y="3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DA3F54A9-6D6E-76CD-E825-A578DD903210}"/>
              </a:ext>
            </a:extLst>
          </p:cNvPr>
          <p:cNvGrpSpPr/>
          <p:nvPr/>
        </p:nvGrpSpPr>
        <p:grpSpPr>
          <a:xfrm>
            <a:off x="6688005" y="2513887"/>
            <a:ext cx="5952114" cy="4160622"/>
            <a:chOff x="-591423" y="1707337"/>
            <a:chExt cx="7679682" cy="5787085"/>
          </a:xfrm>
        </p:grpSpPr>
        <p:pic>
          <p:nvPicPr>
            <p:cNvPr id="5" name="图片 12">
              <a:extLst>
                <a:ext uri="{FF2B5EF4-FFF2-40B4-BE49-F238E27FC236}">
                  <a16:creationId xmlns:a16="http://schemas.microsoft.com/office/drawing/2014/main" xmlns="" id="{CDBA479F-7C7D-CC49-1524-E3331B7464E3}"/>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6" name="图片 13">
              <a:extLst>
                <a:ext uri="{FF2B5EF4-FFF2-40B4-BE49-F238E27FC236}">
                  <a16:creationId xmlns:a16="http://schemas.microsoft.com/office/drawing/2014/main" xmlns="" id="{51546640-4F88-DA5B-22FD-7B59055F50C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7" name="Rectangle: Rounded Corners 6">
            <a:extLst>
              <a:ext uri="{FF2B5EF4-FFF2-40B4-BE49-F238E27FC236}">
                <a16:creationId xmlns:a16="http://schemas.microsoft.com/office/drawing/2014/main" xmlns="" id="{5455F280-FD79-45BE-4E11-0FFD5B909287}"/>
              </a:ext>
            </a:extLst>
          </p:cNvPr>
          <p:cNvSpPr/>
          <p:nvPr/>
        </p:nvSpPr>
        <p:spPr>
          <a:xfrm>
            <a:off x="688582" y="1146327"/>
            <a:ext cx="7134633" cy="2377923"/>
          </a:xfrm>
          <a:custGeom>
            <a:avLst/>
            <a:gdLst>
              <a:gd name="connsiteX0" fmla="*/ 0 w 7134633"/>
              <a:gd name="connsiteY0" fmla="*/ 396328 h 2377923"/>
              <a:gd name="connsiteX1" fmla="*/ 396328 w 7134633"/>
              <a:gd name="connsiteY1" fmla="*/ 0 h 2377923"/>
              <a:gd name="connsiteX2" fmla="*/ 6738305 w 7134633"/>
              <a:gd name="connsiteY2" fmla="*/ 0 h 2377923"/>
              <a:gd name="connsiteX3" fmla="*/ 7134633 w 7134633"/>
              <a:gd name="connsiteY3" fmla="*/ 396328 h 2377923"/>
              <a:gd name="connsiteX4" fmla="*/ 7134633 w 7134633"/>
              <a:gd name="connsiteY4" fmla="*/ 1981595 h 2377923"/>
              <a:gd name="connsiteX5" fmla="*/ 6738305 w 7134633"/>
              <a:gd name="connsiteY5" fmla="*/ 2377923 h 2377923"/>
              <a:gd name="connsiteX6" fmla="*/ 396328 w 7134633"/>
              <a:gd name="connsiteY6" fmla="*/ 2377923 h 2377923"/>
              <a:gd name="connsiteX7" fmla="*/ 0 w 7134633"/>
              <a:gd name="connsiteY7" fmla="*/ 1981595 h 2377923"/>
              <a:gd name="connsiteX8" fmla="*/ 0 w 7134633"/>
              <a:gd name="connsiteY8" fmla="*/ 396328 h 23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377923" fill="none" extrusionOk="0">
                <a:moveTo>
                  <a:pt x="0" y="396328"/>
                </a:moveTo>
                <a:cubicBezTo>
                  <a:pt x="-1312" y="200832"/>
                  <a:pt x="177728" y="5155"/>
                  <a:pt x="396328" y="0"/>
                </a:cubicBezTo>
                <a:cubicBezTo>
                  <a:pt x="2573405" y="-123866"/>
                  <a:pt x="4832399" y="81108"/>
                  <a:pt x="6738305" y="0"/>
                </a:cubicBezTo>
                <a:cubicBezTo>
                  <a:pt x="6966620" y="-14488"/>
                  <a:pt x="7104462" y="179931"/>
                  <a:pt x="7134633" y="396328"/>
                </a:cubicBezTo>
                <a:cubicBezTo>
                  <a:pt x="7115484" y="822334"/>
                  <a:pt x="7129384" y="1480792"/>
                  <a:pt x="7134633" y="1981595"/>
                </a:cubicBezTo>
                <a:cubicBezTo>
                  <a:pt x="7138264" y="2190838"/>
                  <a:pt x="6960297" y="2383558"/>
                  <a:pt x="6738305" y="2377923"/>
                </a:cubicBezTo>
                <a:cubicBezTo>
                  <a:pt x="3926507" y="2360068"/>
                  <a:pt x="1693444" y="2268579"/>
                  <a:pt x="396328" y="2377923"/>
                </a:cubicBezTo>
                <a:cubicBezTo>
                  <a:pt x="187322" y="2353294"/>
                  <a:pt x="5754" y="2211225"/>
                  <a:pt x="0" y="1981595"/>
                </a:cubicBezTo>
                <a:cubicBezTo>
                  <a:pt x="28599" y="1413611"/>
                  <a:pt x="19239" y="868454"/>
                  <a:pt x="0" y="396328"/>
                </a:cubicBezTo>
                <a:close/>
              </a:path>
              <a:path w="7134633" h="2377923" stroke="0" extrusionOk="0">
                <a:moveTo>
                  <a:pt x="0" y="396328"/>
                </a:moveTo>
                <a:cubicBezTo>
                  <a:pt x="17525" y="178475"/>
                  <a:pt x="161680" y="31307"/>
                  <a:pt x="396328" y="0"/>
                </a:cubicBezTo>
                <a:cubicBezTo>
                  <a:pt x="1582089" y="96512"/>
                  <a:pt x="5842009" y="-165548"/>
                  <a:pt x="6738305" y="0"/>
                </a:cubicBezTo>
                <a:cubicBezTo>
                  <a:pt x="6961241" y="102"/>
                  <a:pt x="7151582" y="180210"/>
                  <a:pt x="7134633" y="396328"/>
                </a:cubicBezTo>
                <a:cubicBezTo>
                  <a:pt x="7105878" y="1161529"/>
                  <a:pt x="7034040" y="1219798"/>
                  <a:pt x="7134633" y="1981595"/>
                </a:cubicBezTo>
                <a:cubicBezTo>
                  <a:pt x="7137354" y="2185855"/>
                  <a:pt x="6973125" y="2370709"/>
                  <a:pt x="6738305" y="2377923"/>
                </a:cubicBezTo>
                <a:cubicBezTo>
                  <a:pt x="5031236" y="2539635"/>
                  <a:pt x="3021116" y="2521545"/>
                  <a:pt x="396328" y="2377923"/>
                </a:cubicBezTo>
                <a:cubicBezTo>
                  <a:pt x="181987" y="2375524"/>
                  <a:pt x="21688" y="2191161"/>
                  <a:pt x="0" y="1981595"/>
                </a:cubicBezTo>
                <a:cubicBezTo>
                  <a:pt x="862" y="1574497"/>
                  <a:pt x="-135714" y="1129950"/>
                  <a:pt x="0" y="39632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b="1" dirty="0" err="1">
                <a:solidFill>
                  <a:schemeClr val="tx1"/>
                </a:solidFill>
                <a:latin typeface="Calibri" panose="020F0502020204030204" pitchFamily="34" charset="0"/>
                <a:cs typeface="Calibri" panose="020F0502020204030204" pitchFamily="34" charset="0"/>
              </a:rPr>
              <a:t>Kể</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thêm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hoa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cây</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cảnh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có</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khả</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năng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làm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không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em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biết</a:t>
            </a:r>
            <a:r>
              <a:rPr lang="en-US" sz="36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rồng và ý nghĩa phong thuỷ của cây trầu bà">
            <a:extLst>
              <a:ext uri="{FF2B5EF4-FFF2-40B4-BE49-F238E27FC236}">
                <a16:creationId xmlns:a16="http://schemas.microsoft.com/office/drawing/2014/main" xmlns="" id="{FA34ADCD-EEE7-538F-E052-16C335C4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0"/>
            <a:ext cx="5162550" cy="387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278AC5FB-4FEA-57D9-39E6-22EEF81C2F26}"/>
              </a:ext>
            </a:extLst>
          </p:cNvPr>
          <p:cNvSpPr txBox="1"/>
          <p:nvPr/>
        </p:nvSpPr>
        <p:spPr>
          <a:xfrm>
            <a:off x="1091648" y="4618439"/>
            <a:ext cx="3489878" cy="851297"/>
          </a:xfrm>
          <a:custGeom>
            <a:avLst/>
            <a:gdLst>
              <a:gd name="connsiteX0" fmla="*/ 0 w 3489878"/>
              <a:gd name="connsiteY0" fmla="*/ 141886 h 851297"/>
              <a:gd name="connsiteX1" fmla="*/ 141886 w 3489878"/>
              <a:gd name="connsiteY1" fmla="*/ 0 h 851297"/>
              <a:gd name="connsiteX2" fmla="*/ 847229 w 3489878"/>
              <a:gd name="connsiteY2" fmla="*/ 0 h 851297"/>
              <a:gd name="connsiteX3" fmla="*/ 1520512 w 3489878"/>
              <a:gd name="connsiteY3" fmla="*/ 0 h 851297"/>
              <a:gd name="connsiteX4" fmla="*/ 2193794 w 3489878"/>
              <a:gd name="connsiteY4" fmla="*/ 0 h 851297"/>
              <a:gd name="connsiteX5" fmla="*/ 3347992 w 3489878"/>
              <a:gd name="connsiteY5" fmla="*/ 0 h 851297"/>
              <a:gd name="connsiteX6" fmla="*/ 3489878 w 3489878"/>
              <a:gd name="connsiteY6" fmla="*/ 141886 h 851297"/>
              <a:gd name="connsiteX7" fmla="*/ 3489878 w 3489878"/>
              <a:gd name="connsiteY7" fmla="*/ 709411 h 851297"/>
              <a:gd name="connsiteX8" fmla="*/ 3347992 w 3489878"/>
              <a:gd name="connsiteY8" fmla="*/ 851297 h 851297"/>
              <a:gd name="connsiteX9" fmla="*/ 2770893 w 3489878"/>
              <a:gd name="connsiteY9" fmla="*/ 851297 h 851297"/>
              <a:gd name="connsiteX10" fmla="*/ 2193794 w 3489878"/>
              <a:gd name="connsiteY10" fmla="*/ 851297 h 851297"/>
              <a:gd name="connsiteX11" fmla="*/ 1616695 w 3489878"/>
              <a:gd name="connsiteY11" fmla="*/ 851297 h 851297"/>
              <a:gd name="connsiteX12" fmla="*/ 975474 w 3489878"/>
              <a:gd name="connsiteY12" fmla="*/ 851297 h 851297"/>
              <a:gd name="connsiteX13" fmla="*/ 141886 w 3489878"/>
              <a:gd name="connsiteY13" fmla="*/ 851297 h 851297"/>
              <a:gd name="connsiteX14" fmla="*/ 0 w 3489878"/>
              <a:gd name="connsiteY14" fmla="*/ 709411 h 851297"/>
              <a:gd name="connsiteX15" fmla="*/ 0 w 3489878"/>
              <a:gd name="connsiteY1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9878" h="851297" fill="none" extrusionOk="0">
                <a:moveTo>
                  <a:pt x="0" y="141886"/>
                </a:moveTo>
                <a:cubicBezTo>
                  <a:pt x="-6590" y="55425"/>
                  <a:pt x="60792" y="-13283"/>
                  <a:pt x="141886" y="0"/>
                </a:cubicBezTo>
                <a:cubicBezTo>
                  <a:pt x="475716" y="31220"/>
                  <a:pt x="500248" y="1106"/>
                  <a:pt x="847229" y="0"/>
                </a:cubicBezTo>
                <a:cubicBezTo>
                  <a:pt x="1194210" y="-1106"/>
                  <a:pt x="1185201" y="-4135"/>
                  <a:pt x="1520512" y="0"/>
                </a:cubicBezTo>
                <a:cubicBezTo>
                  <a:pt x="1855823" y="4135"/>
                  <a:pt x="2021828" y="8200"/>
                  <a:pt x="2193794" y="0"/>
                </a:cubicBezTo>
                <a:cubicBezTo>
                  <a:pt x="2365760" y="-8200"/>
                  <a:pt x="2882431" y="22949"/>
                  <a:pt x="3347992" y="0"/>
                </a:cubicBezTo>
                <a:cubicBezTo>
                  <a:pt x="3428659" y="-3997"/>
                  <a:pt x="3491024" y="76076"/>
                  <a:pt x="3489878" y="141886"/>
                </a:cubicBezTo>
                <a:cubicBezTo>
                  <a:pt x="3505650" y="340787"/>
                  <a:pt x="3473534" y="474927"/>
                  <a:pt x="3489878" y="709411"/>
                </a:cubicBezTo>
                <a:cubicBezTo>
                  <a:pt x="3489308" y="793690"/>
                  <a:pt x="3421250" y="847499"/>
                  <a:pt x="3347992" y="851297"/>
                </a:cubicBezTo>
                <a:cubicBezTo>
                  <a:pt x="3149848" y="878063"/>
                  <a:pt x="2918170" y="844952"/>
                  <a:pt x="2770893" y="851297"/>
                </a:cubicBezTo>
                <a:cubicBezTo>
                  <a:pt x="2623616" y="857642"/>
                  <a:pt x="2431236" y="841786"/>
                  <a:pt x="2193794" y="851297"/>
                </a:cubicBezTo>
                <a:cubicBezTo>
                  <a:pt x="1956352" y="860808"/>
                  <a:pt x="1842521" y="874721"/>
                  <a:pt x="1616695" y="851297"/>
                </a:cubicBezTo>
                <a:cubicBezTo>
                  <a:pt x="1390869" y="827873"/>
                  <a:pt x="1277348" y="828169"/>
                  <a:pt x="975474" y="851297"/>
                </a:cubicBezTo>
                <a:cubicBezTo>
                  <a:pt x="673600" y="874425"/>
                  <a:pt x="550247" y="842536"/>
                  <a:pt x="141886" y="851297"/>
                </a:cubicBezTo>
                <a:cubicBezTo>
                  <a:pt x="67010" y="860379"/>
                  <a:pt x="-13580" y="792183"/>
                  <a:pt x="0" y="709411"/>
                </a:cubicBezTo>
                <a:cubicBezTo>
                  <a:pt x="-9449" y="425891"/>
                  <a:pt x="22262" y="348689"/>
                  <a:pt x="0" y="141886"/>
                </a:cubicBezTo>
                <a:close/>
              </a:path>
              <a:path w="3489878" h="851297" stroke="0" extrusionOk="0">
                <a:moveTo>
                  <a:pt x="0" y="141886"/>
                </a:moveTo>
                <a:cubicBezTo>
                  <a:pt x="-7705" y="69974"/>
                  <a:pt x="65198" y="-4321"/>
                  <a:pt x="141886" y="0"/>
                </a:cubicBezTo>
                <a:cubicBezTo>
                  <a:pt x="337402" y="-11959"/>
                  <a:pt x="485820" y="-24475"/>
                  <a:pt x="686924" y="0"/>
                </a:cubicBezTo>
                <a:cubicBezTo>
                  <a:pt x="888028" y="24475"/>
                  <a:pt x="1103765" y="2447"/>
                  <a:pt x="1264023" y="0"/>
                </a:cubicBezTo>
                <a:cubicBezTo>
                  <a:pt x="1424281" y="-2447"/>
                  <a:pt x="1712987" y="-24630"/>
                  <a:pt x="1937305" y="0"/>
                </a:cubicBezTo>
                <a:cubicBezTo>
                  <a:pt x="2161623" y="24630"/>
                  <a:pt x="2294282" y="30010"/>
                  <a:pt x="2578527" y="0"/>
                </a:cubicBezTo>
                <a:cubicBezTo>
                  <a:pt x="2862772" y="-30010"/>
                  <a:pt x="3158389" y="35069"/>
                  <a:pt x="3347992" y="0"/>
                </a:cubicBezTo>
                <a:cubicBezTo>
                  <a:pt x="3414830" y="-15645"/>
                  <a:pt x="3491894" y="51993"/>
                  <a:pt x="3489878" y="141886"/>
                </a:cubicBezTo>
                <a:cubicBezTo>
                  <a:pt x="3482465" y="384048"/>
                  <a:pt x="3483713" y="563725"/>
                  <a:pt x="3489878" y="709411"/>
                </a:cubicBezTo>
                <a:cubicBezTo>
                  <a:pt x="3475219" y="784998"/>
                  <a:pt x="3419219" y="849138"/>
                  <a:pt x="3347992" y="851297"/>
                </a:cubicBezTo>
                <a:cubicBezTo>
                  <a:pt x="3163962" y="852939"/>
                  <a:pt x="2945563" y="857122"/>
                  <a:pt x="2802954" y="851297"/>
                </a:cubicBezTo>
                <a:cubicBezTo>
                  <a:pt x="2660345" y="845472"/>
                  <a:pt x="2387400" y="848545"/>
                  <a:pt x="2161733" y="851297"/>
                </a:cubicBezTo>
                <a:cubicBezTo>
                  <a:pt x="1936066" y="854049"/>
                  <a:pt x="1755596" y="832966"/>
                  <a:pt x="1616695" y="851297"/>
                </a:cubicBezTo>
                <a:cubicBezTo>
                  <a:pt x="1477794" y="869628"/>
                  <a:pt x="1084937" y="862806"/>
                  <a:pt x="943413" y="851297"/>
                </a:cubicBezTo>
                <a:cubicBezTo>
                  <a:pt x="801889" y="839788"/>
                  <a:pt x="485010" y="869018"/>
                  <a:pt x="141886" y="851297"/>
                </a:cubicBezTo>
                <a:cubicBezTo>
                  <a:pt x="55238" y="841182"/>
                  <a:pt x="1556" y="788700"/>
                  <a:pt x="0" y="709411"/>
                </a:cubicBezTo>
                <a:cubicBezTo>
                  <a:pt x="21504" y="507382"/>
                  <a:pt x="-5168" y="340491"/>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trầu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a:t>
            </a:r>
            <a:endParaRPr lang="en-US" sz="4400" b="1" dirty="0">
              <a:solidFill>
                <a:srgbClr val="002060"/>
              </a:solidFill>
              <a:latin typeface="Calibri" panose="020F0502020204030204" pitchFamily="34" charset="0"/>
              <a:cs typeface="Calibri" panose="020F0502020204030204" pitchFamily="34" charset="0"/>
            </a:endParaRPr>
          </a:p>
        </p:txBody>
      </p:sp>
      <p:pic>
        <p:nvPicPr>
          <p:cNvPr id="1030" name="Picture 6" descr="Cây thường xuân: Đặc điểm, Ý nghĩa và Cách trồng | Cleanipedia">
            <a:extLst>
              <a:ext uri="{FF2B5EF4-FFF2-40B4-BE49-F238E27FC236}">
                <a16:creationId xmlns:a16="http://schemas.microsoft.com/office/drawing/2014/main" xmlns="" id="{D6E2B1FC-A399-B2A3-5171-7B3B9FF97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49" y="697753"/>
            <a:ext cx="5568116" cy="3702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23A875BF-2F18-3067-A640-9327237791C1}"/>
              </a:ext>
            </a:extLst>
          </p:cNvPr>
          <p:cNvSpPr txBox="1"/>
          <p:nvPr/>
        </p:nvSpPr>
        <p:spPr>
          <a:xfrm>
            <a:off x="6711397" y="4675589"/>
            <a:ext cx="4270927" cy="851297"/>
          </a:xfrm>
          <a:custGeom>
            <a:avLst/>
            <a:gdLst>
              <a:gd name="connsiteX0" fmla="*/ 0 w 4270927"/>
              <a:gd name="connsiteY0" fmla="*/ 141886 h 851297"/>
              <a:gd name="connsiteX1" fmla="*/ 141886 w 4270927"/>
              <a:gd name="connsiteY1" fmla="*/ 0 h 851297"/>
              <a:gd name="connsiteX2" fmla="*/ 846283 w 4270927"/>
              <a:gd name="connsiteY2" fmla="*/ 0 h 851297"/>
              <a:gd name="connsiteX3" fmla="*/ 1550681 w 4270927"/>
              <a:gd name="connsiteY3" fmla="*/ 0 h 851297"/>
              <a:gd name="connsiteX4" fmla="*/ 2215207 w 4270927"/>
              <a:gd name="connsiteY4" fmla="*/ 0 h 851297"/>
              <a:gd name="connsiteX5" fmla="*/ 2959476 w 4270927"/>
              <a:gd name="connsiteY5" fmla="*/ 0 h 851297"/>
              <a:gd name="connsiteX6" fmla="*/ 4129041 w 4270927"/>
              <a:gd name="connsiteY6" fmla="*/ 0 h 851297"/>
              <a:gd name="connsiteX7" fmla="*/ 4270927 w 4270927"/>
              <a:gd name="connsiteY7" fmla="*/ 141886 h 851297"/>
              <a:gd name="connsiteX8" fmla="*/ 4270927 w 4270927"/>
              <a:gd name="connsiteY8" fmla="*/ 709411 h 851297"/>
              <a:gd name="connsiteX9" fmla="*/ 4129041 w 4270927"/>
              <a:gd name="connsiteY9" fmla="*/ 851297 h 851297"/>
              <a:gd name="connsiteX10" fmla="*/ 3504387 w 4270927"/>
              <a:gd name="connsiteY10" fmla="*/ 851297 h 851297"/>
              <a:gd name="connsiteX11" fmla="*/ 2959476 w 4270927"/>
              <a:gd name="connsiteY11" fmla="*/ 851297 h 851297"/>
              <a:gd name="connsiteX12" fmla="*/ 2255078 w 4270927"/>
              <a:gd name="connsiteY12" fmla="*/ 851297 h 851297"/>
              <a:gd name="connsiteX13" fmla="*/ 1630424 w 4270927"/>
              <a:gd name="connsiteY13" fmla="*/ 851297 h 851297"/>
              <a:gd name="connsiteX14" fmla="*/ 965898 w 4270927"/>
              <a:gd name="connsiteY14" fmla="*/ 851297 h 851297"/>
              <a:gd name="connsiteX15" fmla="*/ 141886 w 4270927"/>
              <a:gd name="connsiteY15" fmla="*/ 851297 h 851297"/>
              <a:gd name="connsiteX16" fmla="*/ 0 w 4270927"/>
              <a:gd name="connsiteY16" fmla="*/ 709411 h 851297"/>
              <a:gd name="connsiteX17" fmla="*/ 0 w 4270927"/>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927" h="851297" fill="none" extrusionOk="0">
                <a:moveTo>
                  <a:pt x="0" y="141886"/>
                </a:moveTo>
                <a:cubicBezTo>
                  <a:pt x="-101" y="58375"/>
                  <a:pt x="56807" y="2151"/>
                  <a:pt x="141886" y="0"/>
                </a:cubicBezTo>
                <a:cubicBezTo>
                  <a:pt x="356932" y="5221"/>
                  <a:pt x="505385" y="9267"/>
                  <a:pt x="846283" y="0"/>
                </a:cubicBezTo>
                <a:cubicBezTo>
                  <a:pt x="1187181" y="-9267"/>
                  <a:pt x="1362924" y="6643"/>
                  <a:pt x="1550681" y="0"/>
                </a:cubicBezTo>
                <a:cubicBezTo>
                  <a:pt x="1738438" y="-6643"/>
                  <a:pt x="2012073" y="26578"/>
                  <a:pt x="2215207" y="0"/>
                </a:cubicBezTo>
                <a:cubicBezTo>
                  <a:pt x="2418341" y="-26578"/>
                  <a:pt x="2594493" y="506"/>
                  <a:pt x="2959476" y="0"/>
                </a:cubicBezTo>
                <a:cubicBezTo>
                  <a:pt x="3324459" y="-506"/>
                  <a:pt x="3606893" y="9183"/>
                  <a:pt x="4129041" y="0"/>
                </a:cubicBezTo>
                <a:cubicBezTo>
                  <a:pt x="4206832" y="5918"/>
                  <a:pt x="4265824" y="59727"/>
                  <a:pt x="4270927" y="141886"/>
                </a:cubicBezTo>
                <a:cubicBezTo>
                  <a:pt x="4285406" y="255558"/>
                  <a:pt x="4262921" y="543127"/>
                  <a:pt x="4270927" y="709411"/>
                </a:cubicBezTo>
                <a:cubicBezTo>
                  <a:pt x="4269411" y="785615"/>
                  <a:pt x="4204696" y="838533"/>
                  <a:pt x="4129041" y="851297"/>
                </a:cubicBezTo>
                <a:cubicBezTo>
                  <a:pt x="3884525" y="831256"/>
                  <a:pt x="3801966" y="880144"/>
                  <a:pt x="3504387" y="851297"/>
                </a:cubicBezTo>
                <a:cubicBezTo>
                  <a:pt x="3206808" y="822450"/>
                  <a:pt x="3091955" y="831421"/>
                  <a:pt x="2959476" y="851297"/>
                </a:cubicBezTo>
                <a:cubicBezTo>
                  <a:pt x="2826997" y="871173"/>
                  <a:pt x="2451560" y="855829"/>
                  <a:pt x="2255078" y="851297"/>
                </a:cubicBezTo>
                <a:cubicBezTo>
                  <a:pt x="2058596" y="846765"/>
                  <a:pt x="1762517" y="841180"/>
                  <a:pt x="1630424" y="851297"/>
                </a:cubicBezTo>
                <a:cubicBezTo>
                  <a:pt x="1498331" y="861414"/>
                  <a:pt x="1255875" y="830897"/>
                  <a:pt x="965898" y="851297"/>
                </a:cubicBezTo>
                <a:cubicBezTo>
                  <a:pt x="675921" y="871697"/>
                  <a:pt x="332010" y="826286"/>
                  <a:pt x="141886" y="851297"/>
                </a:cubicBezTo>
                <a:cubicBezTo>
                  <a:pt x="62809" y="846565"/>
                  <a:pt x="-5742" y="793836"/>
                  <a:pt x="0" y="709411"/>
                </a:cubicBezTo>
                <a:cubicBezTo>
                  <a:pt x="-8236" y="583106"/>
                  <a:pt x="-25114" y="370345"/>
                  <a:pt x="0" y="141886"/>
                </a:cubicBezTo>
                <a:close/>
              </a:path>
              <a:path w="4270927" h="851297" stroke="0" extrusionOk="0">
                <a:moveTo>
                  <a:pt x="0" y="141886"/>
                </a:moveTo>
                <a:cubicBezTo>
                  <a:pt x="-7705" y="69974"/>
                  <a:pt x="65198" y="-4321"/>
                  <a:pt x="141886" y="0"/>
                </a:cubicBezTo>
                <a:cubicBezTo>
                  <a:pt x="384722" y="-21875"/>
                  <a:pt x="472218" y="23118"/>
                  <a:pt x="686797" y="0"/>
                </a:cubicBezTo>
                <a:cubicBezTo>
                  <a:pt x="901376" y="-23118"/>
                  <a:pt x="1082353" y="11657"/>
                  <a:pt x="1271580" y="0"/>
                </a:cubicBezTo>
                <a:cubicBezTo>
                  <a:pt x="1460807" y="-11657"/>
                  <a:pt x="1678703" y="-19838"/>
                  <a:pt x="1975977" y="0"/>
                </a:cubicBezTo>
                <a:cubicBezTo>
                  <a:pt x="2273251" y="19838"/>
                  <a:pt x="2470997" y="2867"/>
                  <a:pt x="2640503" y="0"/>
                </a:cubicBezTo>
                <a:cubicBezTo>
                  <a:pt x="2810009" y="-2867"/>
                  <a:pt x="3044983" y="-7131"/>
                  <a:pt x="3185414" y="0"/>
                </a:cubicBezTo>
                <a:cubicBezTo>
                  <a:pt x="3325845" y="7131"/>
                  <a:pt x="3837784" y="16085"/>
                  <a:pt x="4129041" y="0"/>
                </a:cubicBezTo>
                <a:cubicBezTo>
                  <a:pt x="4197549" y="301"/>
                  <a:pt x="4258129" y="60536"/>
                  <a:pt x="4270927" y="141886"/>
                </a:cubicBezTo>
                <a:cubicBezTo>
                  <a:pt x="4279192" y="338016"/>
                  <a:pt x="4276432" y="465866"/>
                  <a:pt x="4270927" y="709411"/>
                </a:cubicBezTo>
                <a:cubicBezTo>
                  <a:pt x="4278893" y="786966"/>
                  <a:pt x="4204425" y="840778"/>
                  <a:pt x="4129041" y="851297"/>
                </a:cubicBezTo>
                <a:cubicBezTo>
                  <a:pt x="4011722" y="852716"/>
                  <a:pt x="3737496" y="868438"/>
                  <a:pt x="3584130" y="851297"/>
                </a:cubicBezTo>
                <a:cubicBezTo>
                  <a:pt x="3430764" y="834156"/>
                  <a:pt x="3255145" y="869204"/>
                  <a:pt x="3039219" y="851297"/>
                </a:cubicBezTo>
                <a:cubicBezTo>
                  <a:pt x="2823293" y="833390"/>
                  <a:pt x="2598012" y="851446"/>
                  <a:pt x="2334821" y="851297"/>
                </a:cubicBezTo>
                <a:cubicBezTo>
                  <a:pt x="2071630" y="851148"/>
                  <a:pt x="1901745" y="841181"/>
                  <a:pt x="1789910" y="851297"/>
                </a:cubicBezTo>
                <a:cubicBezTo>
                  <a:pt x="1678075" y="861413"/>
                  <a:pt x="1429921" y="832128"/>
                  <a:pt x="1165256" y="851297"/>
                </a:cubicBezTo>
                <a:cubicBezTo>
                  <a:pt x="900591" y="870466"/>
                  <a:pt x="367536" y="842062"/>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thường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xuân</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79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hồng môn - Ý nghĩa phong thủy và cách chăm sóc cây">
            <a:extLst>
              <a:ext uri="{FF2B5EF4-FFF2-40B4-BE49-F238E27FC236}">
                <a16:creationId xmlns:a16="http://schemas.microsoft.com/office/drawing/2014/main" xmlns="" id="{BCEB8B5E-F051-DF51-EFA0-6DE1E079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5408125"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95C684E-60E8-9132-9FD2-F9137F7D344C}"/>
              </a:ext>
            </a:extLst>
          </p:cNvPr>
          <p:cNvSpPr txBox="1"/>
          <p:nvPr/>
        </p:nvSpPr>
        <p:spPr>
          <a:xfrm>
            <a:off x="872573" y="4999439"/>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môn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052" name="Picture 4" descr="Cây Bạch Mã Hoàng Tử hợp tuổi gì, mệnh gì? Ý nghĩa trong phong thủy">
            <a:extLst>
              <a:ext uri="{FF2B5EF4-FFF2-40B4-BE49-F238E27FC236}">
                <a16:creationId xmlns:a16="http://schemas.microsoft.com/office/drawing/2014/main" xmlns="" id="{1F554267-85FD-3CB6-22C8-4A5850DD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533400"/>
            <a:ext cx="5591176" cy="419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45D87B14-A805-65A1-C640-E86111BAECB6}"/>
              </a:ext>
            </a:extLst>
          </p:cNvPr>
          <p:cNvSpPr txBox="1"/>
          <p:nvPr/>
        </p:nvSpPr>
        <p:spPr>
          <a:xfrm>
            <a:off x="6739973" y="5104214"/>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mã</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43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xmlns="" id="{F9B274E4-B091-B954-BEB9-EBF67C7C5A41}"/>
              </a:ext>
            </a:extLst>
          </p:cNvPr>
          <p:cNvGrpSpPr/>
          <p:nvPr/>
        </p:nvGrpSpPr>
        <p:grpSpPr>
          <a:xfrm>
            <a:off x="635578" y="524313"/>
            <a:ext cx="7289222" cy="3729987"/>
            <a:chOff x="5610688" y="1031736"/>
            <a:chExt cx="5879305" cy="3980523"/>
          </a:xfrm>
        </p:grpSpPr>
        <p:sp>
          <p:nvSpPr>
            <p:cNvPr id="7" name="Freeform: Shape 6">
              <a:extLst>
                <a:ext uri="{FF2B5EF4-FFF2-40B4-BE49-F238E27FC236}">
                  <a16:creationId xmlns:a16="http://schemas.microsoft.com/office/drawing/2014/main" xmlns=""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xmlns=""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xmlns=""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xmlns="" id="{6B5DF15E-6055-2D65-345A-83B6607C07DC}"/>
              </a:ext>
            </a:extLst>
          </p:cNvPr>
          <p:cNvSpPr txBox="1"/>
          <p:nvPr/>
        </p:nvSpPr>
        <p:spPr>
          <a:xfrm>
            <a:off x="1221447" y="1062043"/>
            <a:ext cx="6217578" cy="2862322"/>
          </a:xfrm>
          <a:prstGeom prst="rect">
            <a:avLst/>
          </a:prstGeom>
          <a:noFill/>
        </p:spPr>
        <p:txBody>
          <a:bodyPr wrap="square" rtlCol="0">
            <a:spAutoFit/>
          </a:bodyPr>
          <a:lstStyle/>
          <a:p>
            <a:pPr algn="just"/>
            <a:r>
              <a:rPr lang="vi-VN" sz="3600" dirty="0"/>
              <a:t>Nhiều loại hoa, cây cảnh có </a:t>
            </a:r>
            <a:r>
              <a:rPr lang="vi-VN" sz="3600" b="1" dirty="0"/>
              <a:t>khả năng hấp thụ một số loại khí có mùi hôi và khí độc</a:t>
            </a:r>
            <a:r>
              <a:rPr lang="vi-VN" sz="3600" dirty="0"/>
              <a:t>, mang lại cho chúng ta </a:t>
            </a:r>
            <a:r>
              <a:rPr lang="vi-VN" sz="3600" b="1" dirty="0"/>
              <a:t>bầu không khí trong lành, tươi mát</a:t>
            </a:r>
            <a:r>
              <a:rPr lang="vi-VN" sz="3600" dirty="0"/>
              <a:t>.</a:t>
            </a:r>
            <a:endParaRPr lang="en-US" sz="3600" b="1" dirty="0"/>
          </a:p>
        </p:txBody>
      </p:sp>
      <p:grpSp>
        <p:nvGrpSpPr>
          <p:cNvPr id="18" name="Group 17">
            <a:extLst>
              <a:ext uri="{FF2B5EF4-FFF2-40B4-BE49-F238E27FC236}">
                <a16:creationId xmlns:a16="http://schemas.microsoft.com/office/drawing/2014/main" xmlns=""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xmlns=""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xmlns=""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xmlns=""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xmlns=""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xmlns=""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xmlns=""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xmlns=""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xmlns=""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xmlns=""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xmlns=""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xmlns=""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xmlns=""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xmlns=""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xmlns=""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xmlns=""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xmlns=""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xmlns=""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xmlns=""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xmlns=""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xmlns=""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xmlns=""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xmlns=""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xmlns=""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xmlns=""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xmlns=""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xmlns=""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xmlns=""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xmlns=""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283" name="Graphic 4">
                  <a:extLst>
                    <a:ext uri="{FF2B5EF4-FFF2-40B4-BE49-F238E27FC236}">
                      <a16:creationId xmlns:a16="http://schemas.microsoft.com/office/drawing/2014/main" xmlns=""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xmlns=""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xmlns=""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xmlns=""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xmlns=""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xmlns=""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xmlns=""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xmlns=""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xmlns=""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xmlns=""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xmlns=""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xmlns=""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253" name="Graphic 4">
                  <a:extLst>
                    <a:ext uri="{FF2B5EF4-FFF2-40B4-BE49-F238E27FC236}">
                      <a16:creationId xmlns:a16="http://schemas.microsoft.com/office/drawing/2014/main" xmlns=""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xmlns=""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4" name="Graphic 4">
                    <a:extLst>
                      <a:ext uri="{FF2B5EF4-FFF2-40B4-BE49-F238E27FC236}">
                        <a16:creationId xmlns:a16="http://schemas.microsoft.com/office/drawing/2014/main" xmlns=""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xmlns=""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xmlns=""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254" name="Graphic 4">
                  <a:extLst>
                    <a:ext uri="{FF2B5EF4-FFF2-40B4-BE49-F238E27FC236}">
                      <a16:creationId xmlns:a16="http://schemas.microsoft.com/office/drawing/2014/main" xmlns=""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xmlns=""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0" name="Graphic 4">
                    <a:extLst>
                      <a:ext uri="{FF2B5EF4-FFF2-40B4-BE49-F238E27FC236}">
                        <a16:creationId xmlns:a16="http://schemas.microsoft.com/office/drawing/2014/main" xmlns=""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xmlns=""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xmlns=""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255" name="Freeform: Shape 254">
                  <a:extLst>
                    <a:ext uri="{FF2B5EF4-FFF2-40B4-BE49-F238E27FC236}">
                      <a16:creationId xmlns:a16="http://schemas.microsoft.com/office/drawing/2014/main" xmlns=""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256" name="Graphic 4">
                  <a:extLst>
                    <a:ext uri="{FF2B5EF4-FFF2-40B4-BE49-F238E27FC236}">
                      <a16:creationId xmlns:a16="http://schemas.microsoft.com/office/drawing/2014/main" xmlns=""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xmlns=""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xmlns=""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xmlns=""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xmlns=""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xmlns=""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xmlns=""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xmlns=""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xmlns=""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xmlns=""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xmlns=""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xmlns=""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xmlns=""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xmlns=""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235" name="Graphic 4">
                <a:extLst>
                  <a:ext uri="{FF2B5EF4-FFF2-40B4-BE49-F238E27FC236}">
                    <a16:creationId xmlns:a16="http://schemas.microsoft.com/office/drawing/2014/main" xmlns=""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xmlns=""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xmlns=""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xmlns=""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236" name="Freeform: Shape 235">
                <a:extLst>
                  <a:ext uri="{FF2B5EF4-FFF2-40B4-BE49-F238E27FC236}">
                    <a16:creationId xmlns:a16="http://schemas.microsoft.com/office/drawing/2014/main" xmlns=""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237" name="Graphic 4">
                <a:extLst>
                  <a:ext uri="{FF2B5EF4-FFF2-40B4-BE49-F238E27FC236}">
                    <a16:creationId xmlns:a16="http://schemas.microsoft.com/office/drawing/2014/main" xmlns=""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xmlns=""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xmlns=""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xmlns=""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245" name="Freeform: Shape 244">
                  <a:extLst>
                    <a:ext uri="{FF2B5EF4-FFF2-40B4-BE49-F238E27FC236}">
                      <a16:creationId xmlns:a16="http://schemas.microsoft.com/office/drawing/2014/main" xmlns=""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238" name="Freeform: Shape 237">
                <a:extLst>
                  <a:ext uri="{FF2B5EF4-FFF2-40B4-BE49-F238E27FC236}">
                    <a16:creationId xmlns:a16="http://schemas.microsoft.com/office/drawing/2014/main" xmlns=""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xmlns=""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xmlns=""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xmlns=""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xmlns=""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xmlns=""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spTree>
    <p:extLst>
      <p:ext uri="{BB962C8B-B14F-4D97-AF65-F5344CB8AC3E}">
        <p14:creationId xmlns:p14="http://schemas.microsoft.com/office/powerpoint/2010/main" val="9102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xmlns="" id="{3EA868BE-969A-0337-F10E-A11CD8EA9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275" y="1546836"/>
            <a:ext cx="3360397" cy="3501736"/>
          </a:xfrm>
          <a:prstGeom prst="rect">
            <a:avLst/>
          </a:prstGeom>
        </p:spPr>
      </p:pic>
      <p:sp>
        <p:nvSpPr>
          <p:cNvPr id="9" name="Speech Bubble: Rectangle with Corners Rounded 8">
            <a:extLst>
              <a:ext uri="{FF2B5EF4-FFF2-40B4-BE49-F238E27FC236}">
                <a16:creationId xmlns:a16="http://schemas.microsoft.com/office/drawing/2014/main" xmlns="" id="{38DEE0C2-DDEF-3B6B-699A-642EEF9F253E}"/>
              </a:ext>
            </a:extLst>
          </p:cNvPr>
          <p:cNvSpPr/>
          <p:nvPr/>
        </p:nvSpPr>
        <p:spPr>
          <a:xfrm>
            <a:off x="3610946" y="811279"/>
            <a:ext cx="7659566" cy="2351021"/>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600" b="1" dirty="0">
                <a:solidFill>
                  <a:schemeClr val="tx1"/>
                </a:solidFill>
                <a:latin typeface="Calibri" panose="020F0502020204030204" pitchFamily="34" charset="0"/>
                <a:cs typeface="Calibri" panose="020F0502020204030204" pitchFamily="34" charset="0"/>
                <a:sym typeface="Wingdings 2" panose="05020102010507070707" pitchFamily="18" charset="2"/>
              </a:rPr>
              <a:t>Thảo luận với bạn và đề xuất ý tưởng trồng một loại hoa, cây cảnh có khả năng làm sạch không khí trong khuôn viên trường học của em.</a:t>
            </a:r>
          </a:p>
        </p:txBody>
      </p:sp>
    </p:spTree>
    <p:extLst>
      <p:ext uri="{BB962C8B-B14F-4D97-AF65-F5344CB8AC3E}">
        <p14:creationId xmlns:p14="http://schemas.microsoft.com/office/powerpoint/2010/main" val="166676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xmlns="" id="{FBE7CF47-8BDE-2E25-4D86-E2675666DF47}"/>
              </a:ext>
            </a:extLst>
          </p:cNvPr>
          <p:cNvSpPr/>
          <p:nvPr/>
        </p:nvSpPr>
        <p:spPr>
          <a:xfrm>
            <a:off x="1122351" y="180811"/>
            <a:ext cx="10279073" cy="1362240"/>
          </a:xfrm>
          <a:custGeom>
            <a:avLst/>
            <a:gdLst>
              <a:gd name="connsiteX0" fmla="*/ 0 w 10279073"/>
              <a:gd name="connsiteY0" fmla="*/ 227044 h 1362240"/>
              <a:gd name="connsiteX1" fmla="*/ 1053791 w 10279073"/>
              <a:gd name="connsiteY1" fmla="*/ 0 h 1362240"/>
              <a:gd name="connsiteX2" fmla="*/ 1586844 w 10279073"/>
              <a:gd name="connsiteY2" fmla="*/ 0 h 1362240"/>
              <a:gd name="connsiteX3" fmla="*/ 2119898 w 10279073"/>
              <a:gd name="connsiteY3" fmla="*/ 0 h 1362240"/>
              <a:gd name="connsiteX4" fmla="*/ 2606374 w 10279073"/>
              <a:gd name="connsiteY4" fmla="*/ 0 h 1362240"/>
              <a:gd name="connsiteX5" fmla="*/ 4077242 w 10279073"/>
              <a:gd name="connsiteY5" fmla="*/ 0 h 1362240"/>
              <a:gd name="connsiteX6" fmla="*/ 5629825 w 10279073"/>
              <a:gd name="connsiteY6" fmla="*/ 0 h 1362240"/>
              <a:gd name="connsiteX7" fmla="*/ 7100694 w 10279073"/>
              <a:gd name="connsiteY7" fmla="*/ 0 h 1362240"/>
              <a:gd name="connsiteX8" fmla="*/ 9225281 w 10279073"/>
              <a:gd name="connsiteY8" fmla="*/ 0 h 1362240"/>
              <a:gd name="connsiteX9" fmla="*/ 10279073 w 10279073"/>
              <a:gd name="connsiteY9" fmla="*/ 227044 h 1362240"/>
              <a:gd name="connsiteX10" fmla="*/ 10279073 w 10279073"/>
              <a:gd name="connsiteY10" fmla="*/ 547924 h 1362240"/>
              <a:gd name="connsiteX11" fmla="*/ 10279073 w 10279073"/>
              <a:gd name="connsiteY11" fmla="*/ 868804 h 1362240"/>
              <a:gd name="connsiteX12" fmla="*/ 10279073 w 10279073"/>
              <a:gd name="connsiteY12" fmla="*/ 1135195 h 1362240"/>
              <a:gd name="connsiteX13" fmla="*/ 9225281 w 10279073"/>
              <a:gd name="connsiteY13" fmla="*/ 1362240 h 1362240"/>
              <a:gd name="connsiteX14" fmla="*/ 7590983 w 10279073"/>
              <a:gd name="connsiteY14" fmla="*/ 1362240 h 1362240"/>
              <a:gd name="connsiteX15" fmla="*/ 5956685 w 10279073"/>
              <a:gd name="connsiteY15" fmla="*/ 1362240 h 1362240"/>
              <a:gd name="connsiteX16" fmla="*/ 4567532 w 10279073"/>
              <a:gd name="connsiteY16" fmla="*/ 1362240 h 1362240"/>
              <a:gd name="connsiteX17" fmla="*/ 2769804 w 10279073"/>
              <a:gd name="connsiteY17" fmla="*/ 1362240 h 1362240"/>
              <a:gd name="connsiteX18" fmla="*/ 1053791 w 10279073"/>
              <a:gd name="connsiteY18" fmla="*/ 1362240 h 1362240"/>
              <a:gd name="connsiteX19" fmla="*/ 0 w 10279073"/>
              <a:gd name="connsiteY19" fmla="*/ 1135195 h 1362240"/>
              <a:gd name="connsiteX20" fmla="*/ 0 w 10279073"/>
              <a:gd name="connsiteY20" fmla="*/ 832478 h 1362240"/>
              <a:gd name="connsiteX21" fmla="*/ 0 w 10279073"/>
              <a:gd name="connsiteY21" fmla="*/ 520680 h 1362240"/>
              <a:gd name="connsiteX22" fmla="*/ 0 w 10279073"/>
              <a:gd name="connsiteY22" fmla="*/ 227044 h 1362240"/>
              <a:gd name="connsiteX0" fmla="*/ 0 w 10279073"/>
              <a:gd name="connsiteY0" fmla="*/ 227044 h 1362240"/>
              <a:gd name="connsiteX1" fmla="*/ 1053791 w 10279073"/>
              <a:gd name="connsiteY1" fmla="*/ 0 h 1362240"/>
              <a:gd name="connsiteX2" fmla="*/ 2688089 w 10279073"/>
              <a:gd name="connsiteY2" fmla="*/ 0 h 1362240"/>
              <a:gd name="connsiteX3" fmla="*/ 4077242 w 10279073"/>
              <a:gd name="connsiteY3" fmla="*/ 0 h 1362240"/>
              <a:gd name="connsiteX4" fmla="*/ 5793255 w 10279073"/>
              <a:gd name="connsiteY4" fmla="*/ 0 h 1362240"/>
              <a:gd name="connsiteX5" fmla="*/ 7509268 w 10279073"/>
              <a:gd name="connsiteY5" fmla="*/ 0 h 1362240"/>
              <a:gd name="connsiteX6" fmla="*/ 9225281 w 10279073"/>
              <a:gd name="connsiteY6" fmla="*/ 0 h 1362240"/>
              <a:gd name="connsiteX7" fmla="*/ 10279073 w 10279073"/>
              <a:gd name="connsiteY7" fmla="*/ 227044 h 1362240"/>
              <a:gd name="connsiteX8" fmla="*/ 10279073 w 10279073"/>
              <a:gd name="connsiteY8" fmla="*/ 529761 h 1362240"/>
              <a:gd name="connsiteX9" fmla="*/ 10279073 w 10279073"/>
              <a:gd name="connsiteY9" fmla="*/ 814315 h 1362240"/>
              <a:gd name="connsiteX10" fmla="*/ 10279073 w 10279073"/>
              <a:gd name="connsiteY10" fmla="*/ 1135195 h 1362240"/>
              <a:gd name="connsiteX11" fmla="*/ 9225281 w 10279073"/>
              <a:gd name="connsiteY11" fmla="*/ 1362240 h 1362240"/>
              <a:gd name="connsiteX12" fmla="*/ 7836128 w 10279073"/>
              <a:gd name="connsiteY12" fmla="*/ 1362240 h 1362240"/>
              <a:gd name="connsiteX13" fmla="*/ 6283545 w 10279073"/>
              <a:gd name="connsiteY13" fmla="*/ 1362240 h 1362240"/>
              <a:gd name="connsiteX14" fmla="*/ 4894391 w 10279073"/>
              <a:gd name="connsiteY14" fmla="*/ 1362240 h 1362240"/>
              <a:gd name="connsiteX15" fmla="*/ 3341808 w 10279073"/>
              <a:gd name="connsiteY15" fmla="*/ 1362240 h 1362240"/>
              <a:gd name="connsiteX16" fmla="*/ 1053791 w 10279073"/>
              <a:gd name="connsiteY16" fmla="*/ 1362240 h 1362240"/>
              <a:gd name="connsiteX17" fmla="*/ 0 w 10279073"/>
              <a:gd name="connsiteY17" fmla="*/ 1135195 h 1362240"/>
              <a:gd name="connsiteX18" fmla="*/ 0 w 10279073"/>
              <a:gd name="connsiteY18" fmla="*/ 850641 h 1362240"/>
              <a:gd name="connsiteX19" fmla="*/ 0 w 10279073"/>
              <a:gd name="connsiteY19" fmla="*/ 575169 h 1362240"/>
              <a:gd name="connsiteX20" fmla="*/ 0 w 10279073"/>
              <a:gd name="connsiteY20" fmla="*/ 227044 h 13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79073" h="1362240" fill="none" extrusionOk="0">
                <a:moveTo>
                  <a:pt x="0" y="227044"/>
                </a:moveTo>
                <a:cubicBezTo>
                  <a:pt x="-89604" y="115997"/>
                  <a:pt x="313891" y="-85708"/>
                  <a:pt x="1053791" y="0"/>
                </a:cubicBezTo>
                <a:cubicBezTo>
                  <a:pt x="1274717" y="-57279"/>
                  <a:pt x="1406711" y="55369"/>
                  <a:pt x="1586844" y="0"/>
                </a:cubicBezTo>
                <a:cubicBezTo>
                  <a:pt x="1766977" y="-55369"/>
                  <a:pt x="1879538" y="54577"/>
                  <a:pt x="2119898" y="0"/>
                </a:cubicBezTo>
                <a:cubicBezTo>
                  <a:pt x="2360258" y="-54577"/>
                  <a:pt x="2408497" y="22213"/>
                  <a:pt x="2606374" y="0"/>
                </a:cubicBezTo>
                <a:cubicBezTo>
                  <a:pt x="3020874" y="6929"/>
                  <a:pt x="3709409" y="113341"/>
                  <a:pt x="4077242" y="0"/>
                </a:cubicBezTo>
                <a:cubicBezTo>
                  <a:pt x="4413907" y="-54134"/>
                  <a:pt x="5054331" y="111341"/>
                  <a:pt x="5629825" y="0"/>
                </a:cubicBezTo>
                <a:cubicBezTo>
                  <a:pt x="6086992" y="-46375"/>
                  <a:pt x="6318998" y="-13950"/>
                  <a:pt x="7100694" y="0"/>
                </a:cubicBezTo>
                <a:cubicBezTo>
                  <a:pt x="7796911" y="45569"/>
                  <a:pt x="8499428" y="98170"/>
                  <a:pt x="9225281" y="0"/>
                </a:cubicBezTo>
                <a:cubicBezTo>
                  <a:pt x="9921242" y="-6799"/>
                  <a:pt x="10278547" y="105331"/>
                  <a:pt x="10279073" y="227044"/>
                </a:cubicBezTo>
                <a:cubicBezTo>
                  <a:pt x="10445691" y="264642"/>
                  <a:pt x="10117984" y="408917"/>
                  <a:pt x="10279073" y="547924"/>
                </a:cubicBezTo>
                <a:cubicBezTo>
                  <a:pt x="10402118" y="628506"/>
                  <a:pt x="10238829" y="744491"/>
                  <a:pt x="10279073" y="868804"/>
                </a:cubicBezTo>
                <a:cubicBezTo>
                  <a:pt x="10282773" y="1021258"/>
                  <a:pt x="10217548" y="1060578"/>
                  <a:pt x="10279073" y="1135195"/>
                </a:cubicBezTo>
                <a:cubicBezTo>
                  <a:pt x="10189683" y="1284002"/>
                  <a:pt x="9674210" y="1409016"/>
                  <a:pt x="9225281" y="1362240"/>
                </a:cubicBezTo>
                <a:cubicBezTo>
                  <a:pt x="8685446" y="1461096"/>
                  <a:pt x="8427116" y="1252718"/>
                  <a:pt x="7590983" y="1362240"/>
                </a:cubicBezTo>
                <a:cubicBezTo>
                  <a:pt x="6831015" y="1394983"/>
                  <a:pt x="6762690" y="1355158"/>
                  <a:pt x="5956685" y="1362240"/>
                </a:cubicBezTo>
                <a:cubicBezTo>
                  <a:pt x="5137014" y="1348649"/>
                  <a:pt x="5040335" y="1339079"/>
                  <a:pt x="4567532" y="1362240"/>
                </a:cubicBezTo>
                <a:cubicBezTo>
                  <a:pt x="4201322" y="1429514"/>
                  <a:pt x="3342727" y="1240109"/>
                  <a:pt x="2769804" y="1362240"/>
                </a:cubicBezTo>
                <a:cubicBezTo>
                  <a:pt x="2094343" y="1393290"/>
                  <a:pt x="1643347" y="1343529"/>
                  <a:pt x="1053791" y="1362240"/>
                </a:cubicBezTo>
                <a:cubicBezTo>
                  <a:pt x="334317" y="1339736"/>
                  <a:pt x="-3499" y="1277579"/>
                  <a:pt x="0" y="1135195"/>
                </a:cubicBezTo>
                <a:cubicBezTo>
                  <a:pt x="-142414" y="1028888"/>
                  <a:pt x="32533" y="982536"/>
                  <a:pt x="0" y="832478"/>
                </a:cubicBezTo>
                <a:cubicBezTo>
                  <a:pt x="-64765" y="684134"/>
                  <a:pt x="111606" y="660802"/>
                  <a:pt x="0" y="520680"/>
                </a:cubicBezTo>
                <a:cubicBezTo>
                  <a:pt x="-65241" y="420980"/>
                  <a:pt x="126778" y="331715"/>
                  <a:pt x="0" y="227044"/>
                </a:cubicBezTo>
                <a:close/>
              </a:path>
              <a:path w="10279073" h="1362240" stroke="0" extrusionOk="0">
                <a:moveTo>
                  <a:pt x="0" y="227044"/>
                </a:moveTo>
                <a:cubicBezTo>
                  <a:pt x="50043" y="9417"/>
                  <a:pt x="529795" y="45788"/>
                  <a:pt x="1053791" y="0"/>
                </a:cubicBezTo>
                <a:cubicBezTo>
                  <a:pt x="1925977" y="-22883"/>
                  <a:pt x="2307772" y="-18613"/>
                  <a:pt x="2688089" y="0"/>
                </a:cubicBezTo>
                <a:cubicBezTo>
                  <a:pt x="3099737" y="51286"/>
                  <a:pt x="3748741" y="40343"/>
                  <a:pt x="4077242" y="0"/>
                </a:cubicBezTo>
                <a:cubicBezTo>
                  <a:pt x="4559703" y="-75059"/>
                  <a:pt x="5139416" y="56166"/>
                  <a:pt x="5793255" y="0"/>
                </a:cubicBezTo>
                <a:cubicBezTo>
                  <a:pt x="6399260" y="-34826"/>
                  <a:pt x="6800141" y="-38100"/>
                  <a:pt x="7509268" y="0"/>
                </a:cubicBezTo>
                <a:cubicBezTo>
                  <a:pt x="8327078" y="-102315"/>
                  <a:pt x="8874864" y="107310"/>
                  <a:pt x="9225281" y="0"/>
                </a:cubicBezTo>
                <a:cubicBezTo>
                  <a:pt x="9843390" y="-31148"/>
                  <a:pt x="10279389" y="79662"/>
                  <a:pt x="10279073" y="227044"/>
                </a:cubicBezTo>
                <a:cubicBezTo>
                  <a:pt x="10309544" y="369225"/>
                  <a:pt x="10268693" y="383030"/>
                  <a:pt x="10279073" y="529761"/>
                </a:cubicBezTo>
                <a:cubicBezTo>
                  <a:pt x="10299790" y="673421"/>
                  <a:pt x="10226755" y="749833"/>
                  <a:pt x="10279073" y="814315"/>
                </a:cubicBezTo>
                <a:cubicBezTo>
                  <a:pt x="10330207" y="895118"/>
                  <a:pt x="10210011" y="994254"/>
                  <a:pt x="10279073" y="1135195"/>
                </a:cubicBezTo>
                <a:cubicBezTo>
                  <a:pt x="10210122" y="1223341"/>
                  <a:pt x="9870604" y="1336038"/>
                  <a:pt x="9225281" y="1362240"/>
                </a:cubicBezTo>
                <a:cubicBezTo>
                  <a:pt x="8555877" y="1346749"/>
                  <a:pt x="8295957" y="1376203"/>
                  <a:pt x="7836128" y="1362240"/>
                </a:cubicBezTo>
                <a:cubicBezTo>
                  <a:pt x="7233116" y="1385527"/>
                  <a:pt x="6684041" y="1348049"/>
                  <a:pt x="6283545" y="1362240"/>
                </a:cubicBezTo>
                <a:cubicBezTo>
                  <a:pt x="5986614" y="1297539"/>
                  <a:pt x="5181339" y="1353504"/>
                  <a:pt x="4894391" y="1362240"/>
                </a:cubicBezTo>
                <a:cubicBezTo>
                  <a:pt x="4600590" y="1364059"/>
                  <a:pt x="4002089" y="1383765"/>
                  <a:pt x="3341808" y="1362240"/>
                </a:cubicBezTo>
                <a:cubicBezTo>
                  <a:pt x="2702403" y="1403009"/>
                  <a:pt x="1964001" y="1423448"/>
                  <a:pt x="1053791" y="1362240"/>
                </a:cubicBezTo>
                <a:cubicBezTo>
                  <a:pt x="485671" y="1356392"/>
                  <a:pt x="20418" y="1259473"/>
                  <a:pt x="0" y="1135195"/>
                </a:cubicBezTo>
                <a:cubicBezTo>
                  <a:pt x="-65051" y="1060288"/>
                  <a:pt x="-117" y="952524"/>
                  <a:pt x="0" y="850641"/>
                </a:cubicBezTo>
                <a:cubicBezTo>
                  <a:pt x="-5521" y="747758"/>
                  <a:pt x="95801" y="622713"/>
                  <a:pt x="0" y="575169"/>
                </a:cubicBezTo>
                <a:cubicBezTo>
                  <a:pt x="-143830" y="489555"/>
                  <a:pt x="23600" y="295564"/>
                  <a:pt x="0" y="227044"/>
                </a:cubicBezTo>
                <a:close/>
              </a:path>
              <a:path w="10279073" h="1362240" fill="none" stroke="0" extrusionOk="0">
                <a:moveTo>
                  <a:pt x="0" y="227044"/>
                </a:moveTo>
                <a:cubicBezTo>
                  <a:pt x="-114491" y="133029"/>
                  <a:pt x="497636" y="-16807"/>
                  <a:pt x="1053791" y="0"/>
                </a:cubicBezTo>
                <a:cubicBezTo>
                  <a:pt x="1287223" y="-18467"/>
                  <a:pt x="1459947" y="39939"/>
                  <a:pt x="1571319" y="0"/>
                </a:cubicBezTo>
                <a:cubicBezTo>
                  <a:pt x="1682691" y="-39939"/>
                  <a:pt x="1935621" y="24596"/>
                  <a:pt x="2042269" y="0"/>
                </a:cubicBezTo>
                <a:cubicBezTo>
                  <a:pt x="2148917" y="-24596"/>
                  <a:pt x="2328724" y="35337"/>
                  <a:pt x="2606374" y="0"/>
                </a:cubicBezTo>
                <a:cubicBezTo>
                  <a:pt x="2941363" y="5499"/>
                  <a:pt x="3729273" y="46065"/>
                  <a:pt x="4077242" y="0"/>
                </a:cubicBezTo>
                <a:cubicBezTo>
                  <a:pt x="4399357" y="-51574"/>
                  <a:pt x="5147065" y="-8674"/>
                  <a:pt x="5629825" y="0"/>
                </a:cubicBezTo>
                <a:cubicBezTo>
                  <a:pt x="6130898" y="-45138"/>
                  <a:pt x="6309583" y="28758"/>
                  <a:pt x="7100694" y="0"/>
                </a:cubicBezTo>
                <a:cubicBezTo>
                  <a:pt x="7899677" y="62613"/>
                  <a:pt x="8395891" y="-153909"/>
                  <a:pt x="9225281" y="0"/>
                </a:cubicBezTo>
                <a:cubicBezTo>
                  <a:pt x="9971977" y="-7177"/>
                  <a:pt x="10262857" y="105144"/>
                  <a:pt x="10279073" y="227044"/>
                </a:cubicBezTo>
                <a:cubicBezTo>
                  <a:pt x="10476628" y="283165"/>
                  <a:pt x="10142889" y="433604"/>
                  <a:pt x="10279073" y="547924"/>
                </a:cubicBezTo>
                <a:cubicBezTo>
                  <a:pt x="10430393" y="648254"/>
                  <a:pt x="10265722" y="763034"/>
                  <a:pt x="10279073" y="868804"/>
                </a:cubicBezTo>
                <a:cubicBezTo>
                  <a:pt x="10293401" y="1008822"/>
                  <a:pt x="10204999" y="1076393"/>
                  <a:pt x="10279073" y="1135195"/>
                </a:cubicBezTo>
                <a:cubicBezTo>
                  <a:pt x="10124319" y="1262340"/>
                  <a:pt x="9679297" y="1470214"/>
                  <a:pt x="9225281" y="1362240"/>
                </a:cubicBezTo>
                <a:cubicBezTo>
                  <a:pt x="8638999" y="1355868"/>
                  <a:pt x="8373285" y="1330337"/>
                  <a:pt x="7590983" y="1362240"/>
                </a:cubicBezTo>
                <a:cubicBezTo>
                  <a:pt x="6808314" y="1404372"/>
                  <a:pt x="6763913" y="1360752"/>
                  <a:pt x="5956685" y="1362240"/>
                </a:cubicBezTo>
                <a:cubicBezTo>
                  <a:pt x="5165562" y="1401674"/>
                  <a:pt x="5036161" y="1351539"/>
                  <a:pt x="4567532" y="1362240"/>
                </a:cubicBezTo>
                <a:cubicBezTo>
                  <a:pt x="4049711" y="1242258"/>
                  <a:pt x="3370287" y="1293234"/>
                  <a:pt x="2769804" y="1362240"/>
                </a:cubicBezTo>
                <a:cubicBezTo>
                  <a:pt x="2184521" y="1446130"/>
                  <a:pt x="1609790" y="1364425"/>
                  <a:pt x="1053791" y="1362240"/>
                </a:cubicBezTo>
                <a:cubicBezTo>
                  <a:pt x="361009" y="1338132"/>
                  <a:pt x="3749" y="1249954"/>
                  <a:pt x="0" y="1135195"/>
                </a:cubicBezTo>
                <a:cubicBezTo>
                  <a:pt x="-153060" y="1007198"/>
                  <a:pt x="64904" y="949501"/>
                  <a:pt x="0" y="832478"/>
                </a:cubicBezTo>
                <a:cubicBezTo>
                  <a:pt x="-42270" y="731925"/>
                  <a:pt x="58541" y="648500"/>
                  <a:pt x="0" y="520680"/>
                </a:cubicBezTo>
                <a:cubicBezTo>
                  <a:pt x="-125402" y="382372"/>
                  <a:pt x="175903" y="340451"/>
                  <a:pt x="0" y="22704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rPr>
              <a:t>Cây tòng lá đốm - Cây trồng bồn hoa trường học giúp thanh lọc không khí</a:t>
            </a:r>
            <a:endParaRPr lang="en-US" sz="3200" b="1" dirty="0">
              <a:solidFill>
                <a:srgbClr val="002060"/>
              </a:solidFill>
            </a:endParaRPr>
          </a:p>
        </p:txBody>
      </p:sp>
      <p:pic>
        <p:nvPicPr>
          <p:cNvPr id="3074" name="Picture 2" descr="Cây Cô Tòng Lá Đốm - Cây viền, hàng rào đẹp cho cảnh quan - Green Trees">
            <a:extLst>
              <a:ext uri="{FF2B5EF4-FFF2-40B4-BE49-F238E27FC236}">
                <a16:creationId xmlns:a16="http://schemas.microsoft.com/office/drawing/2014/main" xmlns="" id="{F02B06C3-2E50-F42E-CBA0-E2EF3329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057400"/>
            <a:ext cx="4933587" cy="3695699"/>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xmlns="" id="{228A00B7-D19D-EC2C-CDDC-4F3F82B25600}"/>
              </a:ext>
            </a:extLst>
          </p:cNvPr>
          <p:cNvSpPr/>
          <p:nvPr/>
        </p:nvSpPr>
        <p:spPr>
          <a:xfrm>
            <a:off x="5743575" y="2135254"/>
            <a:ext cx="6448425" cy="3370196"/>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200" b="1" dirty="0">
                <a:solidFill>
                  <a:srgbClr val="0070C0"/>
                </a:solidFill>
                <a:latin typeface="Calibri" panose="020F0502020204030204" pitchFamily="34" charset="0"/>
                <a:cs typeface="Calibri" panose="020F0502020204030204" pitchFamily="34" charset="0"/>
                <a:sym typeface="Wingdings 2" panose="05020102010507070707" pitchFamily="18" charset="2"/>
              </a:rPr>
              <a:t>Lá của loài cây này có màu sắc bắt mắt và sặc sỡ nên chúng rất được ưa chuộng làm cây cảnh quan trang trí. Với đặc điểm này chúng giúp tạo nên một không gian thêm tươi sáng và sống động.</a:t>
            </a:r>
          </a:p>
        </p:txBody>
      </p:sp>
    </p:spTree>
    <p:extLst>
      <p:ext uri="{BB962C8B-B14F-4D97-AF65-F5344CB8AC3E}">
        <p14:creationId xmlns:p14="http://schemas.microsoft.com/office/powerpoint/2010/main" val="879313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388</Words>
  <Application>Microsoft Office PowerPoint</Application>
  <PresentationFormat>Widescreen</PresentationFormat>
  <Paragraphs>44</Paragraphs>
  <Slides>15</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微软雅黑</vt:lpstr>
      <vt:lpstr>Arial</vt:lpstr>
      <vt:lpstr>Calibri</vt:lpstr>
      <vt:lpstr>Calibri Light</vt:lpstr>
      <vt:lpstr>Cambria</vt:lpstr>
      <vt:lpstr>Wingdings 2</vt:lpstr>
      <vt:lpstr>字魂47号-三分行楷</vt:lpstr>
      <vt:lpstr>思源黑体 CN Bold</vt:lpstr>
      <vt:lpstr>等线</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HAINGUYEN</cp:lastModifiedBy>
  <cp:revision>23</cp:revision>
  <dcterms:created xsi:type="dcterms:W3CDTF">2023-07-04T12:20:18Z</dcterms:created>
  <dcterms:modified xsi:type="dcterms:W3CDTF">2023-08-13T08:47:22Z</dcterms:modified>
</cp:coreProperties>
</file>