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114" d="100"/>
          <a:sy n="114" d="100"/>
        </p:scale>
        <p:origin x="8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AA7A92C2-CBF3-9F75-CBEA-88D9D33D36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xmlns=""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xmlns=""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xmlns=""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xmlns=""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xmlns=""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xmlns=""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xmlns=""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xmlns=""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xmlns=""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xmlns=""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xmlns=""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xmlns=""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xmlns=""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xmlns=""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xmlns=""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xmlns=""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xmlns=""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xmlns=""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xmlns=""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xmlns=""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xmlns=""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xmlns=""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xmlns=""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xmlns=""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xmlns=""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xmlns=""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xmlns=""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xmlns=""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xmlns=""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xmlns=""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xmlns=""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xmlns=""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xmlns=""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xmlns=""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xmlns=""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xmlns=""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xmlns=""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xmlns=""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xmlns=""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xmlns=""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xmlns=""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xmlns=""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xmlns=""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xmlns=""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xmlns=""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xmlns=""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xmlns=""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xmlns=""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xmlns=""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xmlns=""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xmlns=""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xmlns=""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xmlns=""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xmlns=""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xmlns=""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xmlns=""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xmlns=""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xmlns=""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xmlns=""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xmlns=""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xmlns=""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xmlns=""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xmlns=""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xmlns=""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xmlns=""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xmlns=""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xmlns=""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xmlns=""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xmlns=""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xmlns=""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xmlns=""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355</Words>
  <Application>Microsoft Office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微软雅黑</vt:lpstr>
      <vt:lpstr>SimSun</vt:lpstr>
      <vt:lpstr>Arial</vt:lpstr>
      <vt:lpstr>Calibri</vt:lpstr>
      <vt:lpstr>Cambria</vt:lpstr>
      <vt:lpstr>Times New Roman</vt:lpstr>
      <vt:lpstr>思源黑体 CN Bold</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HAINGUYEN</cp:lastModifiedBy>
  <cp:revision>23</cp:revision>
  <dcterms:created xsi:type="dcterms:W3CDTF">2023-08-07T23:31:29Z</dcterms:created>
  <dcterms:modified xsi:type="dcterms:W3CDTF">2023-08-13T08:58:25Z</dcterms:modified>
</cp:coreProperties>
</file>