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61.sv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61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61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image" Target="../media/image8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7.pn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2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29.png"/><Relationship Id="rId19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8.png"/><Relationship Id="rId1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9.jp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image" Target="../media/image39.jp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39.jp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7.jpeg"/><Relationship Id="rId4" Type="http://schemas.openxmlformats.org/officeDocument/2006/relationships/image" Target="../media/image46.jp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xmlns="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xmlns="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xmlns="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xmlns="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xmlns="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xmlns="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xmlns="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xmlns="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xmlns="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xmlns="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xmlns="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xmlns="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824</Words>
  <Application>Microsoft Office PowerPoint</Application>
  <PresentationFormat>Widescreen</PresentationFormat>
  <Paragraphs>105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微软雅黑</vt:lpstr>
      <vt:lpstr>#9Slide02 Noi dung dai</vt:lpstr>
      <vt:lpstr>#9Slide05 SVNClementine</vt:lpstr>
      <vt:lpstr>Arial</vt:lpstr>
      <vt:lpstr>Calibri</vt:lpstr>
      <vt:lpstr>Times New Roman</vt:lpstr>
      <vt:lpstr>等线</vt:lpstr>
      <vt:lpstr>等线 Light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HAINGUYEN</cp:lastModifiedBy>
  <cp:revision>36</cp:revision>
  <dcterms:created xsi:type="dcterms:W3CDTF">2023-07-29T07:56:53Z</dcterms:created>
  <dcterms:modified xsi:type="dcterms:W3CDTF">2023-08-13T08:55:29Z</dcterms:modified>
</cp:coreProperties>
</file>