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71" r:id="rId2"/>
    <p:sldId id="542" r:id="rId3"/>
    <p:sldId id="265" r:id="rId4"/>
    <p:sldId id="289" r:id="rId5"/>
    <p:sldId id="290" r:id="rId6"/>
    <p:sldId id="291" r:id="rId7"/>
    <p:sldId id="292" r:id="rId8"/>
    <p:sldId id="34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92DC7-2315-481E-8BD0-4FEC40E78897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E10D1-8C11-422E-9F80-23C73A20C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080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8141602F-E902-4788-A210-6C3976A7D5A9}" type="slidenum">
              <a:rPr lang="en-US" smtClean="0">
                <a:latin typeface="Calibri" pitchFamily="34" charset="0"/>
              </a:rPr>
              <a:pPr/>
              <a:t>1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17C3F-711A-463E-9429-BE476533C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EC250-51C3-4224-AD38-1F8D04F9D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CA4C2-5BCA-4730-8B00-7AB1B8DC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80E6C-7E75-4D9F-B3AC-247F224D4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13CA7-74EC-4E43-8A87-8116EA47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79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FCC6-EAA6-4019-94C0-69030A2F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E8A83-6A2E-49F5-BE05-0EAAA8E7F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1446B-219A-4CA8-97D8-07337D4B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1C270-C0E8-4FE0-A24C-8D2D2C64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68761-9F71-4DA9-B977-F4D79C63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12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81DD22-C58E-4079-B9D5-F8D5AFC3B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9D40B-6CC4-4B53-B25A-FA3E23788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3E4A2-3DB5-4092-98EE-8B46D9C4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4514B-2C28-40B6-979A-BBDAD33D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7A987-8DCE-4AAB-9027-38A91896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28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777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5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83E3-0068-496A-81FC-49759D4F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FFEE7-F280-4E3F-A980-178E65200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6C10A-BD1A-4522-9CD4-D1A31D5E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02D96-D261-46DF-9D48-0F63758EC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40F84-441E-434E-8ACF-8B90633E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89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C19A8-BB2B-414F-B5E0-A89064D7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670D-F3FC-4E97-87EB-766DC33F8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EC7E8-200C-4ABE-A34B-510400D3E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26B4C-A121-4C37-9357-335317BB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D2EF9-3E8D-402F-9359-46ED458E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86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0F06-582F-4429-BA07-6518FEF0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910F7-840D-49EF-A3B8-73EAEC2D3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E8DD4-4CFC-4D96-9601-621F5CBC9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D7F1C-AAD3-4232-84FF-554E426E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39282-4964-431F-99AA-149DAF4A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3D24B-0644-4A71-B3FE-C5061D2A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86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30355-0471-4A85-8742-6428D723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0C83E-41E7-4FB4-931B-18590FA7B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6F6B1-C171-4A1E-9466-F8A8B6B8D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FB4F7-7DEC-40D2-9270-56C1DD1A2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46B-E9FF-4F3D-AC98-86FF692F7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D82C44-4352-4DAB-8A13-3B327088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294697-7396-4A96-9A94-A9F7B57F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911F3-758C-43C2-AEF8-4483A61A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64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AA449-B21E-4B4E-A689-A0161EDFB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A8EC0-6D0E-402D-9A4A-C5CAB14F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D23B1-4D1B-4550-B4FC-BE2BE22A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25C67-5F16-4288-8956-8AD4ACD19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98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BA4DC-CC70-44C8-A216-9B6FED80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522AF-4C98-4F12-85EC-C5BD342D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8BFD6-2B23-44B5-93AB-60B564FF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09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0E625-FDBA-4B8D-88D6-FD34B8D8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C75FB-B01B-4FB6-9365-6904AD0AA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45F22-F40D-4691-8448-161F816C4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D627E-C285-48F1-BD6C-93AC6B68E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1F80A-76BF-40BD-BABF-BBA5D476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636D9-6473-4D87-8F5E-D2278FFA1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27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0EF7-2851-44A8-BA9B-8ABF23FB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F0BC8-9728-4BD0-B3DE-C418DF3FC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57DB5-04F1-42EA-81B6-B42A5961C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189EE-BEB8-4478-B374-DCC4BC6C3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C7BD7-0258-4C5B-8B46-EA66E43B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016D4-DB9C-4B2B-B2DE-27F8150E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48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3F61C9-81D4-4194-B8C0-7194B5C0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3A07C-1411-4789-89A2-BDF279DAE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F3783-088F-4EC4-9C6F-936971425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816C1-B171-40D4-8C9C-E0519701031D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2AFB2-1AE8-46C5-8473-5A8E73BF4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CF369-C5C8-4890-AACE-12765AFF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D0B92-E58B-452C-A922-20F0EFF2B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93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8990"/>
            <a:ext cx="12217401" cy="68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3683" y="2117732"/>
            <a:ext cx="12014200" cy="193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vi-VN" altLang="vi-VN" sz="47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thầy cô giáo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vi-VN" altLang="vi-VN" sz="47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giờ, thăm lớp</a:t>
            </a:r>
            <a:r>
              <a:rPr lang="en-US" altLang="vi-VN" sz="4798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8006688" y="1224354"/>
            <a:ext cx="609600" cy="609576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448802" y="457314"/>
            <a:ext cx="609600" cy="457183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791200" y="1066891"/>
            <a:ext cx="838200" cy="685774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2438401" y="381117"/>
            <a:ext cx="685801" cy="76197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4114801" y="1219285"/>
            <a:ext cx="609600" cy="609576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2209801" y="1676468"/>
            <a:ext cx="609600" cy="609576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284539" y="4450219"/>
            <a:ext cx="5173662" cy="1055647"/>
          </a:xfrm>
          <a:prstGeom prst="rect">
            <a:avLst/>
          </a:prstGeom>
        </p:spPr>
        <p:txBody>
          <a:bodyPr wrap="none" lIns="91432" tIns="45716" rIns="91432" bIns="45716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399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2399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</a:t>
            </a:r>
            <a:r>
              <a:rPr lang="en-US" sz="2399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r>
              <a:rPr lang="en-US" sz="2399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en-US" sz="2399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2399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399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2B</a:t>
            </a:r>
            <a:endParaRPr lang="en-US" sz="2399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590802" y="685906"/>
            <a:ext cx="7162800" cy="2438307"/>
          </a:xfrm>
          <a:prstGeom prst="rect">
            <a:avLst/>
          </a:prstGeom>
        </p:spPr>
        <p:txBody>
          <a:bodyPr spcFirstLastPara="1" wrap="none" lIns="91432" tIns="45716" rIns="91432" bIns="45716" numCol="1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endParaRPr lang="en-US" sz="3599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5950" y="132"/>
            <a:ext cx="4400549" cy="68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226" y="132"/>
            <a:ext cx="4851399" cy="68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3" y="5714804"/>
            <a:ext cx="5339686" cy="52308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vi-VN" sz="2799" b="1" dirty="0">
                <a:latin typeface="HP001 4 hàng" pitchFamily="34" charset="0"/>
              </a:rPr>
              <a:t>      Giáo viên: Đoàn Thị Nhung</a:t>
            </a:r>
            <a:endParaRPr lang="en-US" sz="2799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21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8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indoor, monitor&#10;&#10;Description automatically generated">
            <a:extLst>
              <a:ext uri="{FF2B5EF4-FFF2-40B4-BE49-F238E27FC236}">
                <a16:creationId xmlns:a16="http://schemas.microsoft.com/office/drawing/2014/main" id="{0B63D07C-836A-41A5-A6BD-8708BC337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  <p:pic>
        <p:nvPicPr>
          <p:cNvPr id="2" name="X2Convert.com hoc_sinh_lop_hai_cham_ngoan_hat_theo_bai_hat_mau_sgk_lop_2_ket_noi_tri_thuc_-88337148932069058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608" y="509286"/>
            <a:ext cx="10938076" cy="52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9291" y="2083373"/>
            <a:ext cx="6113417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10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LUYỆN TẬP </a:t>
            </a:r>
            <a:r>
              <a:rPr lang="vi-VN" sz="5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(Tiết 2)</a:t>
            </a:r>
            <a:endParaRPr lang="en-US" sz="5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CHỦ ĐỀ </a:t>
              </a:r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PHÉP CỘNG, PHÉP TRỪ TRONG PHẠM VI 20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3838578" y="1031442"/>
            <a:ext cx="310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5ED2F7-EE07-49EA-9C89-7B93D4CAC976}"/>
              </a:ext>
            </a:extLst>
          </p:cNvPr>
          <p:cNvSpPr/>
          <p:nvPr/>
        </p:nvSpPr>
        <p:spPr>
          <a:xfrm>
            <a:off x="3089133" y="106221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/>
        </p:nvGraphicFramePr>
        <p:xfrm>
          <a:off x="583660" y="1750979"/>
          <a:ext cx="10564239" cy="2384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655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502844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521647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44369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424951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353771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386002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7966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794128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79412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4530398" y="3445186"/>
            <a:ext cx="58541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5902866" y="3414409"/>
            <a:ext cx="58541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7253731" y="3414409"/>
            <a:ext cx="58541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8733884" y="3458183"/>
            <a:ext cx="58541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881D1-FE66-42C3-9D41-79729C311C81}"/>
              </a:ext>
            </a:extLst>
          </p:cNvPr>
          <p:cNvSpPr txBox="1"/>
          <p:nvPr/>
        </p:nvSpPr>
        <p:spPr>
          <a:xfrm>
            <a:off x="10214037" y="3414409"/>
            <a:ext cx="58541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33EA4C-65B8-4CF0-ACF6-29D8BD4BCD01}"/>
              </a:ext>
            </a:extLst>
          </p:cNvPr>
          <p:cNvGrpSpPr/>
          <p:nvPr/>
        </p:nvGrpSpPr>
        <p:grpSpPr>
          <a:xfrm flipH="1">
            <a:off x="3612352" y="4180956"/>
            <a:ext cx="4226795" cy="2150948"/>
            <a:chOff x="604444" y="3268487"/>
            <a:chExt cx="1826440" cy="18264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75D2E6-09EC-477E-B207-E1DE96BB865C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FDA961-214C-45CF-8672-24D2CA464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15" name="TextBox 4">
            <a:extLst>
              <a:ext uri="{FF2B5EF4-FFF2-40B4-BE49-F238E27FC236}">
                <a16:creationId xmlns:a16="http://schemas.microsoft.com/office/drawing/2014/main" id="{8A8481B1-CEE1-4C30-98E6-FAF53DBA63E1}"/>
              </a:ext>
            </a:extLst>
          </p:cNvPr>
          <p:cNvSpPr txBox="1"/>
          <p:nvPr/>
        </p:nvSpPr>
        <p:spPr>
          <a:xfrm>
            <a:off x="1287100" y="3414409"/>
            <a:ext cx="52770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8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DA9FE3-B63B-4117-B4F7-01937A102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9"/>
          <a:stretch/>
        </p:blipFill>
        <p:spPr>
          <a:xfrm>
            <a:off x="1439695" y="1518671"/>
            <a:ext cx="9396918" cy="2593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022528" y="184015"/>
            <a:ext cx="1082892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6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đang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bóng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rổ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thêm</a:t>
            </a:r>
            <a:r>
              <a:rPr lang="en-US" sz="2800" b="1" dirty="0">
                <a:solidFill>
                  <a:srgbClr val="002060"/>
                </a:solidFill>
              </a:rPr>
              <a:t> 3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chạy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cùng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chơi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lúc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</a:t>
            </a:r>
            <a:r>
              <a:rPr lang="en-US" sz="2800" b="1" dirty="0">
                <a:solidFill>
                  <a:srgbClr val="002060"/>
                </a:solidFill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</a:rPr>
              <a:t>nhiêu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bóng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rổ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5298AB-AEBA-4C88-BF44-C2CBA69EFA23}"/>
              </a:ext>
            </a:extLst>
          </p:cNvPr>
          <p:cNvSpPr/>
          <p:nvPr/>
        </p:nvSpPr>
        <p:spPr>
          <a:xfrm>
            <a:off x="499308" y="33043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ACCF0-116B-4530-8C61-AF46D5DC7C05}"/>
              </a:ext>
            </a:extLst>
          </p:cNvPr>
          <p:cNvCxnSpPr>
            <a:cxnSpLocks/>
          </p:cNvCxnSpPr>
          <p:nvPr/>
        </p:nvCxnSpPr>
        <p:spPr>
          <a:xfrm>
            <a:off x="1090851" y="779990"/>
            <a:ext cx="1535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175EB0-6E70-4137-A267-BE69E4D7EEF0}"/>
              </a:ext>
            </a:extLst>
          </p:cNvPr>
          <p:cNvCxnSpPr>
            <a:cxnSpLocks/>
          </p:cNvCxnSpPr>
          <p:nvPr/>
        </p:nvCxnSpPr>
        <p:spPr>
          <a:xfrm>
            <a:off x="4738722" y="1489180"/>
            <a:ext cx="65887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AADCE0-344B-4230-8C3F-2EC9A892E481}"/>
              </a:ext>
            </a:extLst>
          </p:cNvPr>
          <p:cNvCxnSpPr>
            <a:cxnSpLocks/>
          </p:cNvCxnSpPr>
          <p:nvPr/>
        </p:nvCxnSpPr>
        <p:spPr>
          <a:xfrm>
            <a:off x="7371693" y="800470"/>
            <a:ext cx="18609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0978DD-4064-4B5E-A7C0-EB61DAF9E490}"/>
              </a:ext>
            </a:extLst>
          </p:cNvPr>
          <p:cNvSpPr txBox="1"/>
          <p:nvPr/>
        </p:nvSpPr>
        <p:spPr>
          <a:xfrm>
            <a:off x="797668" y="3859234"/>
            <a:ext cx="3826242" cy="2597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</a:rPr>
              <a:t>Tóm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tắt</a:t>
            </a:r>
            <a:r>
              <a:rPr lang="en-US" sz="2800" b="1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          : </a:t>
            </a:r>
            <a:r>
              <a:rPr lang="en-US" sz="2800" b="1" dirty="0">
                <a:solidFill>
                  <a:srgbClr val="FF0000"/>
                </a:solidFill>
              </a:rPr>
              <a:t>6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endParaRPr lang="en-US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Thêm</a:t>
            </a:r>
            <a:r>
              <a:rPr lang="en-US" sz="2800" b="1" dirty="0">
                <a:solidFill>
                  <a:srgbClr val="002060"/>
                </a:solidFill>
              </a:rPr>
              <a:t>      : </a:t>
            </a:r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endParaRPr lang="en-US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>
                <a:solidFill>
                  <a:srgbClr val="FF0000"/>
                </a:solidFill>
              </a:rPr>
              <a:t>…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BCF55F-E551-4F30-9D02-90FB9DE4BC8F}"/>
              </a:ext>
            </a:extLst>
          </p:cNvPr>
          <p:cNvSpPr txBox="1"/>
          <p:nvPr/>
        </p:nvSpPr>
        <p:spPr>
          <a:xfrm>
            <a:off x="4800360" y="3854888"/>
            <a:ext cx="6328083" cy="259782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</a:rPr>
              <a:t>Bài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giải</a:t>
            </a:r>
            <a:endParaRPr lang="en-US" sz="2800" b="1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bóng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rổ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6 + 3 = 9 </a:t>
            </a:r>
            <a:r>
              <a:rPr lang="en-US" sz="2800" b="1" dirty="0">
                <a:solidFill>
                  <a:srgbClr val="002060"/>
                </a:solidFill>
              </a:rPr>
              <a:t>(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Đáp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>
                <a:solidFill>
                  <a:srgbClr val="FF0000"/>
                </a:solidFill>
              </a:rPr>
              <a:t>9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6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353825" y="153677"/>
            <a:ext cx="996935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Dưới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hồ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15 con </a:t>
            </a:r>
            <a:r>
              <a:rPr lang="en-US" sz="2800" b="1" dirty="0" err="1">
                <a:solidFill>
                  <a:srgbClr val="002060"/>
                </a:solidFill>
              </a:rPr>
              <a:t>cá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sấu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3 con </a:t>
            </a:r>
            <a:r>
              <a:rPr lang="en-US" sz="2800" b="1" dirty="0" err="1">
                <a:solidFill>
                  <a:srgbClr val="002060"/>
                </a:solidFill>
              </a:rPr>
              <a:t>lên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bờ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</a:rPr>
              <a:t>nhiêu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cá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sấu</a:t>
            </a:r>
            <a:r>
              <a:rPr lang="en-US" sz="2800" b="1" dirty="0">
                <a:solidFill>
                  <a:srgbClr val="002060"/>
                </a:solidFill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</a:rPr>
              <a:t>dưới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hồ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ACCF0-116B-4530-8C61-AF46D5DC7C05}"/>
              </a:ext>
            </a:extLst>
          </p:cNvPr>
          <p:cNvCxnSpPr>
            <a:cxnSpLocks/>
          </p:cNvCxnSpPr>
          <p:nvPr/>
        </p:nvCxnSpPr>
        <p:spPr>
          <a:xfrm>
            <a:off x="3988340" y="729575"/>
            <a:ext cx="27723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175EB0-6E70-4137-A267-BE69E4D7EEF0}"/>
              </a:ext>
            </a:extLst>
          </p:cNvPr>
          <p:cNvCxnSpPr>
            <a:cxnSpLocks/>
          </p:cNvCxnSpPr>
          <p:nvPr/>
        </p:nvCxnSpPr>
        <p:spPr>
          <a:xfrm>
            <a:off x="2142382" y="1458842"/>
            <a:ext cx="7692282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AADCE0-344B-4230-8C3F-2EC9A892E481}"/>
              </a:ext>
            </a:extLst>
          </p:cNvPr>
          <p:cNvCxnSpPr>
            <a:cxnSpLocks/>
          </p:cNvCxnSpPr>
          <p:nvPr/>
        </p:nvCxnSpPr>
        <p:spPr>
          <a:xfrm>
            <a:off x="8253367" y="729575"/>
            <a:ext cx="25929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0978DD-4064-4B5E-A7C0-EB61DAF9E490}"/>
              </a:ext>
            </a:extLst>
          </p:cNvPr>
          <p:cNvSpPr txBox="1"/>
          <p:nvPr/>
        </p:nvSpPr>
        <p:spPr>
          <a:xfrm>
            <a:off x="613020" y="4004870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</a:rPr>
              <a:t>Tóm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tắt</a:t>
            </a:r>
            <a:r>
              <a:rPr lang="en-US" sz="2400" b="1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      :</a:t>
            </a:r>
            <a:r>
              <a:rPr lang="en-US" sz="2400" b="1" dirty="0">
                <a:solidFill>
                  <a:srgbClr val="FF0000"/>
                </a:solidFill>
              </a:rPr>
              <a:t> 15 </a:t>
            </a:r>
            <a:r>
              <a:rPr lang="en-US" sz="2400" b="1" dirty="0">
                <a:solidFill>
                  <a:srgbClr val="002060"/>
                </a:solidFill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sấu</a:t>
            </a:r>
            <a:endParaRPr lang="en-US" sz="24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Bớt</a:t>
            </a:r>
            <a:r>
              <a:rPr lang="en-US" sz="2400" b="1" dirty="0">
                <a:solidFill>
                  <a:srgbClr val="002060"/>
                </a:solidFill>
              </a:rPr>
              <a:t>      :</a:t>
            </a:r>
            <a:r>
              <a:rPr lang="en-US" sz="2400" b="1" dirty="0">
                <a:solidFill>
                  <a:srgbClr val="FF0000"/>
                </a:solidFill>
              </a:rPr>
              <a:t> 3 </a:t>
            </a:r>
            <a:r>
              <a:rPr lang="en-US" sz="2400" b="1" dirty="0">
                <a:solidFill>
                  <a:srgbClr val="002060"/>
                </a:solidFill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sấu</a:t>
            </a:r>
            <a:endParaRPr lang="en-US" sz="24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Còn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lại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b="1" dirty="0">
                <a:solidFill>
                  <a:srgbClr val="FF0000"/>
                </a:solidFill>
              </a:rPr>
              <a:t>…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sấu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495522-DA8F-4E17-A076-8E3FD2A0690E}"/>
              </a:ext>
            </a:extLst>
          </p:cNvPr>
          <p:cNvSpPr/>
          <p:nvPr/>
        </p:nvSpPr>
        <p:spPr>
          <a:xfrm>
            <a:off x="782482" y="38606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6DCE8F-12D3-429C-ACF1-E2D3CD3C1E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715" y="1485185"/>
            <a:ext cx="10679821" cy="26886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BCF55F-E551-4F30-9D02-90FB9DE4BC8F}"/>
              </a:ext>
            </a:extLst>
          </p:cNvPr>
          <p:cNvSpPr txBox="1"/>
          <p:nvPr/>
        </p:nvSpPr>
        <p:spPr>
          <a:xfrm>
            <a:off x="4328809" y="4031213"/>
            <a:ext cx="6994374" cy="22398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</a:rPr>
              <a:t>Bài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giải</a:t>
            </a:r>
            <a:endParaRPr lang="en-US" sz="2400" b="1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sấu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còn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lại</a:t>
            </a:r>
            <a:r>
              <a:rPr lang="en-US" sz="2400" b="1" dirty="0">
                <a:solidFill>
                  <a:srgbClr val="002060"/>
                </a:solidFill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</a:rPr>
              <a:t>dưới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hồ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nước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là</a:t>
            </a:r>
            <a:r>
              <a:rPr lang="en-US" sz="2400" b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15 – 3 = 12 </a:t>
            </a:r>
            <a:r>
              <a:rPr lang="en-US" sz="2400" b="1" dirty="0">
                <a:solidFill>
                  <a:srgbClr val="002060"/>
                </a:solidFill>
              </a:rPr>
              <a:t>(con)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Đáp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b="1" dirty="0">
                <a:solidFill>
                  <a:srgbClr val="FF0000"/>
                </a:solidFill>
              </a:rPr>
              <a:t>12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sấu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8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679FA-26CA-4C87-826D-98A7A735D494}"/>
              </a:ext>
            </a:extLst>
          </p:cNvPr>
          <p:cNvSpPr txBox="1"/>
          <p:nvPr/>
        </p:nvSpPr>
        <p:spPr>
          <a:xfrm>
            <a:off x="4698621" y="268865"/>
            <a:ext cx="226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BẮT VỊT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C2D80-4FEE-465E-8170-F07F36E0E5B0}"/>
              </a:ext>
            </a:extLst>
          </p:cNvPr>
          <p:cNvSpPr txBox="1"/>
          <p:nvPr/>
        </p:nvSpPr>
        <p:spPr>
          <a:xfrm>
            <a:off x="359923" y="1476325"/>
            <a:ext cx="6274341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Cách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chơi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- </a:t>
            </a:r>
            <a:r>
              <a:rPr lang="en-US" sz="2400" b="1" dirty="0" err="1">
                <a:solidFill>
                  <a:srgbClr val="002060"/>
                </a:solidFill>
              </a:rPr>
              <a:t>Chơi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theo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nhóm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-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bắt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đầu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từ</a:t>
            </a:r>
            <a:r>
              <a:rPr lang="en-US" sz="2400" b="1" dirty="0">
                <a:solidFill>
                  <a:srgbClr val="002060"/>
                </a:solidFill>
              </a:rPr>
              <a:t> ô </a:t>
            </a:r>
            <a:r>
              <a:rPr lang="en-US" sz="2400" b="1" dirty="0" err="1">
                <a:solidFill>
                  <a:srgbClr val="002060"/>
                </a:solidFill>
              </a:rPr>
              <a:t>Xuất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phát</a:t>
            </a:r>
            <a:r>
              <a:rPr lang="en-US" sz="2400" b="1" dirty="0">
                <a:solidFill>
                  <a:srgbClr val="002060"/>
                </a:solidFill>
              </a:rPr>
              <a:t>. Khi </a:t>
            </a:r>
            <a:r>
              <a:rPr lang="en-US" sz="2400" b="1" dirty="0" err="1">
                <a:solidFill>
                  <a:srgbClr val="002060"/>
                </a:solidFill>
              </a:rPr>
              <a:t>đến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lượt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gieo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xúc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xắc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Đếm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chấm</a:t>
            </a:r>
            <a:r>
              <a:rPr lang="en-US" sz="2400" b="1" dirty="0">
                <a:solidFill>
                  <a:srgbClr val="002060"/>
                </a:solidFill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</a:rPr>
              <a:t>mặt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xúc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xắc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rồi</a:t>
            </a:r>
            <a:r>
              <a:rPr lang="en-US" sz="2400" b="1" dirty="0">
                <a:solidFill>
                  <a:srgbClr val="002060"/>
                </a:solidFill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</a:rPr>
              <a:t>chuyển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ô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chấm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đó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Nêu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phép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tính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tại</a:t>
            </a:r>
            <a:r>
              <a:rPr lang="en-US" sz="2400" b="1" dirty="0">
                <a:solidFill>
                  <a:srgbClr val="002060"/>
                </a:solidFill>
              </a:rPr>
              <a:t> ô </a:t>
            </a:r>
            <a:r>
              <a:rPr lang="en-US" sz="2400" b="1" dirty="0" err="1">
                <a:solidFill>
                  <a:srgbClr val="002060"/>
                </a:solidFill>
              </a:rPr>
              <a:t>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rồi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bắt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vịt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đó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-</a:t>
            </a:r>
            <a:r>
              <a:rPr lang="en-US" sz="2400" b="1" dirty="0" err="1">
                <a:solidFill>
                  <a:srgbClr val="002060"/>
                </a:solidFill>
              </a:rPr>
              <a:t>Trò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thúc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bắt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được</a:t>
            </a:r>
            <a:r>
              <a:rPr lang="en-US" sz="2400" b="1" dirty="0">
                <a:solidFill>
                  <a:srgbClr val="002060"/>
                </a:solidFill>
              </a:rPr>
              <a:t> 5 con </a:t>
            </a:r>
            <a:r>
              <a:rPr lang="en-US" sz="2400" b="1" dirty="0" err="1">
                <a:solidFill>
                  <a:srgbClr val="002060"/>
                </a:solidFill>
              </a:rPr>
              <a:t>vịt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EFEFE-BBEE-421C-BF3A-1EA402C4F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217" y="468764"/>
            <a:ext cx="1516390" cy="1658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1742C-CE9F-4850-AB3C-48961DC34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264" y="371842"/>
            <a:ext cx="4717914" cy="6028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3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1524001" y="609709"/>
            <a:ext cx="9550400" cy="49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4" rIns="121907" bIns="609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2399">
              <a:latin typeface=".VnTime" pitchFamily="34" charset="0"/>
              <a:cs typeface="Arial" charset="0"/>
            </a:endParaRP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3556001" y="2895621"/>
            <a:ext cx="7010400" cy="121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755" tIns="61377" rIns="122755" bIns="61377"/>
          <a:lstStyle/>
          <a:p>
            <a:pPr marL="3068910" indent="-3068910">
              <a:spcBef>
                <a:spcPct val="20000"/>
              </a:spcBef>
              <a:buFontTx/>
              <a:buChar char="•"/>
              <a:tabLst>
                <a:tab pos="5926173" algn="ctr"/>
              </a:tabLst>
            </a:pPr>
            <a:endParaRPr lang="vi-VN" sz="3732"/>
          </a:p>
        </p:txBody>
      </p:sp>
      <p:pic>
        <p:nvPicPr>
          <p:cNvPr id="211972" name="Picture 4" descr="cap_dipl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32"/>
            <a:ext cx="2133600" cy="137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74"/>
            <a:ext cx="1219201" cy="28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1934693"/>
            <a:ext cx="1212851" cy="35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85" y="4036463"/>
            <a:ext cx="1320800" cy="10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34" y="4036463"/>
            <a:ext cx="1320800" cy="10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84" y="4063978"/>
            <a:ext cx="1320800" cy="10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84" y="4036463"/>
            <a:ext cx="1320800" cy="10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80" name="WordArt 12"/>
          <p:cNvSpPr>
            <a:spLocks noChangeArrowheads="1" noChangeShapeType="1" noTextEdit="1"/>
          </p:cNvSpPr>
          <p:nvPr/>
        </p:nvSpPr>
        <p:spPr bwMode="auto">
          <a:xfrm>
            <a:off x="406401" y="1828863"/>
            <a:ext cx="10058400" cy="1892227"/>
          </a:xfrm>
          <a:prstGeom prst="rect">
            <a:avLst/>
          </a:prstGeom>
        </p:spPr>
        <p:txBody>
          <a:bodyPr wrap="none" lIns="121907" tIns="60954" rIns="121907" bIns="6095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8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thầy, cô dồi dào sức khỏe</a:t>
            </a:r>
          </a:p>
          <a:p>
            <a:pPr algn="ctr"/>
            <a:r>
              <a:rPr lang="en-US" sz="4798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Chúc các em học giỏi.</a:t>
            </a:r>
          </a:p>
        </p:txBody>
      </p:sp>
      <p:pic>
        <p:nvPicPr>
          <p:cNvPr id="21516" name="Picture 17" descr="blumen-pflanzen11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7285" y="4796315"/>
            <a:ext cx="2438400" cy="183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7" descr="blumen-pflanzen11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73685" y="4889443"/>
            <a:ext cx="2438400" cy="172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158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  <p:bldP spid="211971" grpId="0"/>
      <p:bldP spid="21198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332</Words>
  <Application>Microsoft Office PowerPoint</Application>
  <PresentationFormat>Widescreen</PresentationFormat>
  <Paragraphs>63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.VnTime</vt:lpstr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2024-10-13T14:01:39Z</dcterms:created>
  <dcterms:modified xsi:type="dcterms:W3CDTF">2024-10-13T14:08:41Z</dcterms:modified>
</cp:coreProperties>
</file>