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5" r:id="rId4"/>
    <p:sldMasterId id="2147483699" r:id="rId5"/>
    <p:sldMasterId id="2147483701" r:id="rId6"/>
    <p:sldMasterId id="2147483725" r:id="rId7"/>
    <p:sldMasterId id="2147483737" r:id="rId8"/>
  </p:sldMasterIdLst>
  <p:notesMasterIdLst>
    <p:notesMasterId r:id="rId21"/>
  </p:notesMasterIdLst>
  <p:sldIdLst>
    <p:sldId id="257" r:id="rId9"/>
    <p:sldId id="258" r:id="rId10"/>
    <p:sldId id="286" r:id="rId11"/>
    <p:sldId id="264" r:id="rId12"/>
    <p:sldId id="265" r:id="rId13"/>
    <p:sldId id="267" r:id="rId14"/>
    <p:sldId id="300" r:id="rId15"/>
    <p:sldId id="302" r:id="rId16"/>
    <p:sldId id="289" r:id="rId17"/>
    <p:sldId id="290" r:id="rId18"/>
    <p:sldId id="304" r:id="rId19"/>
    <p:sldId id="305" r:id="rId20"/>
  </p:sldIdLst>
  <p:sldSz cx="12192000" cy="6858000"/>
  <p:notesSz cx="6858000" cy="9144000"/>
  <p:embeddedFontLst>
    <p:embeddedFont>
      <p:font typeface="Tahoma" panose="020B060403050404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宋体" panose="02010600030101010101" pitchFamily="2" charset="-122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宋体" panose="02010600030101010101" pitchFamily="2" charset="-122"/>
      <p:regular r:id="rId30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等线" panose="020B0604020202020204" charset="-122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>
        <p:scale>
          <a:sx n="70" d="100"/>
          <a:sy n="70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8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6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5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57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939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990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647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3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GIF"/><Relationship Id="rId18" Type="http://schemas.openxmlformats.org/officeDocument/2006/relationships/image" Target="../media/image33.png"/><Relationship Id="rId26" Type="http://schemas.openxmlformats.org/officeDocument/2006/relationships/image" Target="../media/image38.png"/><Relationship Id="rId3" Type="http://schemas.openxmlformats.org/officeDocument/2006/relationships/image" Target="../media/image24.GIF"/><Relationship Id="rId21" Type="http://schemas.openxmlformats.org/officeDocument/2006/relationships/image" Target="../media/image35.GIF"/><Relationship Id="rId34" Type="http://schemas.microsoft.com/office/2007/relationships/hdphoto" Target="../media/hdphoto13.wdp"/><Relationship Id="rId7" Type="http://schemas.microsoft.com/office/2007/relationships/hdphoto" Target="../media/hdphoto2.wdp"/><Relationship Id="rId12" Type="http://schemas.openxmlformats.org/officeDocument/2006/relationships/image" Target="../media/image29.GIF"/><Relationship Id="rId17" Type="http://schemas.microsoft.com/office/2007/relationships/hdphoto" Target="../media/hdphoto6.wdp"/><Relationship Id="rId25" Type="http://schemas.microsoft.com/office/2007/relationships/hdphoto" Target="../media/hdphoto9.wdp"/><Relationship Id="rId3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png"/><Relationship Id="rId20" Type="http://schemas.microsoft.com/office/2007/relationships/hdphoto" Target="../media/hdphoto7.wdp"/><Relationship Id="rId29" Type="http://schemas.microsoft.com/office/2007/relationships/hdphoto" Target="../media/hdphoto11.wdp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24" Type="http://schemas.openxmlformats.org/officeDocument/2006/relationships/image" Target="../media/image37.png"/><Relationship Id="rId32" Type="http://schemas.openxmlformats.org/officeDocument/2006/relationships/image" Target="../media/image41.GIF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microsoft.com/office/2007/relationships/hdphoto" Target="../media/hdphoto8.wdp"/><Relationship Id="rId28" Type="http://schemas.openxmlformats.org/officeDocument/2006/relationships/image" Target="../media/image39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31" Type="http://schemas.microsoft.com/office/2007/relationships/hdphoto" Target="../media/hdphoto12.wdp"/><Relationship Id="rId4" Type="http://schemas.openxmlformats.org/officeDocument/2006/relationships/image" Target="../media/image25.png"/><Relationship Id="rId9" Type="http://schemas.microsoft.com/office/2007/relationships/hdphoto" Target="../media/hdphoto3.wdp"/><Relationship Id="rId14" Type="http://schemas.openxmlformats.org/officeDocument/2006/relationships/image" Target="../media/image31.png"/><Relationship Id="rId22" Type="http://schemas.openxmlformats.org/officeDocument/2006/relationships/image" Target="../media/image36.png"/><Relationship Id="rId27" Type="http://schemas.microsoft.com/office/2007/relationships/hdphoto" Target="../media/hdphoto10.wdp"/><Relationship Id="rId30" Type="http://schemas.openxmlformats.org/officeDocument/2006/relationships/image" Target="../media/image40.png"/><Relationship Id="rId8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322" y="2756591"/>
            <a:ext cx="10441625" cy="101019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70C0"/>
                </a:solidFill>
                <a:sym typeface="+mn-ea"/>
              </a:rPr>
              <a:t>BÀI 11: CÁI TRỐNG TRƯỜNG EM</a:t>
            </a:r>
            <a:endParaRPr lang="en-US" altLang="vi-VN" sz="4400" b="1" dirty="0">
              <a:solidFill>
                <a:srgbClr val="0070C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13644" y="1850032"/>
            <a:ext cx="6916420" cy="2315210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1093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ngẫm</a:t>
                </a: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u="none" strike="noStrike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nghĩ</a:t>
                </a:r>
                <a:endParaRPr lang="en-US" sz="36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endParaRP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48426" y="3197631"/>
            <a:ext cx="5931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nghĩ</a:t>
            </a:r>
            <a:r>
              <a:rPr lang="en-US" altLang="vi-VN" sz="36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đi nghĩ lại kĩ càng</a:t>
            </a:r>
            <a:endParaRPr lang="en-US" altLang="vi-VN" sz="36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13644" y="1850032"/>
            <a:ext cx="6916420" cy="2315210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1093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LUYỆN ĐỌC</a:t>
                </a:r>
                <a:endParaRPr lang="en-US" sz="36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endParaRP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gặp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!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2072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bài 11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388" y="365126"/>
            <a:ext cx="10768083" cy="6022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2115" y="144314"/>
            <a:ext cx="11228070" cy="122738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11: Cái trống trường em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766059" y="1951844"/>
            <a:ext cx="7578943" cy="3412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1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69" y="715323"/>
            <a:ext cx="9721755" cy="42475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60812" y="5318438"/>
            <a:ext cx="7970292" cy="11969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ằm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80464"/>
            <a:ext cx="10515600" cy="849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152420" y="22303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533118" y="22462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886522" y="22348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431004" y="222349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loud 8"/>
          <p:cNvSpPr/>
          <p:nvPr/>
        </p:nvSpPr>
        <p:spPr>
          <a:xfrm>
            <a:off x="2825087" y="3289109"/>
            <a:ext cx="8338781" cy="274565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1/3.</a:t>
            </a:r>
          </a:p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0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98603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27330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235774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336" y="4421875"/>
            <a:ext cx="2202311" cy="2470248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5" y="68580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41" y="2976562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59" y="566838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189" y="2948949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3243893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đoạn nối tiếp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237444" y="1856094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98772" y="4274026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5510042" y="1956177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512320" y="4292222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  <p:bldP spid="9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236</Words>
  <Application>Microsoft Office PowerPoint</Application>
  <PresentationFormat>Widescreen</PresentationFormat>
  <Paragraphs>67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Arial</vt:lpstr>
      <vt:lpstr>Tahoma</vt:lpstr>
      <vt:lpstr>Arial-Rounded</vt:lpstr>
      <vt:lpstr>Calibri</vt:lpstr>
      <vt:lpstr>Microsoft YaHei</vt:lpstr>
      <vt:lpstr>Times New Roman</vt:lpstr>
      <vt:lpstr>宋体</vt:lpstr>
      <vt:lpstr>Calibri Light</vt:lpstr>
      <vt:lpstr>宋体</vt:lpstr>
      <vt:lpstr>Microsoft YaHei</vt:lpstr>
      <vt:lpstr>黑体</vt:lpstr>
      <vt:lpstr>等线</vt:lpstr>
      <vt:lpstr>1_Office Theme</vt:lpstr>
      <vt:lpstr>1_Office 主题​​</vt:lpstr>
      <vt:lpstr>3_Office Theme</vt:lpstr>
      <vt:lpstr>6_Office Theme</vt:lpstr>
      <vt:lpstr>4_Office Theme</vt:lpstr>
      <vt:lpstr>2_Office 主题​​</vt:lpstr>
      <vt:lpstr>7_Office Theme</vt:lpstr>
      <vt:lpstr>1_Office Theme</vt:lpstr>
      <vt:lpstr>BÀI 11: CÁI TRỐNG TRƯỜNG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khó:</vt:lpstr>
      <vt:lpstr>Luyện đọc câu.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DELL</cp:lastModifiedBy>
  <cp:revision>49</cp:revision>
  <dcterms:created xsi:type="dcterms:W3CDTF">2021-05-24T09:52:12Z</dcterms:created>
  <dcterms:modified xsi:type="dcterms:W3CDTF">2024-10-15T14:15:58Z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