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19"/>
  </p:notesMasterIdLst>
  <p:handoutMasterIdLst>
    <p:handoutMasterId r:id="rId20"/>
  </p:handout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007577112" r:id="rId14"/>
    <p:sldId id="2007577110" r:id="rId15"/>
    <p:sldId id="2007577111" r:id="rId16"/>
    <p:sldId id="2007577101" r:id="rId17"/>
    <p:sldId id="34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4" Type="http://schemas.openxmlformats.org/officeDocument/2006/relationships/image" Target="../media/image30.jp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29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1524000" y="1117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335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B7DA9A7-A664-4CF5-90F1-E40D5E0F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9335" y="148856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1FA6688F-C780-4F58-8BB1-E16AE58F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01231"/>
              </p:ext>
            </p:extLst>
          </p:nvPr>
        </p:nvGraphicFramePr>
        <p:xfrm>
          <a:off x="2221547" y="1314780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4" name="Can 33">
            <a:extLst>
              <a:ext uri="{FF2B5EF4-FFF2-40B4-BE49-F238E27FC236}">
                <a16:creationId xmlns:a16="http://schemas.microsoft.com/office/drawing/2014/main" id="{7C0BD806-7D3E-466E-B90B-18771FCDE699}"/>
              </a:ext>
            </a:extLst>
          </p:cNvPr>
          <p:cNvSpPr/>
          <p:nvPr/>
        </p:nvSpPr>
        <p:spPr>
          <a:xfrm>
            <a:off x="2496788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33">
            <a:extLst>
              <a:ext uri="{FF2B5EF4-FFF2-40B4-BE49-F238E27FC236}">
                <a16:creationId xmlns:a16="http://schemas.microsoft.com/office/drawing/2014/main" id="{32FA46A5-4D04-4F73-8CAC-E5530AF7B5E2}"/>
              </a:ext>
            </a:extLst>
          </p:cNvPr>
          <p:cNvSpPr/>
          <p:nvPr/>
        </p:nvSpPr>
        <p:spPr>
          <a:xfrm>
            <a:off x="2728129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33">
            <a:extLst>
              <a:ext uri="{FF2B5EF4-FFF2-40B4-BE49-F238E27FC236}">
                <a16:creationId xmlns:a16="http://schemas.microsoft.com/office/drawing/2014/main" id="{6918758B-C59B-44EC-8A6D-34A89E7A8419}"/>
              </a:ext>
            </a:extLst>
          </p:cNvPr>
          <p:cNvSpPr/>
          <p:nvPr/>
        </p:nvSpPr>
        <p:spPr>
          <a:xfrm>
            <a:off x="2959470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33">
            <a:extLst>
              <a:ext uri="{FF2B5EF4-FFF2-40B4-BE49-F238E27FC236}">
                <a16:creationId xmlns:a16="http://schemas.microsoft.com/office/drawing/2014/main" id="{A495D846-2147-4B3B-A5C7-EAED5AF73852}"/>
              </a:ext>
            </a:extLst>
          </p:cNvPr>
          <p:cNvSpPr/>
          <p:nvPr/>
        </p:nvSpPr>
        <p:spPr>
          <a:xfrm>
            <a:off x="3190811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id="{D3AD78FF-F937-4E16-B7D0-8D7916056E7E}"/>
              </a:ext>
            </a:extLst>
          </p:cNvPr>
          <p:cNvSpPr/>
          <p:nvPr/>
        </p:nvSpPr>
        <p:spPr>
          <a:xfrm>
            <a:off x="3422152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id="{6B2FAD36-0E6E-450B-A373-D3BA53FD018C}"/>
              </a:ext>
            </a:extLst>
          </p:cNvPr>
          <p:cNvSpPr/>
          <p:nvPr/>
        </p:nvSpPr>
        <p:spPr>
          <a:xfrm>
            <a:off x="365349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B6477C74-9C7B-4D7F-86E6-D1B8181C49A3}"/>
              </a:ext>
            </a:extLst>
          </p:cNvPr>
          <p:cNvSpPr/>
          <p:nvPr/>
        </p:nvSpPr>
        <p:spPr>
          <a:xfrm>
            <a:off x="3884834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E70A001C-3E5B-4483-A33D-4EE8ECE67EE9}"/>
              </a:ext>
            </a:extLst>
          </p:cNvPr>
          <p:cNvSpPr/>
          <p:nvPr/>
        </p:nvSpPr>
        <p:spPr>
          <a:xfrm>
            <a:off x="4116175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029D7998-4340-4D9D-AFC5-D26EE6EB4F2E}"/>
              </a:ext>
            </a:extLst>
          </p:cNvPr>
          <p:cNvSpPr/>
          <p:nvPr/>
        </p:nvSpPr>
        <p:spPr>
          <a:xfrm>
            <a:off x="432925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22C9B566-82A9-428A-94C4-22743982F767}"/>
              </a:ext>
            </a:extLst>
          </p:cNvPr>
          <p:cNvSpPr/>
          <p:nvPr/>
        </p:nvSpPr>
        <p:spPr>
          <a:xfrm>
            <a:off x="5771035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F672356-05FA-4F2C-ADB0-E140B29EDCE3}"/>
              </a:ext>
            </a:extLst>
          </p:cNvPr>
          <p:cNvSpPr/>
          <p:nvPr/>
        </p:nvSpPr>
        <p:spPr>
          <a:xfrm>
            <a:off x="5984113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534BE7D8-2A52-4314-9F55-3488EBE8497D}"/>
              </a:ext>
            </a:extLst>
          </p:cNvPr>
          <p:cNvSpPr/>
          <p:nvPr/>
        </p:nvSpPr>
        <p:spPr>
          <a:xfrm>
            <a:off x="7973755" y="151718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9F9FEA6D-7DBE-4DE4-BEBD-F0A142E91088}"/>
              </a:ext>
            </a:extLst>
          </p:cNvPr>
          <p:cNvSpPr/>
          <p:nvPr/>
        </p:nvSpPr>
        <p:spPr>
          <a:xfrm>
            <a:off x="9944071" y="151718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B251CCF-24E0-42EC-BD0F-23D1F304B646}"/>
              </a:ext>
            </a:extLst>
          </p:cNvPr>
          <p:cNvSpPr/>
          <p:nvPr/>
        </p:nvSpPr>
        <p:spPr>
          <a:xfrm rot="16200000" flipV="1">
            <a:off x="3375958" y="79210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96CDF-23B4-4831-9B26-060E93704B8C}"/>
              </a:ext>
            </a:extLst>
          </p:cNvPr>
          <p:cNvSpPr/>
          <p:nvPr/>
        </p:nvSpPr>
        <p:spPr>
          <a:xfrm flipH="1">
            <a:off x="3047373" y="3869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id="{1946B42A-AAB5-4A6E-A560-3E0B1F0A1407}"/>
              </a:ext>
            </a:extLst>
          </p:cNvPr>
          <p:cNvSpPr/>
          <p:nvPr/>
        </p:nvSpPr>
        <p:spPr>
          <a:xfrm>
            <a:off x="2479202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id="{A5D24136-7140-4F39-AAB0-B0FB0143ABF4}"/>
              </a:ext>
            </a:extLst>
          </p:cNvPr>
          <p:cNvSpPr/>
          <p:nvPr/>
        </p:nvSpPr>
        <p:spPr>
          <a:xfrm>
            <a:off x="2710543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425E05AE-38F3-49EE-888F-46E2C063A7CC}"/>
              </a:ext>
            </a:extLst>
          </p:cNvPr>
          <p:cNvSpPr/>
          <p:nvPr/>
        </p:nvSpPr>
        <p:spPr>
          <a:xfrm>
            <a:off x="2941884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E0D6DF89-4507-4DD0-934D-8DF290110B20}"/>
              </a:ext>
            </a:extLst>
          </p:cNvPr>
          <p:cNvSpPr/>
          <p:nvPr/>
        </p:nvSpPr>
        <p:spPr>
          <a:xfrm>
            <a:off x="3173225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F562A1E1-2DCB-4103-8572-0B3A26C863A2}"/>
              </a:ext>
            </a:extLst>
          </p:cNvPr>
          <p:cNvSpPr/>
          <p:nvPr/>
        </p:nvSpPr>
        <p:spPr>
          <a:xfrm>
            <a:off x="3404566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E3309079-0672-41FC-8B67-CE19247617C8}"/>
              </a:ext>
            </a:extLst>
          </p:cNvPr>
          <p:cNvSpPr/>
          <p:nvPr/>
        </p:nvSpPr>
        <p:spPr>
          <a:xfrm>
            <a:off x="3635907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D8E7EC00-7417-4C0D-92AB-2567DDDDA214}"/>
              </a:ext>
            </a:extLst>
          </p:cNvPr>
          <p:cNvSpPr/>
          <p:nvPr/>
        </p:nvSpPr>
        <p:spPr>
          <a:xfrm>
            <a:off x="3867248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DF7B6F3B-30DC-42AD-9C5F-81455A36D121}"/>
              </a:ext>
            </a:extLst>
          </p:cNvPr>
          <p:cNvSpPr/>
          <p:nvPr/>
        </p:nvSpPr>
        <p:spPr>
          <a:xfrm>
            <a:off x="4098589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5E71577C-8CF7-4A98-90E8-C907B409471F}"/>
              </a:ext>
            </a:extLst>
          </p:cNvPr>
          <p:cNvSpPr/>
          <p:nvPr/>
        </p:nvSpPr>
        <p:spPr>
          <a:xfrm>
            <a:off x="5522089" y="27526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BA3D7AF4-2B84-487D-83B3-2146CB58DE52}"/>
              </a:ext>
            </a:extLst>
          </p:cNvPr>
          <p:cNvSpPr/>
          <p:nvPr/>
        </p:nvSpPr>
        <p:spPr>
          <a:xfrm>
            <a:off x="5971506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3555FE6E-3B9C-49EA-956A-3755473A2B70}"/>
              </a:ext>
            </a:extLst>
          </p:cNvPr>
          <p:cNvSpPr/>
          <p:nvPr/>
        </p:nvSpPr>
        <p:spPr>
          <a:xfrm>
            <a:off x="7988591" y="279299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30" name="Rounded Rectangle 62">
            <a:extLst>
              <a:ext uri="{FF2B5EF4-FFF2-40B4-BE49-F238E27FC236}">
                <a16:creationId xmlns:a16="http://schemas.microsoft.com/office/drawing/2014/main" id="{7B624B81-C9CE-4DB6-A979-4721ADC74A97}"/>
              </a:ext>
            </a:extLst>
          </p:cNvPr>
          <p:cNvSpPr/>
          <p:nvPr/>
        </p:nvSpPr>
        <p:spPr>
          <a:xfrm>
            <a:off x="9958907" y="279299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A53B30EA-C099-4E42-BD50-B7239C4943F2}"/>
              </a:ext>
            </a:extLst>
          </p:cNvPr>
          <p:cNvSpPr/>
          <p:nvPr/>
        </p:nvSpPr>
        <p:spPr>
          <a:xfrm>
            <a:off x="573466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AAD14F46-4125-444A-A6B9-61BDC240E7B5}"/>
              </a:ext>
            </a:extLst>
          </p:cNvPr>
          <p:cNvSpPr/>
          <p:nvPr/>
        </p:nvSpPr>
        <p:spPr>
          <a:xfrm>
            <a:off x="6208352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D8CA08D4-FDC0-4E62-B90A-F8A43D9E3C24}"/>
              </a:ext>
            </a:extLst>
          </p:cNvPr>
          <p:cNvSpPr/>
          <p:nvPr/>
        </p:nvSpPr>
        <p:spPr>
          <a:xfrm>
            <a:off x="6445504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A2F31DB5-15FC-4B05-B5B7-E8FBB22651A5}"/>
              </a:ext>
            </a:extLst>
          </p:cNvPr>
          <p:cNvSpPr/>
          <p:nvPr/>
        </p:nvSpPr>
        <p:spPr>
          <a:xfrm>
            <a:off x="668235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3471C7E-3F91-42EE-AE05-57E28F7EB5C8}"/>
              </a:ext>
            </a:extLst>
          </p:cNvPr>
          <p:cNvSpPr/>
          <p:nvPr/>
        </p:nvSpPr>
        <p:spPr>
          <a:xfrm>
            <a:off x="2479202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7751A4A7-66A5-429C-A187-E06C23BDABAC}"/>
              </a:ext>
            </a:extLst>
          </p:cNvPr>
          <p:cNvSpPr/>
          <p:nvPr/>
        </p:nvSpPr>
        <p:spPr>
          <a:xfrm>
            <a:off x="2710543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443F79A4-8582-42D0-BC43-5E41D9778E7B}"/>
              </a:ext>
            </a:extLst>
          </p:cNvPr>
          <p:cNvSpPr/>
          <p:nvPr/>
        </p:nvSpPr>
        <p:spPr>
          <a:xfrm>
            <a:off x="2941884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29436684-92FC-4BFD-A8B4-F0E50D48AFB0}"/>
              </a:ext>
            </a:extLst>
          </p:cNvPr>
          <p:cNvSpPr/>
          <p:nvPr/>
        </p:nvSpPr>
        <p:spPr>
          <a:xfrm>
            <a:off x="3173225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56758E0E-1A2C-44B2-A77D-DCF96310DE24}"/>
              </a:ext>
            </a:extLst>
          </p:cNvPr>
          <p:cNvSpPr/>
          <p:nvPr/>
        </p:nvSpPr>
        <p:spPr>
          <a:xfrm>
            <a:off x="3404566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BF615B14-BB12-4313-B2DC-F80AE9C102DC}"/>
              </a:ext>
            </a:extLst>
          </p:cNvPr>
          <p:cNvSpPr/>
          <p:nvPr/>
        </p:nvSpPr>
        <p:spPr>
          <a:xfrm>
            <a:off x="3635907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8C0FE1B-388D-4832-886B-28AF08944D87}"/>
              </a:ext>
            </a:extLst>
          </p:cNvPr>
          <p:cNvSpPr/>
          <p:nvPr/>
        </p:nvSpPr>
        <p:spPr>
          <a:xfrm>
            <a:off x="3867248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DB1C080F-67F0-42A8-BC64-14C193AF7296}"/>
              </a:ext>
            </a:extLst>
          </p:cNvPr>
          <p:cNvSpPr/>
          <p:nvPr/>
        </p:nvSpPr>
        <p:spPr>
          <a:xfrm>
            <a:off x="5284937" y="408065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A3E4169D-0F49-4C90-9039-AB0E9CA79433}"/>
              </a:ext>
            </a:extLst>
          </p:cNvPr>
          <p:cNvSpPr/>
          <p:nvPr/>
        </p:nvSpPr>
        <p:spPr>
          <a:xfrm>
            <a:off x="5734354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id="{1A640386-9BAD-40A9-8B5C-104FB0A0DE1C}"/>
              </a:ext>
            </a:extLst>
          </p:cNvPr>
          <p:cNvSpPr/>
          <p:nvPr/>
        </p:nvSpPr>
        <p:spPr>
          <a:xfrm>
            <a:off x="7988591" y="4148742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45" name="Rounded Rectangle 79">
            <a:extLst>
              <a:ext uri="{FF2B5EF4-FFF2-40B4-BE49-F238E27FC236}">
                <a16:creationId xmlns:a16="http://schemas.microsoft.com/office/drawing/2014/main" id="{B943DB37-0F58-4B01-9AD9-AB80EBE1EEE7}"/>
              </a:ext>
            </a:extLst>
          </p:cNvPr>
          <p:cNvSpPr/>
          <p:nvPr/>
        </p:nvSpPr>
        <p:spPr>
          <a:xfrm>
            <a:off x="9958907" y="4148742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FB474A40-523D-4B56-82B0-7530145B18B9}"/>
              </a:ext>
            </a:extLst>
          </p:cNvPr>
          <p:cNvSpPr/>
          <p:nvPr/>
        </p:nvSpPr>
        <p:spPr>
          <a:xfrm>
            <a:off x="5497508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9230F4A3-175D-452D-BE0D-9FBAEECA8BA9}"/>
              </a:ext>
            </a:extLst>
          </p:cNvPr>
          <p:cNvSpPr/>
          <p:nvPr/>
        </p:nvSpPr>
        <p:spPr>
          <a:xfrm>
            <a:off x="5971200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19DE9BAD-347B-48D9-9A81-B5DD1C4398FE}"/>
              </a:ext>
            </a:extLst>
          </p:cNvPr>
          <p:cNvSpPr/>
          <p:nvPr/>
        </p:nvSpPr>
        <p:spPr>
          <a:xfrm>
            <a:off x="6208352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B55216C6-4EAE-49E5-A82D-0E253919BDF7}"/>
              </a:ext>
            </a:extLst>
          </p:cNvPr>
          <p:cNvSpPr/>
          <p:nvPr/>
        </p:nvSpPr>
        <p:spPr>
          <a:xfrm>
            <a:off x="2479202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92841FBE-8743-4270-9758-83821F2E3669}"/>
              </a:ext>
            </a:extLst>
          </p:cNvPr>
          <p:cNvSpPr/>
          <p:nvPr/>
        </p:nvSpPr>
        <p:spPr>
          <a:xfrm>
            <a:off x="2710543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C3416D25-A4EE-4780-B527-9D5FD772A07F}"/>
              </a:ext>
            </a:extLst>
          </p:cNvPr>
          <p:cNvSpPr/>
          <p:nvPr/>
        </p:nvSpPr>
        <p:spPr>
          <a:xfrm>
            <a:off x="2941884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DEBFE0EB-2CAC-48BB-B5E9-9BCAB89A9C85}"/>
              </a:ext>
            </a:extLst>
          </p:cNvPr>
          <p:cNvSpPr/>
          <p:nvPr/>
        </p:nvSpPr>
        <p:spPr>
          <a:xfrm>
            <a:off x="3173225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BB4068C7-7F6C-46B6-B8D3-1263838A9ED2}"/>
              </a:ext>
            </a:extLst>
          </p:cNvPr>
          <p:cNvSpPr/>
          <p:nvPr/>
        </p:nvSpPr>
        <p:spPr>
          <a:xfrm>
            <a:off x="3404566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704A20AB-881D-41B2-BF8F-C46B359542E5}"/>
              </a:ext>
            </a:extLst>
          </p:cNvPr>
          <p:cNvSpPr/>
          <p:nvPr/>
        </p:nvSpPr>
        <p:spPr>
          <a:xfrm>
            <a:off x="3635907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3152A6D7-3358-4411-B84B-7D1540982808}"/>
              </a:ext>
            </a:extLst>
          </p:cNvPr>
          <p:cNvSpPr/>
          <p:nvPr/>
        </p:nvSpPr>
        <p:spPr>
          <a:xfrm>
            <a:off x="5057519" y="534057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EF77AAF-CAD2-4ADF-98BA-6A40C89A7415}"/>
              </a:ext>
            </a:extLst>
          </p:cNvPr>
          <p:cNvSpPr/>
          <p:nvPr/>
        </p:nvSpPr>
        <p:spPr>
          <a:xfrm>
            <a:off x="5506936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91">
            <a:extLst>
              <a:ext uri="{FF2B5EF4-FFF2-40B4-BE49-F238E27FC236}">
                <a16:creationId xmlns:a16="http://schemas.microsoft.com/office/drawing/2014/main" id="{7EBC32C4-93CF-483A-B777-89E7147E9CD5}"/>
              </a:ext>
            </a:extLst>
          </p:cNvPr>
          <p:cNvSpPr/>
          <p:nvPr/>
        </p:nvSpPr>
        <p:spPr>
          <a:xfrm>
            <a:off x="7988591" y="540865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58" name="Rounded Rectangle 92">
            <a:extLst>
              <a:ext uri="{FF2B5EF4-FFF2-40B4-BE49-F238E27FC236}">
                <a16:creationId xmlns:a16="http://schemas.microsoft.com/office/drawing/2014/main" id="{233B4F47-FDB3-4DB9-A802-B0C357889096}"/>
              </a:ext>
            </a:extLst>
          </p:cNvPr>
          <p:cNvSpPr/>
          <p:nvPr/>
        </p:nvSpPr>
        <p:spPr>
          <a:xfrm>
            <a:off x="9958907" y="540865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F7ABD43-26C2-467B-9952-A4127AD60EB0}"/>
              </a:ext>
            </a:extLst>
          </p:cNvPr>
          <p:cNvSpPr/>
          <p:nvPr/>
        </p:nvSpPr>
        <p:spPr>
          <a:xfrm>
            <a:off x="5270090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C1BD3F-8E15-4472-A903-6D090FE60B5B}"/>
              </a:ext>
            </a:extLst>
          </p:cNvPr>
          <p:cNvSpPr/>
          <p:nvPr/>
        </p:nvSpPr>
        <p:spPr>
          <a:xfrm>
            <a:off x="5743782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E7C8B3BC-F5C5-4181-A589-6D9A7A8028E8}"/>
              </a:ext>
            </a:extLst>
          </p:cNvPr>
          <p:cNvSpPr/>
          <p:nvPr/>
        </p:nvSpPr>
        <p:spPr>
          <a:xfrm>
            <a:off x="5980934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2BB58A7D-A4AD-4035-A40C-9348442C75F8}"/>
              </a:ext>
            </a:extLst>
          </p:cNvPr>
          <p:cNvSpPr/>
          <p:nvPr/>
        </p:nvSpPr>
        <p:spPr>
          <a:xfrm>
            <a:off x="6208352" y="53405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FE50DD7-F877-47D0-BA3F-6C6261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457444" y="4896417"/>
            <a:ext cx="2369873" cy="19480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2326988-6B0E-46B0-B8A9-B5BDDD6F4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5779" y="-308076"/>
            <a:ext cx="19699638" cy="8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00099E-B5CD-4104-AD46-D1B49E732329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04E3C2-8775-4771-8C84-7A0A0E5FE4CB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2BC697-6964-4FBE-A981-248C538141D0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273B6-9853-49CF-90B4-EE30EEA8BBC9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902E98-B1A2-4805-8421-22507DA647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FB2117-458A-4F1E-8ABF-53013AA84F6C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CC3DEC-1FFF-4715-8000-E3F57E6B2BE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5D52D-DE2C-4CA1-895B-1E84CC0F96B1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C8B68-F329-4F8E-9796-FE4C600A30C9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AED767-2347-4C0D-B961-842CBFF0C681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1A612-7E76-4E70-A4AC-6AF95B1113B6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E8AA97-60D7-4D22-9036-BA88045B7A8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952A39-C2D0-4C36-806D-D350571113DA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A97AAB-B393-4B9D-AABE-E693EF9DDF5A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ED405C-B5C3-4AD3-92DE-98E5B774AC56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C6D3A-15A5-42E5-8772-44E57D1066C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7B6546-6296-4739-8589-D5ACFC6805F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9092B0-23DE-40B8-A1A5-D3E0538B16DB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6082B6-4AC2-4463-8A68-59E41E6E8D40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69386F-36D0-453B-88FF-364807281BA8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EFDFB6-2BC7-44BF-A7C9-8DCA6AB5D4AE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6AD751-65D5-42A0-94BE-420D36F3B9DB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F142EC-93D1-460C-9A76-61692736DC65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988D33-0531-4671-A291-FFBD51817EC5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996E8D5-0009-4BE1-A3E7-ABB339FA1FFE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475BE6-889B-48A4-B722-4FBCADE60E4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6DEDF8C-893F-4596-A8E5-953F7FA64548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ED9AD4-5B88-483A-AE9B-913D8D7C5117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27D098-2D60-4CE9-B6F1-417DB6130EC1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A1F70E-E726-421E-AFD3-73190B5D19DA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751AE2-2092-4EF6-B6DB-B5C9FDF3FFD6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14D918-5921-4163-A0FA-FC078EF66FA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360371-0842-4166-8DCE-58CC29986A6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C78129-D805-4B39-AAF8-9BB6E80E94AC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CB3CFB-1591-4751-B785-95BF49F28CDF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3DBA9F-F25B-4B25-A339-E178F6848A2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966D213-1D1D-47FF-AB41-2F64395C94DB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FC961B-4D9A-43FD-9B2E-57667E724C50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ABF511-261D-4CCC-9E8C-738534DEB23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812A4BD-CE72-42EC-8032-1392B93A3B43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C00F3-3BC1-4607-BF51-947C0171F41E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04D3AA-7A4D-4737-8565-F1C1AD4113B9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525586-AC77-4770-87CB-534D8FFD795D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C1F4E1-9541-4E8C-B42D-24B17FC931DC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0DE0CA8-0D79-44A9-B260-E38A5706B65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74E482-A4AB-4FCE-B197-062A8AAEED11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F19441B-1C42-4531-9B82-594C2B1007B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E723A9-3F2A-40EA-A761-8F4E9379B372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29ECFCA-BD68-46FF-97C2-9C8638FE9955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AF3AE9-84BF-4B70-B922-E8D8B72E7304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91AEBBA-9A77-4044-9325-2E43E95A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id="{54B9173B-9164-443A-BA71-F930605B5E47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601FF2-A72A-41F3-BD08-62C1B85B1E78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C44C62D-F413-4EC7-9B55-45384C72EEE3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25AA3A-B49C-45C6-95F4-B50ADB29B0BE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4BBDA6-4CE5-4443-B02D-EFBD72E10C7D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038133-816C-4A1F-8AED-7A604E499E8B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B806B6-F152-4593-A45A-7232DE19818E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1FE3B0F-6DAB-40F1-A8D6-432661692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0059" y="-147572"/>
            <a:ext cx="18182205" cy="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2006" y="6290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71D2B-CB7C-4D21-80AD-956D54B19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3516" y="6252174"/>
            <a:ext cx="17127940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50814" y="1722139"/>
            <a:ext cx="760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459</Words>
  <Application>Microsoft Office PowerPoint</Application>
  <PresentationFormat>Widescreen</PresentationFormat>
  <Paragraphs>118</Paragraphs>
  <Slides>15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Calibri</vt:lpstr>
      <vt:lpstr>Times New Roman</vt:lpstr>
      <vt:lpstr>Office Theme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13</cp:revision>
  <dcterms:created xsi:type="dcterms:W3CDTF">2021-07-24T01:07:49Z</dcterms:created>
  <dcterms:modified xsi:type="dcterms:W3CDTF">2024-10-16T03:51:37Z</dcterms:modified>
</cp:coreProperties>
</file>