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6" r:id="rId2"/>
    <p:sldMasterId id="2147483691" r:id="rId3"/>
  </p:sldMasterIdLst>
  <p:notesMasterIdLst>
    <p:notesMasterId r:id="rId12"/>
  </p:notesMasterIdLst>
  <p:sldIdLst>
    <p:sldId id="489" r:id="rId4"/>
    <p:sldId id="482" r:id="rId5"/>
    <p:sldId id="262" r:id="rId6"/>
    <p:sldId id="283" r:id="rId7"/>
    <p:sldId id="264" r:id="rId8"/>
    <p:sldId id="265" r:id="rId9"/>
    <p:sldId id="266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C8E0D16-05CD-4A77-9A0E-170A42FA02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0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963084" y="1820333"/>
            <a:ext cx="10363200" cy="1828800"/>
          </a:xfrm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963084" y="3685117"/>
            <a:ext cx="10363200" cy="914400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lúa"/>
          <p:cNvPicPr>
            <a:picLocks noChangeAspect="1" noChangeArrowheads="1"/>
          </p:cNvPicPr>
          <p:nvPr/>
        </p:nvPicPr>
        <p:blipFill>
          <a:blip r:embed="rId5"/>
          <a:srcRect l="5000" t="4256" r="5000" b="4256"/>
          <a:stretch>
            <a:fillRect/>
          </a:stretch>
        </p:blipFill>
        <p:spPr bwMode="auto">
          <a:xfrm>
            <a:off x="-48683" y="-14817"/>
            <a:ext cx="12240684" cy="6858001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063751" y="2588685"/>
            <a:ext cx="7584016" cy="75776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VỀ DỰ GIỜ THĂM LỚP </a:t>
            </a:r>
            <a:r>
              <a:rPr lang="vi-VN" sz="11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2B </a:t>
            </a:r>
            <a:endParaRPr lang="en-US" sz="1100" b="1" kern="10" dirty="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0099" y="4445002"/>
            <a:ext cx="9383948" cy="779700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vi-VN" sz="4300" b="1" kern="1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Giáo viên thực hiện : Đoàn Thị Nhung</a:t>
            </a:r>
          </a:p>
        </p:txBody>
      </p:sp>
      <p:sp>
        <p:nvSpPr>
          <p:cNvPr id="16" name="WordArt 39" descr="Large checker board"/>
          <p:cNvSpPr>
            <a:spLocks noChangeArrowheads="1" noChangeShapeType="1" noTextEdit="1"/>
          </p:cNvSpPr>
          <p:nvPr/>
        </p:nvSpPr>
        <p:spPr bwMode="auto">
          <a:xfrm>
            <a:off x="1219200" y="838200"/>
            <a:ext cx="9440333" cy="48768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1816853"/>
              </a:avLst>
            </a:prstTxWarp>
          </a:bodyPr>
          <a:lstStyle/>
          <a:p>
            <a:pPr algn="ctr"/>
            <a:r>
              <a:rPr lang="en-US" sz="7200" b="1" kern="1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9A1CA4"/>
                </a:solidFill>
                <a:latin typeface="Times New Roman"/>
                <a:cs typeface="Times New Roman"/>
              </a:rPr>
              <a:t>KÍNH CHÀO QUÝ THẦY CÔ GIÁO</a:t>
            </a:r>
          </a:p>
        </p:txBody>
      </p:sp>
      <p:pic>
        <p:nvPicPr>
          <p:cNvPr id="8" name="LopChungTaDoanKet-CamNhung-2629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9189" y="475585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05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0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5402" y="1295400"/>
            <a:ext cx="8175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  <p:extLst>
      <p:ext uri="{BB962C8B-B14F-4D97-AF65-F5344CB8AC3E}">
        <p14:creationId xmlns:p14="http://schemas.microsoft.com/office/powerpoint/2010/main" val="16689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</Words>
  <Application>Microsoft Office PowerPoint</Application>
  <PresentationFormat>Widescreen</PresentationFormat>
  <Paragraphs>26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12</cp:revision>
  <dcterms:created xsi:type="dcterms:W3CDTF">2021-05-10T04:55:00Z</dcterms:created>
  <dcterms:modified xsi:type="dcterms:W3CDTF">2024-10-13T13:50:17Z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