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6" r:id="rId3"/>
    <p:sldId id="408" r:id="rId4"/>
    <p:sldId id="437" r:id="rId5"/>
    <p:sldId id="438" r:id="rId6"/>
    <p:sldId id="439" r:id="rId7"/>
    <p:sldId id="440" r:id="rId8"/>
    <p:sldId id="42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0066"/>
    <a:srgbClr val="FF7C80"/>
    <a:srgbClr val="0000CC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 HÙNG THẮNG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(LTVC) TUẦN 6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107913" y="1252822"/>
            <a:ext cx="81383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BIỂN ĐẢO VIỆT NAM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>
          <a:xfrm>
            <a:off x="9738519" y="1740891"/>
            <a:ext cx="6098347" cy="7189329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1639182" y="3124200"/>
            <a:ext cx="607051" cy="228600"/>
          </a:xfrm>
          <a:prstGeom prst="roundRect">
            <a:avLst/>
          </a:prstGeom>
          <a:noFill/>
          <a:ln>
            <a:solidFill>
              <a:srgbClr val="FFC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1895344" y="4267200"/>
            <a:ext cx="607051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2484166" y="5084095"/>
            <a:ext cx="530953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2419555" y="678180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52857" y="751332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588148" y="7585710"/>
            <a:ext cx="728775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9921399" y="7513320"/>
            <a:ext cx="655319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13243719" y="6324600"/>
            <a:ext cx="1752600" cy="1626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13015119" y="3962400"/>
            <a:ext cx="1219200" cy="1304575"/>
          </a:xfrm>
          <a:prstGeom prst="round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11519587" y="3390900"/>
            <a:ext cx="607051" cy="342900"/>
          </a:xfrm>
          <a:prstGeom prst="roundRect">
            <a:avLst/>
          </a:prstGeom>
          <a:noFill/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14"/>
          <p:cNvSpPr txBox="1">
            <a:spLocks noChangeArrowheads="1"/>
          </p:cNvSpPr>
          <p:nvPr/>
        </p:nvSpPr>
        <p:spPr bwMode="auto">
          <a:xfrm>
            <a:off x="1081099" y="2698683"/>
            <a:ext cx="3026813" cy="14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thêm gi hay d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</a:rPr>
              <a:t>....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ao tiếp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576236" y="3399717"/>
            <a:ext cx="88518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gi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5869669" y="2729163"/>
            <a:ext cx="318305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thêm d hay 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</a:rPr>
              <a:t>…..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ào dạt</a:t>
            </a:r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6213519" y="3281680"/>
            <a:ext cx="731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081099" y="6096000"/>
            <a:ext cx="378062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điền giáo hay dáo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thầy …..</a:t>
            </a: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2899463" y="6629400"/>
            <a:ext cx="113929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giáo</a:t>
            </a:r>
          </a:p>
        </p:txBody>
      </p:sp>
      <p:sp>
        <p:nvSpPr>
          <p:cNvPr id="82" name="Text Box 14"/>
          <p:cNvSpPr txBox="1">
            <a:spLocks noChangeArrowheads="1"/>
          </p:cNvSpPr>
          <p:nvPr/>
        </p:nvSpPr>
        <p:spPr bwMode="auto">
          <a:xfrm>
            <a:off x="5245706" y="6096000"/>
            <a:ext cx="3959413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điền dao hay giao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lưỡi ……</a:t>
            </a: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7073214" y="6629400"/>
            <a:ext cx="1066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dao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214" y="2552700"/>
            <a:ext cx="3763920" cy="1676400"/>
          </a:xfrm>
          <a:prstGeom prst="round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Quần đảo Trường Sa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245706" y="2527449"/>
            <a:ext cx="3748521" cy="16764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Quần đảo Hoàng Sa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213" y="5791200"/>
            <a:ext cx="3932305" cy="1676400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</a:rPr>
              <a:t>Đảo Cát Bà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245706" y="5791200"/>
            <a:ext cx="3720796" cy="1676400"/>
          </a:xfrm>
          <a:prstGeom prst="roundRect">
            <a:avLst/>
          </a:prstGeom>
          <a:solidFill>
            <a:srgbClr val="6B9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Đảo </a:t>
            </a:r>
          </a:p>
          <a:p>
            <a:pPr algn="ctr"/>
            <a:r>
              <a:rPr lang="en-US" sz="2500" b="1"/>
              <a:t>Bạch Long Vĩ</a:t>
            </a:r>
          </a:p>
        </p:txBody>
      </p: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7" grpId="1"/>
      <p:bldP spid="81" grpId="0"/>
      <p:bldP spid="81" grpId="1"/>
      <p:bldP spid="83" grpId="0"/>
      <p:bldP spid="83" grpId="1"/>
      <p:bldP spid="70" grpId="0" animBg="1"/>
      <p:bldP spid="72" grpId="0" animBg="1"/>
      <p:bldP spid="71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990600"/>
            <a:ext cx="1356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4" y="2743200"/>
            <a:ext cx="1428625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2" y="747253"/>
            <a:ext cx="141684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919" y="2438400"/>
            <a:ext cx="14168437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Người: thầy giáo, cô giáo, học sinh, bác bảo vệ, cô lao công, thầy giám thị, cô tổng phụ trách,...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Địa điểm: cổng trường, sân trường, hành lang, lớp học, căng tin, nhà xe, hội trường, thư viện, sân thể dục,...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Đồ vật: bàn, ghế, phấn, bảng, khăn lau, bút, thước, tẩy,...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Hoạt động: nghe, viết, nói, vẽ, viết, hát, tập thể dục,...</a:t>
            </a: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78598" y="762000"/>
            <a:ext cx="139966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8277" y="2438400"/>
            <a:ext cx="13996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78598" y="4482167"/>
            <a:ext cx="13996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nay con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8277" y="3506450"/>
            <a:ext cx="14026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8919" y="6409492"/>
            <a:ext cx="13966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78203" y="457200"/>
            <a:ext cx="14097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20" y="2286000"/>
            <a:ext cx="1409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519" y="2514600"/>
            <a:ext cx="9906000" cy="1600200"/>
          </a:xfrm>
        </p:spPr>
        <p:txBody>
          <a:bodyPr/>
          <a:lstStyle/>
          <a:p>
            <a:pPr algn="l"/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Hỏi đáp về các nhân vật trong chuyện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5119" y="685800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61919" y="5867400"/>
            <a:ext cx="89498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Ghi lại 1 -2 câu hỏi của em và bạn</a:t>
            </a:r>
          </a:p>
        </p:txBody>
      </p:sp>
      <p:sp>
        <p:nvSpPr>
          <p:cNvPr id="15" name="Cloud 14"/>
          <p:cNvSpPr/>
          <p:nvPr/>
        </p:nvSpPr>
        <p:spPr>
          <a:xfrm>
            <a:off x="442119" y="3886200"/>
            <a:ext cx="5486400" cy="3581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18368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ĐỐ VUI VỀ ĐỒ DÙNG HỌC TẬP giúp bé PHÁT TRIỂN TRÍ THÔNG MINH - CÂU ĐỐ VUI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23" y="381000"/>
            <a:ext cx="15146031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9597</TotalTime>
  <Words>357</Words>
  <Application>Microsoft Office PowerPoint</Application>
  <PresentationFormat>Custom</PresentationFormat>
  <Paragraphs>45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Hỏi đáp về các nhân vật trong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Vũ Thị Diễm</cp:lastModifiedBy>
  <cp:revision>1055</cp:revision>
  <dcterms:created xsi:type="dcterms:W3CDTF">2008-09-09T22:52:10Z</dcterms:created>
  <dcterms:modified xsi:type="dcterms:W3CDTF">2024-10-15T08:11:50Z</dcterms:modified>
</cp:coreProperties>
</file>