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8" r:id="rId4"/>
  </p:sldMasterIdLst>
  <p:notesMasterIdLst>
    <p:notesMasterId r:id="rId7"/>
  </p:notesMasterIdLst>
  <p:sldIdLst>
    <p:sldId id="268" r:id="rId5"/>
    <p:sldId id="485" r:id="rId6"/>
    <p:sldId id="508" r:id="rId8"/>
    <p:sldId id="512" r:id="rId9"/>
    <p:sldId id="510" r:id="rId10"/>
    <p:sldId id="269" r:id="rId1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5" userDrawn="1">
          <p15:clr>
            <a:srgbClr val="A4A3A4"/>
          </p15:clr>
        </p15:guide>
        <p15:guide id="2" pos="28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03" autoAdjust="0"/>
    <p:restoredTop sz="94660"/>
  </p:normalViewPr>
  <p:slideViewPr>
    <p:cSldViewPr showGuides="1">
      <p:cViewPr>
        <p:scale>
          <a:sx n="98" d="100"/>
          <a:sy n="98" d="100"/>
        </p:scale>
        <p:origin x="858" y="-576"/>
      </p:cViewPr>
      <p:guideLst>
        <p:guide orient="horz" pos="2195"/>
        <p:guide pos="289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59972C7-EEAC-4234-A363-DFBC7313EEB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>
              <a:buNone/>
            </a:pPr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569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268"/>
            <a:ext cx="7886700" cy="28532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8935"/>
            <a:ext cx="7886700" cy="15007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6186"/>
            <a:ext cx="78867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85114" y="5243806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2155343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1981200" y="889000"/>
            <a:ext cx="716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6651010" y="39655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单击此处添加文字标题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183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569"/>
            <a:ext cx="6858000" cy="165523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10268"/>
            <a:ext cx="7886700" cy="285326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8935"/>
            <a:ext cx="7886700" cy="150071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48200" y="1826685"/>
            <a:ext cx="386715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6186"/>
            <a:ext cx="78867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30239" y="1680634"/>
            <a:ext cx="3868737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30239" y="2506133"/>
            <a:ext cx="386873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0634"/>
            <a:ext cx="3887788" cy="8255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6133"/>
            <a:ext cx="3887788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685114" y="5243806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0"/>
            <a:ext cx="2155343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1981200" y="889000"/>
            <a:ext cx="7162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6651010" y="396558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dirty="0"/>
              <a:t>单击此处添加文字标题</a:t>
            </a:r>
            <a:endParaRPr lang="zh-CN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vi-VN" dirty="0"/>
              <a:t>Click to edit Master title style</a:t>
            </a:r>
            <a:endParaRPr lang="en-US" altLang="vi-VN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  <a:endParaRPr lang="en-US" altLang="vi-VN" dirty="0"/>
          </a:p>
          <a:p>
            <a:pPr lvl="1"/>
            <a:r>
              <a:rPr lang="en-US" altLang="vi-VN" dirty="0"/>
              <a:t>Second level</a:t>
            </a:r>
            <a:endParaRPr lang="en-US" altLang="vi-VN" dirty="0"/>
          </a:p>
          <a:p>
            <a:pPr lvl="2"/>
            <a:r>
              <a:rPr lang="en-US" altLang="vi-VN" dirty="0"/>
              <a:t>Third level</a:t>
            </a:r>
            <a:endParaRPr lang="en-US" altLang="vi-VN" dirty="0"/>
          </a:p>
          <a:p>
            <a:pPr lvl="3"/>
            <a:r>
              <a:rPr lang="en-US" altLang="vi-VN" dirty="0"/>
              <a:t>Fourth level</a:t>
            </a:r>
            <a:endParaRPr lang="en-US" altLang="vi-VN" dirty="0"/>
          </a:p>
          <a:p>
            <a:pPr lvl="4"/>
            <a:r>
              <a:rPr lang="en-US" altLang="vi-VN" dirty="0"/>
              <a:t>Fifth level</a:t>
            </a:r>
            <a:endParaRPr lang="en-US" altLang="vi-VN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vi-VN" dirty="0">
                <a:latin typeface="Arial" panose="020B0604020202020204" pitchFamily="34" charset="0"/>
              </a:rPr>
            </a:fld>
            <a:endParaRPr lang="en-US" altLang="vi-V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6186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6685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6186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6685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NUL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top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Picture 10" descr="FIREWRK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2514600" cy="212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1" name="Picture 11" descr="FIREWRK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52400"/>
            <a:ext cx="2514600" cy="2124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3505200" y="304800"/>
            <a:ext cx="533400" cy="6207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73" name="AutoShape 13"/>
          <p:cNvSpPr>
            <a:spLocks noChangeArrowheads="1"/>
          </p:cNvSpPr>
          <p:nvPr/>
        </p:nvSpPr>
        <p:spPr bwMode="auto">
          <a:xfrm>
            <a:off x="4343400" y="0"/>
            <a:ext cx="533400" cy="6207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74" name="AutoShape 14"/>
          <p:cNvSpPr>
            <a:spLocks noChangeArrowheads="1"/>
          </p:cNvSpPr>
          <p:nvPr/>
        </p:nvSpPr>
        <p:spPr bwMode="auto">
          <a:xfrm>
            <a:off x="5029200" y="381000"/>
            <a:ext cx="533400" cy="6207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75" name="AutoShape 15"/>
          <p:cNvSpPr>
            <a:spLocks noChangeArrowheads="1"/>
          </p:cNvSpPr>
          <p:nvPr/>
        </p:nvSpPr>
        <p:spPr bwMode="auto">
          <a:xfrm>
            <a:off x="4724400" y="1295400"/>
            <a:ext cx="533400" cy="6207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76" name="AutoShape 16"/>
          <p:cNvSpPr>
            <a:spLocks noChangeArrowheads="1"/>
          </p:cNvSpPr>
          <p:nvPr/>
        </p:nvSpPr>
        <p:spPr bwMode="auto">
          <a:xfrm>
            <a:off x="3733800" y="1219200"/>
            <a:ext cx="533400" cy="6207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30" name="Text Box 18"/>
          <p:cNvSpPr txBox="1"/>
          <p:nvPr/>
        </p:nvSpPr>
        <p:spPr>
          <a:xfrm>
            <a:off x="776605" y="1932305"/>
            <a:ext cx="7252970" cy="2399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50000"/>
              </a:spcBef>
              <a:buNone/>
            </a:pPr>
            <a:r>
              <a:rPr lang="en-US" altLang="vi-VN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HÙNG THẮNG</a:t>
            </a:r>
            <a:endParaRPr lang="en-US" altLang="vi-VN" sz="2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ct val="50000"/>
              </a:spcBef>
              <a:buNone/>
            </a:pPr>
            <a:r>
              <a:rPr lang="en-US" altLang="vi-VN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2</a:t>
            </a:r>
            <a:endParaRPr lang="vi-VN" altLang="vi-VN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ct val="50000"/>
              </a:spcBef>
              <a:buNone/>
            </a:pPr>
            <a:r>
              <a:rPr lang="vi-VN" altLang="vi-VN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11: Phép trừ (qua 10) trong phạm vi 20</a:t>
            </a:r>
            <a:endParaRPr lang="vi-VN" altLang="vi-VN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>
              <a:spcBef>
                <a:spcPct val="50000"/>
              </a:spcBef>
              <a:buNone/>
            </a:pPr>
            <a:r>
              <a:rPr lang="vi-VN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(Tiết 2)</a:t>
            </a:r>
            <a:endParaRPr lang="vi-VN" altLang="en-US" sz="2800" b="1" dirty="0">
              <a:solidFill>
                <a:srgbClr val="FF0066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xit" presetSubtype="27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441412398771614704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0146,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400" y="0"/>
            <a:ext cx="8991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1"/>
          <p:cNvGrpSpPr/>
          <p:nvPr/>
        </p:nvGrpSpPr>
        <p:grpSpPr>
          <a:xfrm>
            <a:off x="330384" y="1760247"/>
            <a:ext cx="3536166" cy="2478125"/>
            <a:chOff x="2159184" y="2217447"/>
            <a:chExt cx="3536166" cy="2478125"/>
          </a:xfrm>
        </p:grpSpPr>
        <p:grpSp>
          <p:nvGrpSpPr>
            <p:cNvPr id="3" name="Group 2"/>
            <p:cNvGrpSpPr/>
            <p:nvPr/>
          </p:nvGrpSpPr>
          <p:grpSpPr>
            <a:xfrm>
              <a:off x="2159184" y="2217447"/>
              <a:ext cx="3536166" cy="2478125"/>
              <a:chOff x="2296597" y="1542979"/>
              <a:chExt cx="3536166" cy="2478125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2296597" y="1542979"/>
                <a:ext cx="3536166" cy="2478125"/>
              </a:xfrm>
              <a:prstGeom prst="roundRect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lphaLcParenR"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Tính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12 – 4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Tách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: 12 = 10 + 2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10 – 4 =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  <a:p>
                <a:pPr marL="342900" marR="0" lvl="0" indent="-3429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     + 2 =  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7" name="Rectangle: Rounded Corners 6"/>
              <p:cNvSpPr/>
              <p:nvPr/>
            </p:nvSpPr>
            <p:spPr>
              <a:xfrm>
                <a:off x="4102779" y="3411197"/>
                <a:ext cx="436418" cy="43641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3965366" y="3503598"/>
              <a:ext cx="436418" cy="43641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2564287" y="4084100"/>
              <a:ext cx="436418" cy="43641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283255" y="1760247"/>
            <a:ext cx="3536166" cy="2478125"/>
            <a:chOff x="7188255" y="2217447"/>
            <a:chExt cx="3536166" cy="2478125"/>
          </a:xfrm>
        </p:grpSpPr>
        <p:grpSp>
          <p:nvGrpSpPr>
            <p:cNvPr id="23" name="Group 22"/>
            <p:cNvGrpSpPr/>
            <p:nvPr/>
          </p:nvGrpSpPr>
          <p:grpSpPr>
            <a:xfrm>
              <a:off x="7188255" y="2217447"/>
              <a:ext cx="3536166" cy="2478125"/>
              <a:chOff x="7382637" y="1542979"/>
              <a:chExt cx="3536166" cy="2478125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7382637" y="1542979"/>
                <a:ext cx="3536166" cy="2478125"/>
                <a:chOff x="2296597" y="1542979"/>
                <a:chExt cx="3536166" cy="2478125"/>
              </a:xfrm>
            </p:grpSpPr>
            <p:sp>
              <p:nvSpPr>
                <p:cNvPr id="30" name="TextBox 29"/>
                <p:cNvSpPr txBox="1"/>
                <p:nvPr/>
              </p:nvSpPr>
              <p:spPr>
                <a:xfrm>
                  <a:off x="2296597" y="1542979"/>
                  <a:ext cx="3536166" cy="2478125"/>
                </a:xfrm>
                <a:prstGeom prst="roundRect">
                  <a:avLst/>
                </a:prstGeom>
                <a:ln>
                  <a:solidFill>
                    <a:srgbClr val="9DD046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rPr>
                    <a:t>b)   </a:t>
                  </a:r>
                  <a:r>
                    <a:rPr kumimoji="0" lang="en-US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rPr>
                    <a:t>Tính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rPr>
                    <a:t> 13 – 6 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US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rPr>
                    <a:t>Tách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rPr>
                    <a:t>: 13 = 10 + 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rPr>
                    <a:t>10 –         = 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rPr>
                    <a:t>      +       =  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  <p:sp>
              <p:nvSpPr>
                <p:cNvPr id="31" name="Rectangle: Rounded Corners 30"/>
                <p:cNvSpPr/>
                <p:nvPr/>
              </p:nvSpPr>
              <p:spPr>
                <a:xfrm>
                  <a:off x="4420282" y="3431840"/>
                  <a:ext cx="436418" cy="436418"/>
                </a:xfrm>
                <a:prstGeom prst="roundRect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cs typeface="+mn-cs"/>
                    </a:rPr>
                    <a:t>?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endParaRPr>
                </a:p>
              </p:txBody>
            </p:sp>
          </p:grpSp>
          <p:sp>
            <p:nvSpPr>
              <p:cNvPr id="27" name="Rectangle: Rounded Corners 26"/>
              <p:cNvSpPr/>
              <p:nvPr/>
            </p:nvSpPr>
            <p:spPr>
              <a:xfrm>
                <a:off x="8714301" y="2853413"/>
                <a:ext cx="436418" cy="43641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9572364" y="2853413"/>
                <a:ext cx="436418" cy="43641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  <p:sp>
            <p:nvSpPr>
              <p:cNvPr id="29" name="Rectangle: Rounded Corners 28"/>
              <p:cNvSpPr/>
              <p:nvPr/>
            </p:nvSpPr>
            <p:spPr>
              <a:xfrm>
                <a:off x="7914881" y="3431840"/>
                <a:ext cx="436418" cy="43641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cs typeface="+mn-cs"/>
                  </a:rPr>
                  <a:t>?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endParaRPr>
              </a:p>
            </p:txBody>
          </p:sp>
        </p:grpSp>
        <p:sp>
          <p:nvSpPr>
            <p:cNvPr id="24" name="Rectangle: Rounded Corners 23"/>
            <p:cNvSpPr/>
            <p:nvPr/>
          </p:nvSpPr>
          <p:spPr>
            <a:xfrm>
              <a:off x="9998342" y="3008098"/>
              <a:ext cx="436418" cy="43641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25" name="Rectangle: Rounded Corners 24"/>
            <p:cNvSpPr/>
            <p:nvPr/>
          </p:nvSpPr>
          <p:spPr>
            <a:xfrm>
              <a:off x="8519919" y="4101777"/>
              <a:ext cx="436418" cy="436418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038594" y="4602230"/>
            <a:ext cx="1967345" cy="512618"/>
            <a:chOff x="2563090" y="4391891"/>
            <a:chExt cx="1967345" cy="512618"/>
          </a:xfrm>
        </p:grpSpPr>
        <p:sp>
          <p:nvSpPr>
            <p:cNvPr id="35" name="Rectangle: Rounded Corners 34"/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12 – 4 =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6" name="Rectangle: Rounded Corners 35"/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220907" y="4602230"/>
            <a:ext cx="1967345" cy="512618"/>
            <a:chOff x="2563090" y="4391891"/>
            <a:chExt cx="1967345" cy="512618"/>
          </a:xfrm>
        </p:grpSpPr>
        <p:sp>
          <p:nvSpPr>
            <p:cNvPr id="38" name="Rectangle: Rounded Corners 37"/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13 – 6 =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3924958" y="4429991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cs typeface="+mn-cs"/>
                </a:rPr>
                <a:t>?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cs"/>
              </a:endParaRPr>
            </a:p>
          </p:txBody>
        </p:sp>
      </p:grpSp>
      <p:sp>
        <p:nvSpPr>
          <p:cNvPr id="8" name="Oval 7"/>
          <p:cNvSpPr/>
          <p:nvPr/>
        </p:nvSpPr>
        <p:spPr>
          <a:xfrm>
            <a:off x="805263" y="704333"/>
            <a:ext cx="523220" cy="523220"/>
          </a:xfrm>
          <a:prstGeom prst="ellipse">
            <a:avLst/>
          </a:prstGeom>
          <a:solidFill>
            <a:srgbClr val="377ECD"/>
          </a:solidFill>
          <a:ln>
            <a:solidFill>
              <a:srgbClr val="377ECD">
                <a:lumMod val="40000"/>
                <a:lumOff val="60000"/>
              </a:srgbClr>
            </a:solidFill>
          </a:ln>
        </p:spPr>
        <p:style>
          <a:lnRef idx="2">
            <a:srgbClr val="377ECD">
              <a:shade val="50000"/>
            </a:srgbClr>
          </a:lnRef>
          <a:fillRef idx="1">
            <a:srgbClr val="377ECD"/>
          </a:fillRef>
          <a:effectRef idx="0">
            <a:srgbClr val="377ECD"/>
          </a:effectRef>
          <a:fontRef idx="minor">
            <a:srgbClr val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</a:endParaRPr>
          </a:p>
        </p:txBody>
      </p:sp>
      <p:sp>
        <p:nvSpPr>
          <p:cNvPr id="56" name="Rectangle: Rounded Corners 32"/>
          <p:cNvSpPr/>
          <p:nvPr/>
        </p:nvSpPr>
        <p:spPr>
          <a:xfrm>
            <a:off x="2136566" y="306032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7" name="Rectangle: Rounded Corners 32"/>
          <p:cNvSpPr/>
          <p:nvPr/>
        </p:nvSpPr>
        <p:spPr>
          <a:xfrm>
            <a:off x="735965" y="3572510"/>
            <a:ext cx="462915" cy="4895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8" name="Rectangle: Rounded Corners 41"/>
          <p:cNvSpPr/>
          <p:nvPr/>
        </p:nvSpPr>
        <p:spPr>
          <a:xfrm>
            <a:off x="2136566" y="36253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9" name="Rectangle: Rounded Corners 41"/>
          <p:cNvSpPr/>
          <p:nvPr/>
        </p:nvSpPr>
        <p:spPr>
          <a:xfrm>
            <a:off x="2400091" y="464828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0" name="Rectangle: Rounded Corners 41"/>
          <p:cNvSpPr/>
          <p:nvPr/>
        </p:nvSpPr>
        <p:spPr>
          <a:xfrm>
            <a:off x="8080166" y="255850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1" name="Rectangle: Rounded Corners 43"/>
          <p:cNvSpPr/>
          <p:nvPr/>
        </p:nvSpPr>
        <p:spPr>
          <a:xfrm>
            <a:off x="6614919" y="306806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6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2" name="Rectangle: Rounded Corners 44"/>
          <p:cNvSpPr/>
          <p:nvPr/>
        </p:nvSpPr>
        <p:spPr>
          <a:xfrm>
            <a:off x="7472982" y="3073699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3" name="Rectangle: Rounded Corners 45"/>
          <p:cNvSpPr/>
          <p:nvPr/>
        </p:nvSpPr>
        <p:spPr>
          <a:xfrm>
            <a:off x="5813382" y="3644577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5" name="Rectangle: Rounded Corners 46"/>
          <p:cNvSpPr/>
          <p:nvPr/>
        </p:nvSpPr>
        <p:spPr>
          <a:xfrm>
            <a:off x="6614919" y="3643012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6" name="Rectangle: Rounded Corners 67"/>
          <p:cNvSpPr/>
          <p:nvPr/>
        </p:nvSpPr>
        <p:spPr>
          <a:xfrm>
            <a:off x="7416359" y="3657686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7" name="Rectangle: Rounded Corners 68"/>
          <p:cNvSpPr/>
          <p:nvPr/>
        </p:nvSpPr>
        <p:spPr>
          <a:xfrm>
            <a:off x="7583410" y="4640670"/>
            <a:ext cx="436418" cy="4364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5" grpId="0" bldLvl="0" animBg="1"/>
      <p:bldP spid="66" grpId="0" bldLvl="0" animBg="1"/>
      <p:bldP spid="6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2194" y="1789399"/>
          <a:ext cx="9081653" cy="210312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383665"/>
                <a:gridCol w="1653943"/>
                <a:gridCol w="1308100"/>
                <a:gridCol w="1155700"/>
                <a:gridCol w="1224973"/>
                <a:gridCol w="1163782"/>
                <a:gridCol w="1191490"/>
              </a:tblGrid>
              <a:tr h="562490">
                <a:tc rowSpan="2">
                  <a:txBody>
                    <a:bodyPr/>
                    <a:p>
                      <a:pPr algn="ctr"/>
                      <a:r>
                        <a:rPr lang="en-US" sz="4000" b="1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– </a:t>
                      </a:r>
                      <a:endParaRPr lang="en-US" sz="4000" b="1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solidFill>
                      <a:srgbClr val="377EC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13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solidFill>
                      <a:srgbClr val="377EC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13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solidFill>
                      <a:srgbClr val="377EC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13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solidFill>
                      <a:srgbClr val="377EC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13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solidFill>
                      <a:srgbClr val="377EC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13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solidFill>
                      <a:srgbClr val="377EC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13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solidFill>
                      <a:srgbClr val="377ECD">
                        <a:lumMod val="20000"/>
                        <a:lumOff val="80000"/>
                      </a:srgbClr>
                    </a:solidFill>
                  </a:tcPr>
                </a:tc>
              </a:tr>
              <a:tr h="560682">
                <a:tc vMerge="1">
                  <a:tcPr anchor="ctr">
                    <a:solidFill>
                      <a:srgbClr val="377ECD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4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377EC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5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377EC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6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377EC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7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377EC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8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377EC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9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377ECD">
                        <a:lumMod val="20000"/>
                        <a:lumOff val="80000"/>
                      </a:srgbClr>
                    </a:solidFill>
                  </a:tcPr>
                </a:tc>
              </a:tr>
              <a:tr h="560682">
                <a:tc>
                  <a:txBody>
                    <a:bodyPr/>
                    <a:p>
                      <a:pPr algn="ctr"/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5FC8A9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9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5FC8A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?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5FC8A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?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5FC8A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?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5FC8A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?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5FC8A9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4000" b="0" dirty="0">
                          <a:solidFill>
                            <a:sysClr val="windowText" lastClr="000000"/>
                          </a:solidFill>
                          <a:latin typeface="思源黑体 CN Medium" charset="0"/>
                        </a:rPr>
                        <a:t>?</a:t>
                      </a:r>
                      <a:endParaRPr lang="en-US" sz="4000" b="0" dirty="0">
                        <a:solidFill>
                          <a:sysClr val="windowText" lastClr="000000"/>
                        </a:solidFill>
                        <a:latin typeface="思源黑体 CN Medium" charset="0"/>
                      </a:endParaRPr>
                    </a:p>
                  </a:txBody>
                  <a:tcPr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solidFill>
                      <a:srgbClr val="5FC8A9">
                        <a:lumMod val="40000"/>
                        <a:lumOff val="6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5" name="Oval 14"/>
          <p:cNvSpPr/>
          <p:nvPr/>
        </p:nvSpPr>
        <p:spPr>
          <a:xfrm>
            <a:off x="327156" y="827959"/>
            <a:ext cx="523220" cy="523220"/>
          </a:xfrm>
          <a:prstGeom prst="ellipse">
            <a:avLst/>
          </a:prstGeom>
          <a:solidFill>
            <a:srgbClr val="377ECD"/>
          </a:solidFill>
          <a:ln>
            <a:solidFill>
              <a:srgbClr val="377ECD">
                <a:lumMod val="40000"/>
                <a:lumOff val="60000"/>
              </a:srgbClr>
            </a:solidFill>
          </a:ln>
        </p:spPr>
        <p:style>
          <a:lnRef idx="2">
            <a:srgbClr val="377ECD">
              <a:shade val="50000"/>
            </a:srgbClr>
          </a:lnRef>
          <a:fillRef idx="1">
            <a:srgbClr val="377ECD"/>
          </a:fillRef>
          <a:effectRef idx="0">
            <a:srgbClr val="377ECD"/>
          </a:effectRef>
          <a:fontRef idx="minor">
            <a:srgbClr val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</a:endParaRPr>
          </a:p>
        </p:txBody>
      </p:sp>
      <p:sp>
        <p:nvSpPr>
          <p:cNvPr id="2" name="TextBox 9"/>
          <p:cNvSpPr txBox="1"/>
          <p:nvPr/>
        </p:nvSpPr>
        <p:spPr>
          <a:xfrm>
            <a:off x="3481659" y="3229725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4750158" y="3229725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TextBox 11"/>
          <p:cNvSpPr txBox="1"/>
          <p:nvPr/>
        </p:nvSpPr>
        <p:spPr>
          <a:xfrm>
            <a:off x="5880111" y="3229724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TextBox 12"/>
          <p:cNvSpPr txBox="1"/>
          <p:nvPr/>
        </p:nvSpPr>
        <p:spPr>
          <a:xfrm>
            <a:off x="7079337" y="3246188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TextBox 13"/>
          <p:cNvSpPr txBox="1"/>
          <p:nvPr/>
        </p:nvSpPr>
        <p:spPr>
          <a:xfrm>
            <a:off x="8250105" y="3229724"/>
            <a:ext cx="44114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Oval 2"/>
          <p:cNvSpPr/>
          <p:nvPr/>
        </p:nvSpPr>
        <p:spPr>
          <a:xfrm>
            <a:off x="762292" y="390487"/>
            <a:ext cx="523220" cy="523220"/>
          </a:xfrm>
          <a:prstGeom prst="ellipse">
            <a:avLst/>
          </a:prstGeom>
          <a:solidFill>
            <a:srgbClr val="377ECD"/>
          </a:solidFill>
          <a:ln>
            <a:solidFill>
              <a:srgbClr val="377ECD">
                <a:lumMod val="40000"/>
                <a:lumOff val="60000"/>
              </a:srgbClr>
            </a:solidFill>
          </a:ln>
        </p:spPr>
        <p:style>
          <a:lnRef idx="2">
            <a:srgbClr val="377ECD">
              <a:shade val="50000"/>
            </a:srgbClr>
          </a:lnRef>
          <a:fillRef idx="1">
            <a:srgbClr val="377ECD"/>
          </a:fillRef>
          <a:effectRef idx="0">
            <a:srgbClr val="377ECD"/>
          </a:effectRef>
          <a:fontRef idx="minor">
            <a:srgbClr val="FFFFFF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656" y="1066365"/>
            <a:ext cx="8122128" cy="457286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20750" y="3624263"/>
            <a:ext cx="2708350" cy="890587"/>
            <a:chOff x="7880507" y="2628243"/>
            <a:chExt cx="1243535" cy="1013359"/>
          </a:xfrm>
        </p:grpSpPr>
        <p:sp>
          <p:nvSpPr>
            <p:cNvPr id="6" name="Freeform: Shape 5"/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rgbClr val="377ECD"/>
            </a:lnRef>
            <a:fillRef idx="0">
              <a:srgbClr val="377ECD"/>
            </a:fillRef>
            <a:effectRef idx="0">
              <a:srgbClr val="377ECD"/>
            </a:effectRef>
            <a:fontRef idx="minor">
              <a:sysClr val="windowText" lastClr="000000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ea"/>
              </a:endParaRPr>
            </a:p>
          </p:txBody>
        </p:sp>
        <p:sp>
          <p:nvSpPr>
            <p:cNvPr id="7" name="Oval 6"/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rgbClr val="377ECD">
                <a:shade val="50000"/>
              </a:srgbClr>
            </a:lnRef>
            <a:fillRef idx="1">
              <a:srgbClr val="377ECD"/>
            </a:fillRef>
            <a:effectRef idx="0">
              <a:srgbClr val="377ECD"/>
            </a:effectRef>
            <a:fontRef idx="minor">
              <a:srgbClr val="FFFFFF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rgbClr val="377ECD">
                <a:shade val="50000"/>
              </a:srgbClr>
            </a:lnRef>
            <a:fillRef idx="1">
              <a:srgbClr val="377ECD"/>
            </a:fillRef>
            <a:effectRef idx="0">
              <a:srgbClr val="377ECD"/>
            </a:effectRef>
            <a:fontRef idx="minor">
              <a:srgbClr val="FFFFFF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 flipH="1">
            <a:off x="5460304" y="3214186"/>
            <a:ext cx="1922498" cy="1057926"/>
            <a:chOff x="7880507" y="2628243"/>
            <a:chExt cx="1243535" cy="1013359"/>
          </a:xfrm>
        </p:grpSpPr>
        <p:sp>
          <p:nvSpPr>
            <p:cNvPr id="19" name="Freeform: Shape 18"/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rgbClr val="377ECD"/>
            </a:lnRef>
            <a:fillRef idx="0">
              <a:srgbClr val="377ECD"/>
            </a:fillRef>
            <a:effectRef idx="0">
              <a:srgbClr val="377ECD"/>
            </a:effectRef>
            <a:fontRef idx="minor">
              <a:sysClr val="windowText" lastClr="000000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ea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rgbClr val="377ECD">
                <a:shade val="50000"/>
              </a:srgbClr>
            </a:lnRef>
            <a:fillRef idx="1">
              <a:srgbClr val="377ECD"/>
            </a:fillRef>
            <a:effectRef idx="0">
              <a:srgbClr val="377ECD"/>
            </a:effectRef>
            <a:fontRef idx="minor">
              <a:srgbClr val="FFFFFF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rgbClr val="377ECD">
                <a:shade val="50000"/>
              </a:srgbClr>
            </a:lnRef>
            <a:fillRef idx="1">
              <a:srgbClr val="377ECD"/>
            </a:fillRef>
            <a:effectRef idx="0">
              <a:srgbClr val="377ECD"/>
            </a:effectRef>
            <a:fontRef idx="minor">
              <a:srgbClr val="FFFFFF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flipH="1">
            <a:off x="5880099" y="2424919"/>
            <a:ext cx="1041485" cy="927881"/>
            <a:chOff x="7880507" y="2628243"/>
            <a:chExt cx="1243535" cy="1013359"/>
          </a:xfrm>
        </p:grpSpPr>
        <p:sp>
          <p:nvSpPr>
            <p:cNvPr id="23" name="Freeform: Shape 22"/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rgbClr val="377ECD"/>
            </a:lnRef>
            <a:fillRef idx="0">
              <a:srgbClr val="377ECD"/>
            </a:fillRef>
            <a:effectRef idx="0">
              <a:srgbClr val="377ECD"/>
            </a:effectRef>
            <a:fontRef idx="minor">
              <a:sysClr val="windowText" lastClr="000000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ea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rgbClr val="377ECD">
                <a:shade val="50000"/>
              </a:srgbClr>
            </a:lnRef>
            <a:fillRef idx="1">
              <a:srgbClr val="377ECD"/>
            </a:fillRef>
            <a:effectRef idx="0">
              <a:srgbClr val="377ECD"/>
            </a:effectRef>
            <a:fontRef idx="minor">
              <a:srgbClr val="FFFFFF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rgbClr val="377ECD">
                <a:shade val="50000"/>
              </a:srgbClr>
            </a:lnRef>
            <a:fillRef idx="1">
              <a:srgbClr val="377ECD"/>
            </a:fillRef>
            <a:effectRef idx="0">
              <a:srgbClr val="377ECD"/>
            </a:effectRef>
            <a:fontRef idx="minor">
              <a:srgbClr val="FFFFFF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09846" y="2464905"/>
            <a:ext cx="1795508" cy="1463163"/>
            <a:chOff x="7880507" y="2628243"/>
            <a:chExt cx="1243535" cy="1013359"/>
          </a:xfrm>
        </p:grpSpPr>
        <p:sp>
          <p:nvSpPr>
            <p:cNvPr id="27" name="Freeform: Shape 26"/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rgbClr val="377ECD"/>
            </a:lnRef>
            <a:fillRef idx="0">
              <a:srgbClr val="377ECD"/>
            </a:fillRef>
            <a:effectRef idx="0">
              <a:srgbClr val="377ECD"/>
            </a:effectRef>
            <a:fontRef idx="minor">
              <a:sysClr val="windowText" lastClr="000000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ea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rgbClr val="377ECD">
                <a:shade val="50000"/>
              </a:srgbClr>
            </a:lnRef>
            <a:fillRef idx="1">
              <a:srgbClr val="377ECD"/>
            </a:fillRef>
            <a:effectRef idx="0">
              <a:srgbClr val="377ECD"/>
            </a:effectRef>
            <a:fontRef idx="minor">
              <a:srgbClr val="FFFFFF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rgbClr val="377ECD">
                <a:shade val="50000"/>
              </a:srgbClr>
            </a:lnRef>
            <a:fillRef idx="1">
              <a:srgbClr val="377ECD"/>
            </a:fillRef>
            <a:effectRef idx="0">
              <a:srgbClr val="377ECD"/>
            </a:effectRef>
            <a:fontRef idx="minor">
              <a:srgbClr val="FFFFFF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584613" y="4291327"/>
            <a:ext cx="798189" cy="650303"/>
            <a:chOff x="7880507" y="2628243"/>
            <a:chExt cx="1243535" cy="1013359"/>
          </a:xfrm>
        </p:grpSpPr>
        <p:sp>
          <p:nvSpPr>
            <p:cNvPr id="31" name="Freeform: Shape 30"/>
            <p:cNvSpPr/>
            <p:nvPr/>
          </p:nvSpPr>
          <p:spPr>
            <a:xfrm>
              <a:off x="7924800" y="2670628"/>
              <a:ext cx="1161143" cy="928915"/>
            </a:xfrm>
            <a:custGeom>
              <a:avLst/>
              <a:gdLst>
                <a:gd name="connsiteX0" fmla="*/ 0 w 1161143"/>
                <a:gd name="connsiteY0" fmla="*/ 0 h 928915"/>
                <a:gd name="connsiteX1" fmla="*/ 1161143 w 1161143"/>
                <a:gd name="connsiteY1" fmla="*/ 928915 h 928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43" h="928915">
                  <a:moveTo>
                    <a:pt x="0" y="0"/>
                  </a:moveTo>
                  <a:lnTo>
                    <a:pt x="1161143" y="92891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rgbClr val="377ECD"/>
            </a:lnRef>
            <a:fillRef idx="0">
              <a:srgbClr val="377ECD"/>
            </a:fillRef>
            <a:effectRef idx="0">
              <a:srgbClr val="377ECD"/>
            </a:effectRef>
            <a:fontRef idx="minor">
              <a:sysClr val="windowText" lastClr="000000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cs typeface="+mn-ea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 flipH="1">
              <a:off x="7880507" y="2628243"/>
              <a:ext cx="77856" cy="7785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rgbClr val="377ECD">
                <a:shade val="50000"/>
              </a:srgbClr>
            </a:lnRef>
            <a:fillRef idx="1">
              <a:srgbClr val="377ECD"/>
            </a:fillRef>
            <a:effectRef idx="0">
              <a:srgbClr val="377ECD"/>
            </a:effectRef>
            <a:fontRef idx="minor">
              <a:srgbClr val="FFFFFF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 flipH="1">
              <a:off x="9047843" y="3565403"/>
              <a:ext cx="76199" cy="761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rgbClr val="377ECD">
                <a:shade val="50000"/>
              </a:srgbClr>
            </a:lnRef>
            <a:fillRef idx="1">
              <a:srgbClr val="377ECD"/>
            </a:fillRef>
            <a:effectRef idx="0">
              <a:srgbClr val="377ECD"/>
            </a:effectRef>
            <a:fontRef idx="minor">
              <a:srgbClr val="FFFFFF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cs typeface="+mn-ea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450154" y="5834453"/>
            <a:ext cx="86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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 6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đậu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cs typeface="+mn-ea"/>
                <a:sym typeface="Wingdings" panose="05000000000000000000" pitchFamily="2" charset="2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cs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op12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5" name="WordArt 7"/>
          <p:cNvSpPr>
            <a:spLocks noTextEdit="1"/>
          </p:cNvSpPr>
          <p:nvPr/>
        </p:nvSpPr>
        <p:spPr>
          <a:xfrm>
            <a:off x="381000" y="914400"/>
            <a:ext cx="8486775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200" b="1" i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>
                    <a:alpha val="72156"/>
                  </a:srgbClr>
                </a:solidFill>
                <a:effectLst>
                  <a:outerShdw dist="107763" dir="13499999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XIN CHÂN THÀNH CẢM ƠN QUÝ THẦY CÔ</a:t>
            </a:r>
            <a:endParaRPr lang="en-US" sz="3200" b="1" i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>
                  <a:alpha val="72156"/>
                </a:srgbClr>
              </a:solidFill>
              <a:effectLst>
                <a:outerShdw dist="107763" dir="13499999" algn="ctr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i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>
                    <a:alpha val="72156"/>
                  </a:srgbClr>
                </a:solidFill>
                <a:effectLst>
                  <a:outerShdw dist="107763" dir="13499999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CÙNG CÁC EM HỌC SINH</a:t>
            </a:r>
            <a:endParaRPr lang="en-US" sz="3200" b="1" i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>
                  <a:alpha val="72156"/>
                </a:srgbClr>
              </a:solidFill>
              <a:effectLst>
                <a:outerShdw dist="107763" dir="13499999" algn="ctr" rotWithShape="0">
                  <a:srgbClr val="808080">
                    <a:alpha val="5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316" name="WordArt 8"/>
          <p:cNvSpPr>
            <a:spLocks noTextEdit="1"/>
          </p:cNvSpPr>
          <p:nvPr/>
        </p:nvSpPr>
        <p:spPr>
          <a:xfrm>
            <a:off x="1905000" y="3810000"/>
            <a:ext cx="4600575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  <a:scene3d>
              <a:camera prst="legacyPerspectiveTop">
                <a:rot lat="0" lon="0" rev="0"/>
              </a:camera>
              <a:lightRig rig="legacyHarsh3" dir="b"/>
            </a:scene3d>
            <a:sp3d extrusionH="121893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6000" b="1">
                <a:gradFill rotWithShape="1">
                  <a:gsLst>
                    <a:gs pos="0">
                      <a:srgbClr val="FF00FF">
                        <a:alpha val="57001"/>
                      </a:srgbClr>
                    </a:gs>
                    <a:gs pos="100000">
                      <a:srgbClr val="FFFF00"/>
                    </a:gs>
                  </a:gsLst>
                  <a:lin ang="2700000" scaled="1"/>
                  <a:tileRect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Chào tạm biệt</a:t>
            </a:r>
            <a:endParaRPr lang="en-US" sz="6000" b="1">
              <a:gradFill rotWithShape="1">
                <a:gsLst>
                  <a:gs pos="0">
                    <a:srgbClr val="FF00FF">
                      <a:alpha val="57001"/>
                    </a:srgbClr>
                  </a:gs>
                  <a:gs pos="100000">
                    <a:srgbClr val="FFFF00"/>
                  </a:gs>
                </a:gsLst>
                <a:lin ang="2700000" scaled="1"/>
                <a:tileRect/>
              </a:gra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WPS Presentation</Application>
  <PresentationFormat>On-screen Show (4:3)</PresentationFormat>
  <Paragraphs>126</Paragraphs>
  <Slides>6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6</vt:i4>
      </vt:variant>
    </vt:vector>
  </HeadingPairs>
  <TitlesOfParts>
    <vt:vector size="24" baseType="lpstr">
      <vt:lpstr>Arial</vt:lpstr>
      <vt:lpstr>SimSun</vt:lpstr>
      <vt:lpstr>Wingdings</vt:lpstr>
      <vt:lpstr>Calibri</vt:lpstr>
      <vt:lpstr>Times New Roman</vt:lpstr>
      <vt:lpstr>方正正黑简体</vt:lpstr>
      <vt:lpstr>Calibri</vt:lpstr>
      <vt:lpstr>Arial</vt:lpstr>
      <vt:lpstr>Microsoft YaHei</vt:lpstr>
      <vt:lpstr>Arial Unicode MS</vt:lpstr>
      <vt:lpstr>等线 Light</vt:lpstr>
      <vt:lpstr>等线</vt:lpstr>
      <vt:lpstr>Calibri Light</vt:lpstr>
      <vt:lpstr>思源黑体 CN Medium</vt:lpstr>
      <vt:lpstr>思源黑体 CN Medium</vt:lpstr>
      <vt:lpstr>Default Design</vt:lpstr>
      <vt:lpstr>https://www.freeppt7.com</vt:lpstr>
      <vt:lpstr>1_https://www.freeppt7.com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ITQuangNam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Nguyễn Hải Linh</cp:lastModifiedBy>
  <cp:revision>39</cp:revision>
  <dcterms:created xsi:type="dcterms:W3CDTF">2009-12-31T17:46:00Z</dcterms:created>
  <dcterms:modified xsi:type="dcterms:W3CDTF">2024-10-16T14:02:50Z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827B9D009CF746DE9B5FDE86B002DE9D_13</vt:lpwstr>
  </property>
  <property fmtid="{D5CDD505-2E9C-101B-9397-08002B2CF9AE}" pid="3" name="KSOProductBuildVer">
    <vt:lpwstr>1033-12.2.0.18283</vt:lpwstr>
  </property>
</Properties>
</file>