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9" r:id="rId2"/>
    <p:sldId id="287" r:id="rId3"/>
    <p:sldId id="278" r:id="rId4"/>
    <p:sldId id="369" r:id="rId5"/>
    <p:sldId id="361" r:id="rId6"/>
    <p:sldId id="281" r:id="rId7"/>
    <p:sldId id="371" r:id="rId8"/>
    <p:sldId id="279" r:id="rId9"/>
    <p:sldId id="359" r:id="rId10"/>
    <p:sldId id="373" r:id="rId11"/>
    <p:sldId id="374" r:id="rId12"/>
    <p:sldId id="375" r:id="rId13"/>
    <p:sldId id="378" r:id="rId14"/>
    <p:sldId id="3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t>2024/10/15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thế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để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tắt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nến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mà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không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thổi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lear glass bottle with a black background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/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/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/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601</Words>
  <Application>Microsoft Office PowerPoint</Application>
  <PresentationFormat>Widescreen</PresentationFormat>
  <Paragraphs>44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linh</cp:lastModifiedBy>
  <cp:revision>42</cp:revision>
  <dcterms:created xsi:type="dcterms:W3CDTF">2023-07-22T13:22:00Z</dcterms:created>
  <dcterms:modified xsi:type="dcterms:W3CDTF">2024-10-15T14:09:00Z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8474E89840C7421BB4CA3FA189981BCF</vt:lpwstr>
  </property>
  <property fmtid="{D5CDD505-2E9C-101B-9397-08002B2CF9AE}" pid="3" name="KSOProductBuildVer">
    <vt:lpwstr>1033-11.2.0.11537</vt:lpwstr>
  </property>
</Properties>
</file>