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</p:sldMasterIdLst>
  <p:notesMasterIdLst>
    <p:notesMasterId r:id="rId16"/>
  </p:notesMasterIdLst>
  <p:sldIdLst>
    <p:sldId id="282" r:id="rId3"/>
    <p:sldId id="270" r:id="rId4"/>
    <p:sldId id="283" r:id="rId5"/>
    <p:sldId id="284" r:id="rId6"/>
    <p:sldId id="257" r:id="rId7"/>
    <p:sldId id="271" r:id="rId8"/>
    <p:sldId id="258" r:id="rId9"/>
    <p:sldId id="260" r:id="rId10"/>
    <p:sldId id="286" r:id="rId11"/>
    <p:sldId id="275" r:id="rId12"/>
    <p:sldId id="262" r:id="rId13"/>
    <p:sldId id="288" r:id="rId14"/>
    <p:sldId id="200757719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818" autoAdjust="0"/>
  </p:normalViewPr>
  <p:slideViewPr>
    <p:cSldViewPr snapToGrid="0">
      <p:cViewPr varScale="1">
        <p:scale>
          <a:sx n="65" d="100"/>
          <a:sy n="65" d="100"/>
        </p:scale>
        <p:origin x="9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38A6B6-D3A3-4789-9B7D-15AA8D912FED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DB0E7-621F-46AE-8883-2814CA077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634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khoá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khoá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Qua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khoá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DB0E7-621F-46AE-8883-2814CA0776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5616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513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154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05107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39156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06656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13123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745271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36077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2525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89124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620942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00355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32465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0676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2849106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689557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23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247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687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2921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5576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221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875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23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791075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963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401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930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5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60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07447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07719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42535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0271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43273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72209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3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  <p:pic>
        <p:nvPicPr>
          <p:cNvPr id="17" name="Picture 1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01DAD07F-9986-2139-B653-2DAA62DAD05B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923" y="180485"/>
            <a:ext cx="1365511" cy="136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9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5" r:id="rId14"/>
    <p:sldLayoutId id="2147483678" r:id="rId15"/>
    <p:sldLayoutId id="2147483679" r:id="rId16"/>
    <p:sldLayoutId id="2147483680" r:id="rId17"/>
    <p:sldLayoutId id="2147483682" r:id="rId18"/>
    <p:sldLayoutId id="2147483684" r:id="rId19"/>
    <p:sldLayoutId id="2147483685" r:id="rId20"/>
    <p:sldLayoutId id="2147483686" r:id="rId2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18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20.png"/><Relationship Id="rId5" Type="http://schemas.microsoft.com/office/2007/relationships/hdphoto" Target="../media/hdphoto3.wdp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18.png"/><Relationship Id="rId1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0" y="1661692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20046" y="1794005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4" y="1432291"/>
            <a:ext cx="3775110" cy="4959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85DFB8E-0A0C-DCB1-3004-06E583D694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3906" y="2136556"/>
            <a:ext cx="616968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55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1737" y="2751967"/>
            <a:ext cx="4314377" cy="43143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60830" y="2620080"/>
            <a:ext cx="8243639" cy="1478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4760" y="776692"/>
            <a:ext cx="8980186" cy="1975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0281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0">
            <a:extLst>
              <a:ext uri="{FF2B5EF4-FFF2-40B4-BE49-F238E27FC236}">
                <a16:creationId xmlns:a16="http://schemas.microsoft.com/office/drawing/2014/main" xmlns="" id="{158EC84A-6DE3-9F3F-A162-349D2B8E45D5}"/>
              </a:ext>
            </a:extLst>
          </p:cNvPr>
          <p:cNvSpPr/>
          <p:nvPr/>
        </p:nvSpPr>
        <p:spPr>
          <a:xfrm>
            <a:off x="163629" y="67376"/>
            <a:ext cx="11877575" cy="6602931"/>
          </a:xfrm>
          <a:prstGeom prst="roundRect">
            <a:avLst>
              <a:gd name="adj" fmla="val 45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Hình ảnh 16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046F3FC5-4E46-0022-6204-F4682B8E8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59" y="1171692"/>
            <a:ext cx="5337224" cy="3046385"/>
          </a:xfrm>
          <a:prstGeom prst="rect">
            <a:avLst/>
          </a:prstGeom>
        </p:spPr>
      </p:pic>
      <p:pic>
        <p:nvPicPr>
          <p:cNvPr id="5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009BC14A-65F2-C0A6-4F16-28F5BB34D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8707" y="3959785"/>
            <a:ext cx="6786227" cy="2803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3E46D7A-D8F6-271C-9DAA-01D630BC6F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422" y="0"/>
            <a:ext cx="11985775" cy="993734"/>
          </a:xfrm>
          <a:prstGeom prst="rect">
            <a:avLst/>
          </a:prstGeom>
        </p:spPr>
      </p:pic>
      <p:pic>
        <p:nvPicPr>
          <p:cNvPr id="7" name="Hình ảnh 2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xmlns="" id="{8C6F9B1A-C233-4137-0622-3D2E2C0931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513" y="4294359"/>
            <a:ext cx="4022750" cy="23532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1173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0">
            <a:extLst>
              <a:ext uri="{FF2B5EF4-FFF2-40B4-BE49-F238E27FC236}">
                <a16:creationId xmlns:a16="http://schemas.microsoft.com/office/drawing/2014/main" xmlns="" id="{2E42813A-EE9C-66D8-74E7-6A5FCE5A5C37}"/>
              </a:ext>
            </a:extLst>
          </p:cNvPr>
          <p:cNvSpPr/>
          <p:nvPr/>
        </p:nvSpPr>
        <p:spPr>
          <a:xfrm>
            <a:off x="163629" y="67376"/>
            <a:ext cx="11877575" cy="6602931"/>
          </a:xfrm>
          <a:prstGeom prst="roundRect">
            <a:avLst>
              <a:gd name="adj" fmla="val 45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FE2435CD-0FD9-6C53-02E3-F4B15EC54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25" y="1249591"/>
            <a:ext cx="8258099" cy="3411512"/>
          </a:xfrm>
          <a:prstGeom prst="rect">
            <a:avLst/>
          </a:prstGeom>
        </p:spPr>
      </p:pic>
      <p:pic>
        <p:nvPicPr>
          <p:cNvPr id="4" name="Hình ảnh 2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xmlns="" id="{A80534B4-77CD-50CF-1B90-865E5C7C7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375" y="3729715"/>
            <a:ext cx="5185599" cy="30335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EE6ED0-0D16-9015-4BCA-4B69528FB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095" y="0"/>
            <a:ext cx="11985775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28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xmlns="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xmlns="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Tạm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biệt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hẹn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gặp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911692F-46C1-F492-C8C6-4A24CEF1205E}"/>
              </a:ext>
            </a:extLst>
          </p:cNvPr>
          <p:cNvSpPr txBox="1"/>
          <p:nvPr/>
        </p:nvSpPr>
        <p:spPr>
          <a:xfrm>
            <a:off x="1503402" y="1140052"/>
            <a:ext cx="10830159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12BEB6-BE98-4E5D-DF3B-5CA13716FB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257175" y="969759"/>
            <a:ext cx="1391479" cy="8945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A183DDA-6F63-E251-8FCF-A6FD60C4C1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5417" t="32778" r="28958" b="15139"/>
          <a:stretch/>
        </p:blipFill>
        <p:spPr>
          <a:xfrm>
            <a:off x="2924175" y="1816225"/>
            <a:ext cx="6872286" cy="4412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5F9F814-BF39-A621-949C-CA8CE54BC947}"/>
              </a:ext>
            </a:extLst>
          </p:cNvPr>
          <p:cNvGrpSpPr/>
          <p:nvPr/>
        </p:nvGrpSpPr>
        <p:grpSpPr>
          <a:xfrm>
            <a:off x="798512" y="3400425"/>
            <a:ext cx="3177532" cy="3177532"/>
            <a:chOff x="798512" y="3400425"/>
            <a:chExt cx="3177532" cy="3177532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80CF4128-23E7-5E5F-945D-D0AA6159B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98512" y="3400425"/>
              <a:ext cx="3177532" cy="3177532"/>
            </a:xfrm>
            <a:prstGeom prst="rect">
              <a:avLst/>
            </a:prstGeom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40111067-4BA3-EEF9-D45C-E67DC9AE5CC1}"/>
                </a:ext>
              </a:extLst>
            </p:cNvPr>
            <p:cNvSpPr/>
            <p:nvPr/>
          </p:nvSpPr>
          <p:spPr>
            <a:xfrm>
              <a:off x="819150" y="5781675"/>
              <a:ext cx="3124200" cy="6477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Chia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sẻ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endPara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72231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B41B3829-75D0-732E-59C3-5E41AC31BD55}"/>
              </a:ext>
            </a:extLst>
          </p:cNvPr>
          <p:cNvSpPr/>
          <p:nvPr/>
        </p:nvSpPr>
        <p:spPr>
          <a:xfrm>
            <a:off x="1543050" y="2038350"/>
            <a:ext cx="1578494" cy="2269570"/>
          </a:xfrm>
          <a:custGeom>
            <a:avLst/>
            <a:gdLst/>
            <a:ahLst/>
            <a:cxnLst/>
            <a:rect l="l" t="t" r="r" b="b"/>
            <a:pathLst>
              <a:path w="2841794" h="4313920">
                <a:moveTo>
                  <a:pt x="0" y="0"/>
                </a:moveTo>
                <a:lnTo>
                  <a:pt x="2841794" y="0"/>
                </a:lnTo>
                <a:lnTo>
                  <a:pt x="2841794" y="4313920"/>
                </a:lnTo>
                <a:lnTo>
                  <a:pt x="0" y="4313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951B9BC-D35C-847F-E93B-63C090A2BBA5}"/>
              </a:ext>
            </a:extLst>
          </p:cNvPr>
          <p:cNvSpPr/>
          <p:nvPr/>
        </p:nvSpPr>
        <p:spPr>
          <a:xfrm>
            <a:off x="904875" y="4438650"/>
            <a:ext cx="2571750" cy="6477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xmlns="" id="{5B7E1F7A-B1A8-2D94-692D-D5F4FBC29E60}"/>
              </a:ext>
            </a:extLst>
          </p:cNvPr>
          <p:cNvSpPr/>
          <p:nvPr/>
        </p:nvSpPr>
        <p:spPr>
          <a:xfrm>
            <a:off x="4318927" y="1922729"/>
            <a:ext cx="2742248" cy="2659981"/>
          </a:xfrm>
          <a:custGeom>
            <a:avLst/>
            <a:gdLst/>
            <a:ahLst/>
            <a:cxnLst/>
            <a:rect l="l" t="t" r="r" b="b"/>
            <a:pathLst>
              <a:path w="2742248" h="2659981">
                <a:moveTo>
                  <a:pt x="0" y="0"/>
                </a:moveTo>
                <a:lnTo>
                  <a:pt x="2742248" y="0"/>
                </a:lnTo>
                <a:lnTo>
                  <a:pt x="2742248" y="2659981"/>
                </a:lnTo>
                <a:lnTo>
                  <a:pt x="0" y="26599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9CA79D6-35EB-675E-3255-D89E7EAA5950}"/>
              </a:ext>
            </a:extLst>
          </p:cNvPr>
          <p:cNvSpPr/>
          <p:nvPr/>
        </p:nvSpPr>
        <p:spPr>
          <a:xfrm>
            <a:off x="4210050" y="4419600"/>
            <a:ext cx="2724150" cy="6477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CC3AC79-3B4E-87D2-9536-6FA76EDA37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25" y="1619730"/>
            <a:ext cx="2263333" cy="29732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DE0EC24-DB6F-511F-1496-4529F3E666FB}"/>
              </a:ext>
            </a:extLst>
          </p:cNvPr>
          <p:cNvSpPr/>
          <p:nvPr/>
        </p:nvSpPr>
        <p:spPr>
          <a:xfrm>
            <a:off x="8334375" y="4371975"/>
            <a:ext cx="2724150" cy="6477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381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2B017EC9-FEAD-89E7-1650-ECD592735B49}"/>
              </a:ext>
            </a:extLst>
          </p:cNvPr>
          <p:cNvSpPr/>
          <p:nvPr/>
        </p:nvSpPr>
        <p:spPr>
          <a:xfrm>
            <a:off x="3941605" y="1134660"/>
            <a:ext cx="4087970" cy="4008840"/>
          </a:xfrm>
          <a:custGeom>
            <a:avLst/>
            <a:gdLst/>
            <a:ahLst/>
            <a:cxnLst/>
            <a:rect l="l" t="t" r="r" b="b"/>
            <a:pathLst>
              <a:path w="3776795" h="3829450">
                <a:moveTo>
                  <a:pt x="0" y="0"/>
                </a:moveTo>
                <a:lnTo>
                  <a:pt x="3776795" y="0"/>
                </a:lnTo>
                <a:lnTo>
                  <a:pt x="3776795" y="3829450"/>
                </a:lnTo>
                <a:lnTo>
                  <a:pt x="0" y="38294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99E40E6-0FC6-8870-E39D-C813EA295153}"/>
              </a:ext>
            </a:extLst>
          </p:cNvPr>
          <p:cNvSpPr/>
          <p:nvPr/>
        </p:nvSpPr>
        <p:spPr>
          <a:xfrm>
            <a:off x="4562475" y="5372100"/>
            <a:ext cx="3619500" cy="6477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khoá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908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89" y="582671"/>
            <a:ext cx="8583185" cy="468381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496" y="379333"/>
            <a:ext cx="2505673" cy="245080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873723" y="1932293"/>
            <a:ext cx="2203469" cy="550501"/>
            <a:chOff x="2996905" y="3965466"/>
            <a:chExt cx="5359695" cy="550501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2996905" y="3965466"/>
              <a:ext cx="5359695" cy="0"/>
            </a:xfrm>
            <a:prstGeom prst="line">
              <a:avLst/>
            </a:prstGeom>
            <a:ln w="28575">
              <a:solidFill>
                <a:srgbClr val="FFAD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2996905" y="4515967"/>
              <a:ext cx="5359695" cy="0"/>
            </a:xfrm>
            <a:prstGeom prst="line">
              <a:avLst/>
            </a:prstGeom>
            <a:ln w="28575">
              <a:solidFill>
                <a:srgbClr val="FFAD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4649" y="2830137"/>
            <a:ext cx="4438273" cy="4115157"/>
          </a:xfrm>
          <a:prstGeom prst="rect">
            <a:avLst/>
          </a:prstGeom>
        </p:spPr>
      </p:pic>
      <p:pic>
        <p:nvPicPr>
          <p:cNvPr id="21" name="Picture 2" descr="Danh mục 5 bộ sách giáo khoa lớp 1 mới | Bộ sách lớp 1 mớ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487" y="-23623"/>
            <a:ext cx="1497661" cy="149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0D33EA-6730-BDCB-E156-0AC06368C9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61969" y="1884769"/>
            <a:ext cx="2877561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48A087-A451-CBD4-DE4D-06EC60DBD8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66072" y="1938465"/>
            <a:ext cx="2097206" cy="1457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ABE3C8F-60EE-CC57-FEC1-F5F48BDDA44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35079" y="3005632"/>
            <a:ext cx="6864691" cy="1780186"/>
          </a:xfrm>
          <a:prstGeom prst="rect">
            <a:avLst/>
          </a:prstGeom>
        </p:spPr>
      </p:pic>
      <p:pic>
        <p:nvPicPr>
          <p:cNvPr id="1026" name="Picture 2" descr="Tuyển chọn 999 bộ ảnh khung thời khóa biểu với những bản thiết kế độc đáo">
            <a:extLst>
              <a:ext uri="{FF2B5EF4-FFF2-40B4-BE49-F238E27FC236}">
                <a16:creationId xmlns:a16="http://schemas.microsoft.com/office/drawing/2014/main" xmlns="" id="{48A144D0-D77F-CC53-EF34-C813E590B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126">
            <a:off x="590550" y="4486275"/>
            <a:ext cx="28575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99012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0" y="1661692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20046" y="1794005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4" y="1432291"/>
            <a:ext cx="3775110" cy="4959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C7F774-B421-9DD2-9623-F7E61CC52F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94" t="9293" r="8047" b="14811"/>
          <a:stretch/>
        </p:blipFill>
        <p:spPr>
          <a:xfrm rot="21134738">
            <a:off x="2798240" y="2008952"/>
            <a:ext cx="5422038" cy="2237347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59155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5B606EB1-E9BC-4B53-AB87-CFB7FCB3F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747" y="115747"/>
            <a:ext cx="11933499" cy="69332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CAE562-C721-B10A-8237-9F7DD9C87947}"/>
              </a:ext>
            </a:extLst>
          </p:cNvPr>
          <p:cNvSpPr txBox="1"/>
          <p:nvPr/>
        </p:nvSpPr>
        <p:spPr>
          <a:xfrm>
            <a:off x="1915885" y="844447"/>
            <a:ext cx="790967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 KHÓA BIỂU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7D7C91-59B1-CF37-413A-4188787EC510}"/>
              </a:ext>
            </a:extLst>
          </p:cNvPr>
          <p:cNvSpPr txBox="1"/>
          <p:nvPr/>
        </p:nvSpPr>
        <p:spPr>
          <a:xfrm>
            <a:off x="674914" y="1505831"/>
            <a:ext cx="1072243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2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2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4" descr="20210409090849_wm_shs-tieng-viet-2-tap-1">
            <a:extLst>
              <a:ext uri="{FF2B5EF4-FFF2-40B4-BE49-F238E27FC236}">
                <a16:creationId xmlns:a16="http://schemas.microsoft.com/office/drawing/2014/main" xmlns="" id="{8E7A0306-0A2C-E0F7-E777-26D9B5A88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7624" r="10176" b="51867"/>
          <a:stretch/>
        </p:blipFill>
        <p:spPr bwMode="auto">
          <a:xfrm>
            <a:off x="3135085" y="2928257"/>
            <a:ext cx="6034745" cy="370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47F61A9-CDF8-5362-D92B-77999D06B383}"/>
              </a:ext>
            </a:extLst>
          </p:cNvPr>
          <p:cNvSpPr/>
          <p:nvPr/>
        </p:nvSpPr>
        <p:spPr>
          <a:xfrm>
            <a:off x="9390128" y="114223"/>
            <a:ext cx="2364754" cy="75247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991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" b="1936"/>
          <a:stretch/>
        </p:blipFill>
        <p:spPr>
          <a:xfrm>
            <a:off x="2819400" y="1709958"/>
            <a:ext cx="6520543" cy="49552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7175" y="561913"/>
            <a:ext cx="8980186" cy="19996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047BB04-4FF6-9D60-91A7-1C3EDEEB971C}"/>
              </a:ext>
            </a:extLst>
          </p:cNvPr>
          <p:cNvSpPr txBox="1"/>
          <p:nvPr/>
        </p:nvSpPr>
        <p:spPr>
          <a:xfrm>
            <a:off x="4691743" y="2982687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73E4F1E-E133-6CC6-D1A9-9AE216857EF1}"/>
              </a:ext>
            </a:extLst>
          </p:cNvPr>
          <p:cNvSpPr txBox="1"/>
          <p:nvPr/>
        </p:nvSpPr>
        <p:spPr>
          <a:xfrm>
            <a:off x="4735286" y="3810001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 nghiệm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5DCBD5C-801F-2E39-75A4-4D267D336AF7}"/>
              </a:ext>
            </a:extLst>
          </p:cNvPr>
          <p:cNvSpPr txBox="1"/>
          <p:nvPr/>
        </p:nvSpPr>
        <p:spPr>
          <a:xfrm>
            <a:off x="4669971" y="4637314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9347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5B606EB1-E9BC-4B53-AB87-CFB7FCB3F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747" y="115747"/>
            <a:ext cx="11933499" cy="693323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47F61A9-CDF8-5362-D92B-77999D06B383}"/>
              </a:ext>
            </a:extLst>
          </p:cNvPr>
          <p:cNvSpPr/>
          <p:nvPr/>
        </p:nvSpPr>
        <p:spPr>
          <a:xfrm>
            <a:off x="4484914" y="1159251"/>
            <a:ext cx="3525282" cy="75247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F677AA7-6648-24C5-0717-1C1EEFC778E1}"/>
              </a:ext>
            </a:extLst>
          </p:cNvPr>
          <p:cNvSpPr txBox="1"/>
          <p:nvPr/>
        </p:nvSpPr>
        <p:spPr>
          <a:xfrm>
            <a:off x="936172" y="2373086"/>
            <a:ext cx="10929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VD: </a:t>
            </a:r>
            <a:r>
              <a:rPr lang="en-US" sz="360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60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Hai/ </a:t>
            </a:r>
            <a:r>
              <a:rPr lang="en-US" sz="360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60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lang="en-US" sz="360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1/ </a:t>
            </a:r>
            <a:r>
              <a:rPr lang="en-US" sz="360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60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lang="en-US" sz="360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/ </a:t>
            </a:r>
            <a:r>
              <a:rPr lang="en-US" sz="360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lang="en-US" sz="360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 </a:t>
            </a:r>
          </a:p>
        </p:txBody>
      </p:sp>
    </p:spTree>
    <p:extLst>
      <p:ext uri="{BB962C8B-B14F-4D97-AF65-F5344CB8AC3E}">
        <p14:creationId xmlns:p14="http://schemas.microsoft.com/office/powerpoint/2010/main" val="23413211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221</Words>
  <Application>Microsoft Office PowerPoint</Application>
  <PresentationFormat>Widescreen</PresentationFormat>
  <Paragraphs>19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Arial-Rounded</vt:lpstr>
      <vt:lpstr>Calibri</vt:lpstr>
      <vt:lpstr>Calibri Light</vt:lpstr>
      <vt:lpstr>Cambria</vt:lpstr>
      <vt:lpstr>iCiel Crocante</vt:lpstr>
      <vt:lpstr>Times New Roman</vt:lpstr>
      <vt:lpstr>思源黑体 CN Bold</vt:lpstr>
      <vt:lpstr>思源黑体 CN Normal</vt:lpstr>
      <vt:lpstr>等线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14</cp:revision>
  <dcterms:created xsi:type="dcterms:W3CDTF">2024-05-22T08:07:11Z</dcterms:created>
  <dcterms:modified xsi:type="dcterms:W3CDTF">2024-10-17T06:49:55Z</dcterms:modified>
</cp:coreProperties>
</file>