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7"/>
  </p:notesMasterIdLst>
  <p:sldIdLst>
    <p:sldId id="303" r:id="rId4"/>
    <p:sldId id="271" r:id="rId5"/>
    <p:sldId id="279" r:id="rId6"/>
    <p:sldId id="302"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2"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158"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23</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xmlns=""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xmlns=""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xmlns=""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xmlns=""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6" name="Picture 35" descr="A cartoon of a person and person&#10;&#10;Description automatically generated">
            <a:extLst>
              <a:ext uri="{FF2B5EF4-FFF2-40B4-BE49-F238E27FC236}">
                <a16:creationId xmlns:a16="http://schemas.microsoft.com/office/drawing/2014/main" xmlns="" id="{63381DC9-4846-3BA7-F688-396E7A9F5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xmlns=""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xmlns=""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xmlns=""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xmlns=""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xmlns=""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xmlns=""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xmlns=""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xmlns=""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xmlns=""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xmlns=""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xmlns=""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xmlns=""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xmlns=""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xmlns=""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xmlns=""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xmlns=""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xmlns=""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xmlns=""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xmlns=""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xmlns=""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xmlns=""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xmlns=""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xmlns=""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xmlns=""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xmlns=""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xmlns=""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xmlns=""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xmlns=""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xmlns=""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xmlns=""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xmlns=""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xmlns=""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xmlns=""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xmlns=""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xmlns=""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xmlns=""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xmlns=""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xmlns=""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xmlns=""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xmlns=""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xmlns=""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xmlns=""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xmlns=""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xmlns=""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xmlns=""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xmlns=""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xmlns=""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xmlns=""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xmlns="" id="{39DE7BB4-2CD8-601F-6173-920E8C238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xmlns=""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xmlns=""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xmlns=""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xmlns=""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xmlns=""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xmlns=""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xmlns=""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xmlns=""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xmlns=""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519</Words>
  <Application>Microsoft Office PowerPoint</Application>
  <PresentationFormat>Custom</PresentationFormat>
  <Paragraphs>53</Paragraphs>
  <Slides>23</Slides>
  <Notes>18</Notes>
  <HiddenSlides>0</HiddenSlides>
  <MMClips>1</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ADMINHP</cp:lastModifiedBy>
  <cp:revision>35</cp:revision>
  <dcterms:created xsi:type="dcterms:W3CDTF">2023-07-25T11:51:11Z</dcterms:created>
  <dcterms:modified xsi:type="dcterms:W3CDTF">2024-10-15T13:13:28Z</dcterms:modified>
</cp:coreProperties>
</file>