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42" r:id="rId3"/>
    <p:sldId id="443" r:id="rId4"/>
    <p:sldId id="408" r:id="rId5"/>
    <p:sldId id="440" r:id="rId6"/>
    <p:sldId id="448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FF3399"/>
    <a:srgbClr val="FF0066"/>
    <a:srgbClr val="FF7C80"/>
    <a:srgbClr val="EDF6F7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FFBD3-95C0-4869-B3CE-2DF1D88309EA}" v="415" dt="2022-07-07T09:00:38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>
      <p:cViewPr varScale="1">
        <p:scale>
          <a:sx n="55" d="100"/>
          <a:sy n="55" d="100"/>
        </p:scale>
        <p:origin x="600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EC2FFBD3-95C0-4869-B3CE-2DF1D88309EA}"/>
    <pc:docChg chg="custSel modSld">
      <pc:chgData name="Trang Ha" userId="270efafb50020bd6" providerId="LiveId" clId="{EC2FFBD3-95C0-4869-B3CE-2DF1D88309EA}" dt="2022-07-07T09:01:05.995" v="1265" actId="1036"/>
      <pc:docMkLst>
        <pc:docMk/>
      </pc:docMkLst>
      <pc:sldChg chg="addSp delSp modSp mod delAnim modAnim">
        <pc:chgData name="Trang Ha" userId="270efafb50020bd6" providerId="LiveId" clId="{EC2FFBD3-95C0-4869-B3CE-2DF1D88309EA}" dt="2022-07-07T09:00:31.382" v="1261" actId="478"/>
        <pc:sldMkLst>
          <pc:docMk/>
          <pc:sldMk cId="0" sldId="407"/>
        </pc:sldMkLst>
        <pc:spChg chg="del">
          <ac:chgData name="Trang Ha" userId="270efafb50020bd6" providerId="LiveId" clId="{EC2FFBD3-95C0-4869-B3CE-2DF1D88309EA}" dt="2022-07-07T09:00:31.382" v="1261" actId="478"/>
          <ac:spMkLst>
            <pc:docMk/>
            <pc:sldMk cId="0" sldId="407"/>
            <ac:spMk id="13" creationId="{00000000-0000-0000-0000-000000000000}"/>
          </ac:spMkLst>
        </pc:spChg>
        <pc:spChg chg="add del mod">
          <ac:chgData name="Trang Ha" userId="270efafb50020bd6" providerId="LiveId" clId="{EC2FFBD3-95C0-4869-B3CE-2DF1D88309EA}" dt="2022-07-07T09:00:24.641" v="1259" actId="478"/>
          <ac:spMkLst>
            <pc:docMk/>
            <pc:sldMk cId="0" sldId="407"/>
            <ac:spMk id="24" creationId="{5E2ADC4D-4451-BF0F-FE4C-33F238B82669}"/>
          </ac:spMkLst>
        </pc:spChg>
        <pc:spChg chg="add del mod">
          <ac:chgData name="Trang Ha" userId="270efafb50020bd6" providerId="LiveId" clId="{EC2FFBD3-95C0-4869-B3CE-2DF1D88309EA}" dt="2022-07-07T09:00:24.641" v="1259" actId="478"/>
          <ac:spMkLst>
            <pc:docMk/>
            <pc:sldMk cId="0" sldId="407"/>
            <ac:spMk id="25" creationId="{5DADA7E2-592E-65B8-1264-716E3E151240}"/>
          </ac:spMkLst>
        </pc:spChg>
        <pc:spChg chg="del">
          <ac:chgData name="Trang Ha" userId="270efafb50020bd6" providerId="LiveId" clId="{EC2FFBD3-95C0-4869-B3CE-2DF1D88309EA}" dt="2022-07-07T09:00:24.641" v="1259" actId="478"/>
          <ac:spMkLst>
            <pc:docMk/>
            <pc:sldMk cId="0" sldId="407"/>
            <ac:spMk id="31" creationId="{00000000-0000-0000-0000-000000000000}"/>
          </ac:spMkLst>
        </pc:spChg>
        <pc:spChg chg="del">
          <ac:chgData name="Trang Ha" userId="270efafb50020bd6" providerId="LiveId" clId="{EC2FFBD3-95C0-4869-B3CE-2DF1D88309EA}" dt="2022-07-07T09:00:28.225" v="1260" actId="478"/>
          <ac:spMkLst>
            <pc:docMk/>
            <pc:sldMk cId="0" sldId="407"/>
            <ac:spMk id="35" creationId="{00000000-0000-0000-0000-000000000000}"/>
          </ac:spMkLst>
        </pc:spChg>
        <pc:spChg chg="del">
          <ac:chgData name="Trang Ha" userId="270efafb50020bd6" providerId="LiveId" clId="{EC2FFBD3-95C0-4869-B3CE-2DF1D88309EA}" dt="2022-07-07T09:00:24.641" v="1259" actId="478"/>
          <ac:spMkLst>
            <pc:docMk/>
            <pc:sldMk cId="0" sldId="407"/>
            <ac:spMk id="38" creationId="{00000000-0000-0000-0000-000000000000}"/>
          </ac:spMkLst>
        </pc:spChg>
        <pc:spChg chg="del">
          <ac:chgData name="Trang Ha" userId="270efafb50020bd6" providerId="LiveId" clId="{EC2FFBD3-95C0-4869-B3CE-2DF1D88309EA}" dt="2022-07-07T09:00:28.225" v="1260" actId="478"/>
          <ac:spMkLst>
            <pc:docMk/>
            <pc:sldMk cId="0" sldId="407"/>
            <ac:spMk id="39" creationId="{00000000-0000-0000-0000-000000000000}"/>
          </ac:spMkLst>
        </pc:spChg>
        <pc:grpChg chg="del">
          <ac:chgData name="Trang Ha" userId="270efafb50020bd6" providerId="LiveId" clId="{EC2FFBD3-95C0-4869-B3CE-2DF1D88309EA}" dt="2022-07-07T09:00:13.288" v="1254" actId="478"/>
          <ac:grpSpMkLst>
            <pc:docMk/>
            <pc:sldMk cId="0" sldId="407"/>
            <ac:grpSpMk id="14" creationId="{00000000-0000-0000-0000-000000000000}"/>
          </ac:grpSpMkLst>
        </pc:grpChg>
        <pc:grpChg chg="del">
          <ac:chgData name="Trang Ha" userId="270efafb50020bd6" providerId="LiveId" clId="{EC2FFBD3-95C0-4869-B3CE-2DF1D88309EA}" dt="2022-07-07T09:00:16.163" v="1255" actId="478"/>
          <ac:grpSpMkLst>
            <pc:docMk/>
            <pc:sldMk cId="0" sldId="407"/>
            <ac:grpSpMk id="17" creationId="{00000000-0000-0000-0000-000000000000}"/>
          </ac:grpSpMkLst>
        </pc:grpChg>
        <pc:grpChg chg="del">
          <ac:chgData name="Trang Ha" userId="270efafb50020bd6" providerId="LiveId" clId="{EC2FFBD3-95C0-4869-B3CE-2DF1D88309EA}" dt="2022-07-07T09:00:17.893" v="1256" actId="478"/>
          <ac:grpSpMkLst>
            <pc:docMk/>
            <pc:sldMk cId="0" sldId="407"/>
            <ac:grpSpMk id="20" creationId="{00000000-0000-0000-0000-000000000000}"/>
          </ac:grpSpMkLst>
        </pc:grpChg>
        <pc:grpChg chg="del">
          <ac:chgData name="Trang Ha" userId="270efafb50020bd6" providerId="LiveId" clId="{EC2FFBD3-95C0-4869-B3CE-2DF1D88309EA}" dt="2022-07-07T09:00:19.578" v="1257" actId="478"/>
          <ac:grpSpMkLst>
            <pc:docMk/>
            <pc:sldMk cId="0" sldId="407"/>
            <ac:grpSpMk id="28" creationId="{00000000-0000-0000-0000-000000000000}"/>
          </ac:grpSpMkLst>
        </pc:grpChg>
      </pc:sldChg>
      <pc:sldChg chg="addSp delSp modSp mod delAnim modAnim">
        <pc:chgData name="Trang Ha" userId="270efafb50020bd6" providerId="LiveId" clId="{EC2FFBD3-95C0-4869-B3CE-2DF1D88309EA}" dt="2022-07-07T09:01:05.995" v="1265" actId="1036"/>
        <pc:sldMkLst>
          <pc:docMk/>
          <pc:sldMk cId="0" sldId="408"/>
        </pc:sldMkLst>
        <pc:spChg chg="add mod">
          <ac:chgData name="Trang Ha" userId="270efafb50020bd6" providerId="LiveId" clId="{EC2FFBD3-95C0-4869-B3CE-2DF1D88309EA}" dt="2022-07-07T09:01:05.995" v="1265" actId="1036"/>
          <ac:spMkLst>
            <pc:docMk/>
            <pc:sldMk cId="0" sldId="408"/>
            <ac:spMk id="4" creationId="{FA85B7BA-0362-19F5-F209-77C7721A6026}"/>
          </ac:spMkLst>
        </pc:spChg>
        <pc:spChg chg="add mod">
          <ac:chgData name="Trang Ha" userId="270efafb50020bd6" providerId="LiveId" clId="{EC2FFBD3-95C0-4869-B3CE-2DF1D88309EA}" dt="2022-07-07T09:01:05.995" v="1265" actId="1036"/>
          <ac:spMkLst>
            <pc:docMk/>
            <pc:sldMk cId="0" sldId="408"/>
            <ac:spMk id="5" creationId="{4CE01FC6-EED1-7527-640D-158FEE31B37A}"/>
          </ac:spMkLst>
        </pc:spChg>
        <pc:spChg chg="mod">
          <ac:chgData name="Trang Ha" userId="270efafb50020bd6" providerId="LiveId" clId="{EC2FFBD3-95C0-4869-B3CE-2DF1D88309EA}" dt="2022-07-07T08:05:56.298" v="665" actId="1036"/>
          <ac:spMkLst>
            <pc:docMk/>
            <pc:sldMk cId="0" sldId="408"/>
            <ac:spMk id="12" creationId="{00000000-0000-0000-0000-000000000000}"/>
          </ac:spMkLst>
        </pc:spChg>
        <pc:spChg chg="del">
          <ac:chgData name="Trang Ha" userId="270efafb50020bd6" providerId="LiveId" clId="{EC2FFBD3-95C0-4869-B3CE-2DF1D88309EA}" dt="2022-07-07T07:47:48.176" v="0" actId="478"/>
          <ac:spMkLst>
            <pc:docMk/>
            <pc:sldMk cId="0" sldId="408"/>
            <ac:spMk id="19" creationId="{00000000-0000-0000-0000-000000000000}"/>
          </ac:spMkLst>
        </pc:spChg>
        <pc:spChg chg="add del mod">
          <ac:chgData name="Trang Ha" userId="270efafb50020bd6" providerId="LiveId" clId="{EC2FFBD3-95C0-4869-B3CE-2DF1D88309EA}" dt="2022-07-07T09:00:53.398" v="1263" actId="478"/>
          <ac:spMkLst>
            <pc:docMk/>
            <pc:sldMk cId="0" sldId="408"/>
            <ac:spMk id="19" creationId="{291A6DA4-23FF-449B-8335-9D81812E6BC9}"/>
          </ac:spMkLst>
        </pc:spChg>
        <pc:spChg chg="add mod">
          <ac:chgData name="Trang Ha" userId="270efafb50020bd6" providerId="LiveId" clId="{EC2FFBD3-95C0-4869-B3CE-2DF1D88309EA}" dt="2022-07-07T09:01:05.995" v="1265" actId="1036"/>
          <ac:spMkLst>
            <pc:docMk/>
            <pc:sldMk cId="0" sldId="408"/>
            <ac:spMk id="21" creationId="{067C5126-F662-6381-9095-550F76E361DB}"/>
          </ac:spMkLst>
        </pc:spChg>
        <pc:spChg chg="add mod">
          <ac:chgData name="Trang Ha" userId="270efafb50020bd6" providerId="LiveId" clId="{EC2FFBD3-95C0-4869-B3CE-2DF1D88309EA}" dt="2022-07-07T09:01:05.995" v="1265" actId="1036"/>
          <ac:spMkLst>
            <pc:docMk/>
            <pc:sldMk cId="0" sldId="408"/>
            <ac:spMk id="22" creationId="{41399EC8-1001-AE44-CBDB-979BE12A0D6B}"/>
          </ac:spMkLst>
        </pc:spChg>
        <pc:spChg chg="add mod">
          <ac:chgData name="Trang Ha" userId="270efafb50020bd6" providerId="LiveId" clId="{EC2FFBD3-95C0-4869-B3CE-2DF1D88309EA}" dt="2022-07-07T08:04:35.583" v="593" actId="1036"/>
          <ac:spMkLst>
            <pc:docMk/>
            <pc:sldMk cId="0" sldId="408"/>
            <ac:spMk id="23" creationId="{F93B5CB1-1CE8-C205-E554-1889BD30681E}"/>
          </ac:spMkLst>
        </pc:spChg>
        <pc:grpChg chg="mod">
          <ac:chgData name="Trang Ha" userId="270efafb50020bd6" providerId="LiveId" clId="{EC2FFBD3-95C0-4869-B3CE-2DF1D88309EA}" dt="2022-07-07T08:38:22.781" v="669" actId="1076"/>
          <ac:grpSpMkLst>
            <pc:docMk/>
            <pc:sldMk cId="0" sldId="408"/>
            <ac:grpSpMk id="9" creationId="{00000000-0000-0000-0000-000000000000}"/>
          </ac:grpSpMkLst>
        </pc:grpChg>
        <pc:picChg chg="add del mod">
          <ac:chgData name="Trang Ha" userId="270efafb50020bd6" providerId="LiveId" clId="{EC2FFBD3-95C0-4869-B3CE-2DF1D88309EA}" dt="2022-07-07T07:52:12.155" v="503" actId="478"/>
          <ac:picMkLst>
            <pc:docMk/>
            <pc:sldMk cId="0" sldId="408"/>
            <ac:picMk id="3" creationId="{B535842A-B1E8-F453-E2C8-396D35588EC4}"/>
          </ac:picMkLst>
        </pc:picChg>
        <pc:picChg chg="del">
          <ac:chgData name="Trang Ha" userId="270efafb50020bd6" providerId="LiveId" clId="{EC2FFBD3-95C0-4869-B3CE-2DF1D88309EA}" dt="2022-07-07T07:47:49.745" v="1" actId="478"/>
          <ac:picMkLst>
            <pc:docMk/>
            <pc:sldMk cId="0" sldId="408"/>
            <ac:picMk id="20" creationId="{00000000-0000-0000-0000-000000000000}"/>
          </ac:picMkLst>
        </pc:picChg>
        <pc:picChg chg="del">
          <ac:chgData name="Trang Ha" userId="270efafb50020bd6" providerId="LiveId" clId="{EC2FFBD3-95C0-4869-B3CE-2DF1D88309EA}" dt="2022-07-07T07:47:50.340" v="2" actId="478"/>
          <ac:picMkLst>
            <pc:docMk/>
            <pc:sldMk cId="0" sldId="408"/>
            <ac:picMk id="1026" creationId="{00000000-0000-0000-0000-000000000000}"/>
          </ac:picMkLst>
        </pc:picChg>
      </pc:sldChg>
      <pc:sldChg chg="delSp mod delAnim">
        <pc:chgData name="Trang Ha" userId="270efafb50020bd6" providerId="LiveId" clId="{EC2FFBD3-95C0-4869-B3CE-2DF1D88309EA}" dt="2022-07-07T08:55:12.562" v="1253" actId="478"/>
        <pc:sldMkLst>
          <pc:docMk/>
          <pc:sldMk cId="94275523" sldId="423"/>
        </pc:sldMkLst>
        <pc:picChg chg="del">
          <ac:chgData name="Trang Ha" userId="270efafb50020bd6" providerId="LiveId" clId="{EC2FFBD3-95C0-4869-B3CE-2DF1D88309EA}" dt="2022-07-07T08:55:12.562" v="1253" actId="478"/>
          <ac:picMkLst>
            <pc:docMk/>
            <pc:sldMk cId="94275523" sldId="423"/>
            <ac:picMk id="2" creationId="{00000000-0000-0000-0000-000000000000}"/>
          </ac:picMkLst>
        </pc:picChg>
      </pc:sldChg>
      <pc:sldChg chg="addSp delSp modSp mod delAnim modAnim">
        <pc:chgData name="Trang Ha" userId="270efafb50020bd6" providerId="LiveId" clId="{EC2FFBD3-95C0-4869-B3CE-2DF1D88309EA}" dt="2022-07-07T08:53:18.065" v="1240" actId="1038"/>
        <pc:sldMkLst>
          <pc:docMk/>
          <pc:sldMk cId="426134198" sldId="437"/>
        </pc:sldMkLst>
        <pc:spChg chg="del mod">
          <ac:chgData name="Trang Ha" userId="270efafb50020bd6" providerId="LiveId" clId="{EC2FFBD3-95C0-4869-B3CE-2DF1D88309EA}" dt="2022-07-07T08:47:58.213" v="1053" actId="478"/>
          <ac:spMkLst>
            <pc:docMk/>
            <pc:sldMk cId="426134198" sldId="437"/>
            <ac:spMk id="12" creationId="{00000000-0000-0000-0000-000000000000}"/>
          </ac:spMkLst>
        </pc:spChg>
        <pc:spChg chg="add mod">
          <ac:chgData name="Trang Ha" userId="270efafb50020bd6" providerId="LiveId" clId="{EC2FFBD3-95C0-4869-B3CE-2DF1D88309EA}" dt="2022-07-07T08:49:39.724" v="1219" actId="20577"/>
          <ac:spMkLst>
            <pc:docMk/>
            <pc:sldMk cId="426134198" sldId="437"/>
            <ac:spMk id="19" creationId="{9468C68E-F585-28C7-5092-314831C2D888}"/>
          </ac:spMkLst>
        </pc:spChg>
        <pc:spChg chg="mod">
          <ac:chgData name="Trang Ha" userId="270efafb50020bd6" providerId="LiveId" clId="{EC2FFBD3-95C0-4869-B3CE-2DF1D88309EA}" dt="2022-07-07T08:04:24.107" v="591" actId="20577"/>
          <ac:spMkLst>
            <pc:docMk/>
            <pc:sldMk cId="426134198" sldId="437"/>
            <ac:spMk id="34" creationId="{00000000-0000-0000-0000-000000000000}"/>
          </ac:spMkLst>
        </pc:spChg>
        <pc:spChg chg="del">
          <ac:chgData name="Trang Ha" userId="270efafb50020bd6" providerId="LiveId" clId="{EC2FFBD3-95C0-4869-B3CE-2DF1D88309EA}" dt="2022-07-07T08:48:00.684" v="1054" actId="478"/>
          <ac:spMkLst>
            <pc:docMk/>
            <pc:sldMk cId="426134198" sldId="437"/>
            <ac:spMk id="35" creationId="{00000000-0000-0000-0000-000000000000}"/>
          </ac:spMkLst>
        </pc:spChg>
        <pc:spChg chg="del">
          <ac:chgData name="Trang Ha" userId="270efafb50020bd6" providerId="LiveId" clId="{EC2FFBD3-95C0-4869-B3CE-2DF1D88309EA}" dt="2022-07-07T08:48:02.358" v="1055" actId="478"/>
          <ac:spMkLst>
            <pc:docMk/>
            <pc:sldMk cId="426134198" sldId="437"/>
            <ac:spMk id="37" creationId="{00000000-0000-0000-0000-000000000000}"/>
          </ac:spMkLst>
        </pc:spChg>
        <pc:spChg chg="del">
          <ac:chgData name="Trang Ha" userId="270efafb50020bd6" providerId="LiveId" clId="{EC2FFBD3-95C0-4869-B3CE-2DF1D88309EA}" dt="2022-07-07T08:48:04.001" v="1056" actId="478"/>
          <ac:spMkLst>
            <pc:docMk/>
            <pc:sldMk cId="426134198" sldId="437"/>
            <ac:spMk id="38" creationId="{00000000-0000-0000-0000-000000000000}"/>
          </ac:spMkLst>
        </pc:spChg>
        <pc:picChg chg="add mod">
          <ac:chgData name="Trang Ha" userId="270efafb50020bd6" providerId="LiveId" clId="{EC2FFBD3-95C0-4869-B3CE-2DF1D88309EA}" dt="2022-07-07T08:53:18.065" v="1240" actId="1038"/>
          <ac:picMkLst>
            <pc:docMk/>
            <pc:sldMk cId="426134198" sldId="437"/>
            <ac:picMk id="3" creationId="{BDC5FBEB-F89F-0826-BD93-C0865626435B}"/>
          </ac:picMkLst>
        </pc:picChg>
        <pc:picChg chg="add mod">
          <ac:chgData name="Trang Ha" userId="270efafb50020bd6" providerId="LiveId" clId="{EC2FFBD3-95C0-4869-B3CE-2DF1D88309EA}" dt="2022-07-07T08:51:48.290" v="1225" actId="1076"/>
          <ac:picMkLst>
            <pc:docMk/>
            <pc:sldMk cId="426134198" sldId="437"/>
            <ac:picMk id="1026" creationId="{DE2FADB0-37E3-F812-2611-D8C9BD022009}"/>
          </ac:picMkLst>
        </pc:picChg>
      </pc:sldChg>
      <pc:sldChg chg="addSp delSp modSp mod delAnim modAnim">
        <pc:chgData name="Trang Ha" userId="270efafb50020bd6" providerId="LiveId" clId="{EC2FFBD3-95C0-4869-B3CE-2DF1D88309EA}" dt="2022-07-07T09:00:38.767" v="1262" actId="1036"/>
        <pc:sldMkLst>
          <pc:docMk/>
          <pc:sldMk cId="2252523067" sldId="440"/>
        </pc:sldMkLst>
        <pc:spChg chg="add mod">
          <ac:chgData name="Trang Ha" userId="270efafb50020bd6" providerId="LiveId" clId="{EC2FFBD3-95C0-4869-B3CE-2DF1D88309EA}" dt="2022-07-07T08:53:56.323" v="1241" actId="1076"/>
          <ac:spMkLst>
            <pc:docMk/>
            <pc:sldMk cId="2252523067" sldId="440"/>
            <ac:spMk id="4" creationId="{FA2647C2-5F46-B973-1582-170019040FD6}"/>
          </ac:spMkLst>
        </pc:spChg>
        <pc:spChg chg="del mod">
          <ac:chgData name="Trang Ha" userId="270efafb50020bd6" providerId="LiveId" clId="{EC2FFBD3-95C0-4869-B3CE-2DF1D88309EA}" dt="2022-07-07T08:38:54.658" v="677" actId="478"/>
          <ac:spMkLst>
            <pc:docMk/>
            <pc:sldMk cId="2252523067" sldId="440"/>
            <ac:spMk id="12" creationId="{00000000-0000-0000-0000-000000000000}"/>
          </ac:spMkLst>
        </pc:spChg>
        <pc:spChg chg="add mod">
          <ac:chgData name="Trang Ha" userId="270efafb50020bd6" providerId="LiveId" clId="{EC2FFBD3-95C0-4869-B3CE-2DF1D88309EA}" dt="2022-07-07T08:39:33.787" v="750" actId="20577"/>
          <ac:spMkLst>
            <pc:docMk/>
            <pc:sldMk cId="2252523067" sldId="440"/>
            <ac:spMk id="13" creationId="{E24A6F79-918A-0521-754F-BA3CE62643CD}"/>
          </ac:spMkLst>
        </pc:spChg>
        <pc:spChg chg="add mod">
          <ac:chgData name="Trang Ha" userId="270efafb50020bd6" providerId="LiveId" clId="{EC2FFBD3-95C0-4869-B3CE-2DF1D88309EA}" dt="2022-07-07T08:54:00.841" v="1242" actId="1076"/>
          <ac:spMkLst>
            <pc:docMk/>
            <pc:sldMk cId="2252523067" sldId="440"/>
            <ac:spMk id="19" creationId="{6CA89442-CA26-5497-52C1-84D9E184F089}"/>
          </ac:spMkLst>
        </pc:spChg>
        <pc:spChg chg="add mod">
          <ac:chgData name="Trang Ha" userId="270efafb50020bd6" providerId="LiveId" clId="{EC2FFBD3-95C0-4869-B3CE-2DF1D88309EA}" dt="2022-07-07T08:54:20.851" v="1248" actId="14100"/>
          <ac:spMkLst>
            <pc:docMk/>
            <pc:sldMk cId="2252523067" sldId="440"/>
            <ac:spMk id="20" creationId="{71F08D2E-BDA8-748C-6AE1-1DD9AFD02F5B}"/>
          </ac:spMkLst>
        </pc:spChg>
        <pc:spChg chg="add mod">
          <ac:chgData name="Trang Ha" userId="270efafb50020bd6" providerId="LiveId" clId="{EC2FFBD3-95C0-4869-B3CE-2DF1D88309EA}" dt="2022-07-07T09:00:38.767" v="1262" actId="1036"/>
          <ac:spMkLst>
            <pc:docMk/>
            <pc:sldMk cId="2252523067" sldId="440"/>
            <ac:spMk id="21" creationId="{F7822249-FE07-C260-2A7F-9A56B34FDD7A}"/>
          </ac:spMkLst>
        </pc:spChg>
        <pc:spChg chg="del">
          <ac:chgData name="Trang Ha" userId="270efafb50020bd6" providerId="LiveId" clId="{EC2FFBD3-95C0-4869-B3CE-2DF1D88309EA}" dt="2022-07-07T08:03:23.798" v="514" actId="478"/>
          <ac:spMkLst>
            <pc:docMk/>
            <pc:sldMk cId="2252523067" sldId="440"/>
            <ac:spMk id="23" creationId="{00000000-0000-0000-0000-000000000000}"/>
          </ac:spMkLst>
        </pc:spChg>
        <pc:spChg chg="del">
          <ac:chgData name="Trang Ha" userId="270efafb50020bd6" providerId="LiveId" clId="{EC2FFBD3-95C0-4869-B3CE-2DF1D88309EA}" dt="2022-07-07T08:03:23.798" v="514" actId="478"/>
          <ac:spMkLst>
            <pc:docMk/>
            <pc:sldMk cId="2252523067" sldId="440"/>
            <ac:spMk id="24" creationId="{00000000-0000-0000-0000-000000000000}"/>
          </ac:spMkLst>
        </pc:spChg>
        <pc:spChg chg="del">
          <ac:chgData name="Trang Ha" userId="270efafb50020bd6" providerId="LiveId" clId="{EC2FFBD3-95C0-4869-B3CE-2DF1D88309EA}" dt="2022-07-07T08:03:23.798" v="514" actId="478"/>
          <ac:spMkLst>
            <pc:docMk/>
            <pc:sldMk cId="2252523067" sldId="440"/>
            <ac:spMk id="25" creationId="{00000000-0000-0000-0000-000000000000}"/>
          </ac:spMkLst>
        </pc:spChg>
        <pc:spChg chg="del">
          <ac:chgData name="Trang Ha" userId="270efafb50020bd6" providerId="LiveId" clId="{EC2FFBD3-95C0-4869-B3CE-2DF1D88309EA}" dt="2022-07-07T08:03:23.798" v="514" actId="478"/>
          <ac:spMkLst>
            <pc:docMk/>
            <pc:sldMk cId="2252523067" sldId="440"/>
            <ac:spMk id="26" creationId="{00000000-0000-0000-0000-000000000000}"/>
          </ac:spMkLst>
        </pc:spChg>
        <pc:spChg chg="del">
          <ac:chgData name="Trang Ha" userId="270efafb50020bd6" providerId="LiveId" clId="{EC2FFBD3-95C0-4869-B3CE-2DF1D88309EA}" dt="2022-07-07T08:03:23.798" v="514" actId="478"/>
          <ac:spMkLst>
            <pc:docMk/>
            <pc:sldMk cId="2252523067" sldId="440"/>
            <ac:spMk id="27" creationId="{00000000-0000-0000-0000-000000000000}"/>
          </ac:spMkLst>
        </pc:spChg>
        <pc:spChg chg="del">
          <ac:chgData name="Trang Ha" userId="270efafb50020bd6" providerId="LiveId" clId="{EC2FFBD3-95C0-4869-B3CE-2DF1D88309EA}" dt="2022-07-07T08:03:23.798" v="514" actId="478"/>
          <ac:spMkLst>
            <pc:docMk/>
            <pc:sldMk cId="2252523067" sldId="440"/>
            <ac:spMk id="28" creationId="{00000000-0000-0000-0000-000000000000}"/>
          </ac:spMkLst>
        </pc:spChg>
        <pc:spChg chg="del mod">
          <ac:chgData name="Trang Ha" userId="270efafb50020bd6" providerId="LiveId" clId="{EC2FFBD3-95C0-4869-B3CE-2DF1D88309EA}" dt="2022-07-07T08:03:46.676" v="525"/>
          <ac:spMkLst>
            <pc:docMk/>
            <pc:sldMk cId="2252523067" sldId="440"/>
            <ac:spMk id="29" creationId="{00000000-0000-0000-0000-000000000000}"/>
          </ac:spMkLst>
        </pc:spChg>
        <pc:grpChg chg="mod">
          <ac:chgData name="Trang Ha" userId="270efafb50020bd6" providerId="LiveId" clId="{EC2FFBD3-95C0-4869-B3CE-2DF1D88309EA}" dt="2022-07-07T08:04:52.023" v="600" actId="1036"/>
          <ac:grpSpMkLst>
            <pc:docMk/>
            <pc:sldMk cId="2252523067" sldId="440"/>
            <ac:grpSpMk id="9" creationId="{00000000-0000-0000-0000-000000000000}"/>
          </ac:grpSpMkLst>
        </pc:grpChg>
        <pc:graphicFrameChg chg="del modGraphic">
          <ac:chgData name="Trang Ha" userId="270efafb50020bd6" providerId="LiveId" clId="{EC2FFBD3-95C0-4869-B3CE-2DF1D88309EA}" dt="2022-07-07T08:03:17.651" v="513" actId="478"/>
          <ac:graphicFrameMkLst>
            <pc:docMk/>
            <pc:sldMk cId="2252523067" sldId="440"/>
            <ac:graphicFrameMk id="22" creationId="{00000000-0000-0000-0000-000000000000}"/>
          </ac:graphicFrameMkLst>
        </pc:graphicFrameChg>
        <pc:picChg chg="add del mod modCrop">
          <ac:chgData name="Trang Ha" userId="270efafb50020bd6" providerId="LiveId" clId="{EC2FFBD3-95C0-4869-B3CE-2DF1D88309EA}" dt="2022-07-07T08:46:35.815" v="1039" actId="478"/>
          <ac:picMkLst>
            <pc:docMk/>
            <pc:sldMk cId="2252523067" sldId="440"/>
            <ac:picMk id="3" creationId="{CCEB089F-1844-A512-591D-6A0E6F32EE17}"/>
          </ac:picMkLst>
        </pc:picChg>
        <pc:picChg chg="del">
          <ac:chgData name="Trang Ha" userId="270efafb50020bd6" providerId="LiveId" clId="{EC2FFBD3-95C0-4869-B3CE-2DF1D88309EA}" dt="2022-07-07T08:04:40.951" v="595" actId="478"/>
          <ac:picMkLst>
            <pc:docMk/>
            <pc:sldMk cId="2252523067" sldId="440"/>
            <ac:picMk id="20" creationId="{00000000-0000-0000-0000-000000000000}"/>
          </ac:picMkLst>
        </pc:picChg>
        <pc:picChg chg="del">
          <ac:chgData name="Trang Ha" userId="270efafb50020bd6" providerId="LiveId" clId="{EC2FFBD3-95C0-4869-B3CE-2DF1D88309EA}" dt="2022-07-07T08:04:40.065" v="594" actId="478"/>
          <ac:picMkLst>
            <pc:docMk/>
            <pc:sldMk cId="2252523067" sldId="440"/>
            <ac:picMk id="1026" creationId="{00000000-0000-0000-0000-000000000000}"/>
          </ac:picMkLst>
        </pc:picChg>
        <pc:cxnChg chg="mod">
          <ac:chgData name="Trang Ha" userId="270efafb50020bd6" providerId="LiveId" clId="{EC2FFBD3-95C0-4869-B3CE-2DF1D88309EA}" dt="2022-07-07T08:03:38.076" v="517" actId="1035"/>
          <ac:cxnSpMkLst>
            <pc:docMk/>
            <pc:sldMk cId="2252523067" sldId="440"/>
            <ac:cxnSpMk id="11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HÙNG THẮNG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11894"/>
            <a:ext cx="1673848" cy="21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56519" y="4345293"/>
            <a:ext cx="13335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T4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Vũ Thị Thoan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3C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119" y="6107393"/>
            <a:ext cx="2939258" cy="20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45108876-3039-3D28-779E-BD6C8BFE3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5964694" cy="90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36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981" y="1667156"/>
            <a:ext cx="14118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5B7BA-0362-19F5-F209-77C7721A6026}"/>
              </a:ext>
            </a:extLst>
          </p:cNvPr>
          <p:cNvSpPr txBox="1"/>
          <p:nvPr/>
        </p:nvSpPr>
        <p:spPr>
          <a:xfrm>
            <a:off x="1739074" y="3657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01FC6-EED1-7527-640D-158FEE31B37A}"/>
              </a:ext>
            </a:extLst>
          </p:cNvPr>
          <p:cNvSpPr txBox="1"/>
          <p:nvPr/>
        </p:nvSpPr>
        <p:spPr>
          <a:xfrm>
            <a:off x="1737519" y="4495800"/>
            <a:ext cx="990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C5126-F662-6381-9095-550F76E361DB}"/>
              </a:ext>
            </a:extLst>
          </p:cNvPr>
          <p:cNvSpPr txBox="1"/>
          <p:nvPr/>
        </p:nvSpPr>
        <p:spPr>
          <a:xfrm>
            <a:off x="1722927" y="5257800"/>
            <a:ext cx="1320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399EC8-1001-AE44-CBDB-979BE12A0D6B}"/>
              </a:ext>
            </a:extLst>
          </p:cNvPr>
          <p:cNvSpPr txBox="1"/>
          <p:nvPr/>
        </p:nvSpPr>
        <p:spPr>
          <a:xfrm>
            <a:off x="1661319" y="6019800"/>
            <a:ext cx="11186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16E45D-6A0E-79A9-79FB-8356B87C3BD0}"/>
              </a:ext>
            </a:extLst>
          </p:cNvPr>
          <p:cNvCxnSpPr>
            <a:cxnSpLocks/>
          </p:cNvCxnSpPr>
          <p:nvPr/>
        </p:nvCxnSpPr>
        <p:spPr>
          <a:xfrm>
            <a:off x="7528719" y="2305462"/>
            <a:ext cx="3657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26DBDC-3974-52D2-3AB3-576A8BE72BDC}"/>
              </a:ext>
            </a:extLst>
          </p:cNvPr>
          <p:cNvCxnSpPr>
            <a:cxnSpLocks/>
          </p:cNvCxnSpPr>
          <p:nvPr/>
        </p:nvCxnSpPr>
        <p:spPr>
          <a:xfrm>
            <a:off x="13243719" y="2270495"/>
            <a:ext cx="1981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F5309A-1662-EEC1-2B65-6A08C3336EF9}"/>
              </a:ext>
            </a:extLst>
          </p:cNvPr>
          <p:cNvCxnSpPr>
            <a:cxnSpLocks/>
          </p:cNvCxnSpPr>
          <p:nvPr/>
        </p:nvCxnSpPr>
        <p:spPr>
          <a:xfrm>
            <a:off x="1508919" y="2895600"/>
            <a:ext cx="3276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4A6F79-918A-0521-754F-BA3CE62643CD}"/>
              </a:ext>
            </a:extLst>
          </p:cNvPr>
          <p:cNvSpPr/>
          <p:nvPr/>
        </p:nvSpPr>
        <p:spPr>
          <a:xfrm>
            <a:off x="1356519" y="1752600"/>
            <a:ext cx="13966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5D16C2-4757-7179-190F-6F2EDB0C08F7}"/>
              </a:ext>
            </a:extLst>
          </p:cNvPr>
          <p:cNvSpPr/>
          <p:nvPr/>
        </p:nvSpPr>
        <p:spPr>
          <a:xfrm>
            <a:off x="1585119" y="2743200"/>
            <a:ext cx="1249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- Đọc bài viết của bạn và góp ý cho bạn.</a:t>
            </a:r>
          </a:p>
          <a:p>
            <a:pPr algn="just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- Nghe bạn góp ý cho bài viết của mình.</a:t>
            </a:r>
          </a:p>
          <a:p>
            <a:pPr algn="just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- Sửa lại bài cho hay hơn.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D42C-380C-D327-6413-CD00F6629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920" y="1143000"/>
            <a:ext cx="12420600" cy="6324600"/>
          </a:xfrm>
        </p:spPr>
        <p:txBody>
          <a:bodyPr/>
          <a:lstStyle/>
          <a:p>
            <a:pPr algn="l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giá, nhận xét:</a:t>
            </a:r>
            <a:b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Nội dung đã đảm bảo yêu cầu chưa?</a:t>
            </a:r>
            <a:b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từ, diễn đạt câu đúng và hay chưa?</a:t>
            </a:r>
            <a:b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thức trình bày, lỗi chính tả...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5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10168</TotalTime>
  <Words>200</Words>
  <Application>Microsoft Office PowerPoint</Application>
  <PresentationFormat>Custom</PresentationFormat>
  <Paragraphs>20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giá, nhận xét:  - Nội dung đã đảm bảo yêu cầu chưa? - Cách dùng từ, diễn đạt câu đúng và hay chưa? - Hình thức trình bày, lỗi chính tả...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</cp:lastModifiedBy>
  <cp:revision>1079</cp:revision>
  <dcterms:created xsi:type="dcterms:W3CDTF">2008-09-09T22:52:10Z</dcterms:created>
  <dcterms:modified xsi:type="dcterms:W3CDTF">2024-10-16T13:47:58Z</dcterms:modified>
</cp:coreProperties>
</file>