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36" r:id="rId3"/>
    <p:sldMasterId id="2147483835" r:id="rId4"/>
    <p:sldMasterId id="2147483847" r:id="rId5"/>
    <p:sldMasterId id="2147483859" r:id="rId6"/>
  </p:sldMasterIdLst>
  <p:notesMasterIdLst>
    <p:notesMasterId r:id="rId13"/>
  </p:notesMasterIdLst>
  <p:sldIdLst>
    <p:sldId id="2007577196" r:id="rId7"/>
    <p:sldId id="2007577197" r:id="rId8"/>
    <p:sldId id="2007577162" r:id="rId9"/>
    <p:sldId id="2007577198" r:id="rId10"/>
    <p:sldId id="2007577185" r:id="rId11"/>
    <p:sldId id="6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2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7343-F4B4-40B6-AC06-39A3EF48849C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6EEA-2DBF-443E-9278-E46D419E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66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6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97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0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92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91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64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006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153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74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9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27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647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2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5481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7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2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116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23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76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06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3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46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2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6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54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76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953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5181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895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88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5753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622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862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31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4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17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8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8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1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2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3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9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27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484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29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61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742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8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1080p">
            <a:hlinkClick r:id="" action="ppaction://media"/>
            <a:extLst>
              <a:ext uri="{FF2B5EF4-FFF2-40B4-BE49-F238E27FC236}">
                <a16:creationId xmlns:a16="http://schemas.microsoft.com/office/drawing/2014/main" id="{53E285B1-DB5A-D0A3-2B09-6F55CB2D06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ircle/>
      </p:transition>
    </mc:Choice>
    <mc:Fallback xmlns="">
      <p:transition spd="slow" advTm="3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51867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:a16="http://schemas.microsoft.com/office/drawing/2014/main" id="{5200FB13-274A-4705-B440-58E3B7E1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22283" r="11730" b="18467"/>
          <a:stretch/>
        </p:blipFill>
        <p:spPr bwMode="auto">
          <a:xfrm>
            <a:off x="3824993" y="883585"/>
            <a:ext cx="4542014" cy="489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4F7728-955F-4AC9-9E53-29EEE44EB34F}"/>
              </a:ext>
            </a:extLst>
          </p:cNvPr>
          <p:cNvSpPr txBox="1"/>
          <p:nvPr/>
        </p:nvSpPr>
        <p:spPr>
          <a:xfrm>
            <a:off x="2476710" y="1489969"/>
            <a:ext cx="1435008" cy="5563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2988EA6E-1681-4269-BBCD-79AEDD4CBB37}"/>
              </a:ext>
            </a:extLst>
          </p:cNvPr>
          <p:cNvSpPr/>
          <p:nvPr/>
        </p:nvSpPr>
        <p:spPr>
          <a:xfrm>
            <a:off x="2249055" y="921685"/>
            <a:ext cx="1925723" cy="5301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A5B4B2-C3C6-452B-B2E0-E6D73533C21E}"/>
              </a:ext>
            </a:extLst>
          </p:cNvPr>
          <p:cNvGrpSpPr/>
          <p:nvPr/>
        </p:nvGrpSpPr>
        <p:grpSpPr>
          <a:xfrm>
            <a:off x="8246124" y="921685"/>
            <a:ext cx="2538644" cy="971671"/>
            <a:chOff x="5382674" y="193716"/>
            <a:chExt cx="1614793" cy="971671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43E11A0B-1A5D-4CA4-8D2A-502B0EF836DE}"/>
                </a:ext>
              </a:extLst>
            </p:cNvPr>
            <p:cNvSpPr/>
            <p:nvPr/>
          </p:nvSpPr>
          <p:spPr>
            <a:xfrm>
              <a:off x="5461076" y="193716"/>
              <a:ext cx="1396923" cy="530184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212C7A-46B2-4BAE-A094-D9B9F45603DF}"/>
                </a:ext>
              </a:extLst>
            </p:cNvPr>
            <p:cNvSpPr txBox="1"/>
            <p:nvPr/>
          </p:nvSpPr>
          <p:spPr>
            <a:xfrm>
              <a:off x="5382674" y="211280"/>
              <a:ext cx="16147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1786417-A676-4670-842D-A3188ABC6837}"/>
              </a:ext>
            </a:extLst>
          </p:cNvPr>
          <p:cNvSpPr/>
          <p:nvPr/>
        </p:nvSpPr>
        <p:spPr>
          <a:xfrm>
            <a:off x="4223938" y="1667671"/>
            <a:ext cx="1281881" cy="33849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1B8F9E-E0AB-4715-B821-9AF6A6B12DD8}"/>
              </a:ext>
            </a:extLst>
          </p:cNvPr>
          <p:cNvSpPr/>
          <p:nvPr/>
        </p:nvSpPr>
        <p:spPr>
          <a:xfrm>
            <a:off x="5582303" y="1504907"/>
            <a:ext cx="1548938" cy="57027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87D1C1-5E32-48B7-8A21-244FEE0F4C2F}"/>
              </a:ext>
            </a:extLst>
          </p:cNvPr>
          <p:cNvSpPr/>
          <p:nvPr/>
        </p:nvSpPr>
        <p:spPr>
          <a:xfrm>
            <a:off x="5870717" y="959785"/>
            <a:ext cx="82480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9CC536-2FB3-4480-BCEE-5817D9FEA135}"/>
              </a:ext>
            </a:extLst>
          </p:cNvPr>
          <p:cNvSpPr/>
          <p:nvPr/>
        </p:nvSpPr>
        <p:spPr>
          <a:xfrm rot="20891084">
            <a:off x="4257608" y="2379979"/>
            <a:ext cx="1140056" cy="545122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F16928-E144-4084-97A2-586DDD027A9E}"/>
              </a:ext>
            </a:extLst>
          </p:cNvPr>
          <p:cNvSpPr/>
          <p:nvPr/>
        </p:nvSpPr>
        <p:spPr>
          <a:xfrm rot="20891084">
            <a:off x="7353347" y="914944"/>
            <a:ext cx="1140056" cy="2014911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D3A63C-20DE-42F9-A40E-B66771FFAB90}"/>
              </a:ext>
            </a:extLst>
          </p:cNvPr>
          <p:cNvSpPr/>
          <p:nvPr/>
        </p:nvSpPr>
        <p:spPr>
          <a:xfrm rot="20891084">
            <a:off x="6230439" y="3273476"/>
            <a:ext cx="1140056" cy="1004474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AFB32DF-23DD-4926-A53F-6B7BAF0B3299}"/>
              </a:ext>
            </a:extLst>
          </p:cNvPr>
          <p:cNvSpPr/>
          <p:nvPr/>
        </p:nvSpPr>
        <p:spPr>
          <a:xfrm rot="20891084">
            <a:off x="7505607" y="4688628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8ABEF4F-D74D-442F-9541-4CE39519AFE2}"/>
              </a:ext>
            </a:extLst>
          </p:cNvPr>
          <p:cNvSpPr/>
          <p:nvPr/>
        </p:nvSpPr>
        <p:spPr>
          <a:xfrm>
            <a:off x="7624727" y="2989836"/>
            <a:ext cx="525065" cy="1079576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18081C5-BF09-4A4E-ACFA-0105A32230D4}"/>
              </a:ext>
            </a:extLst>
          </p:cNvPr>
          <p:cNvSpPr/>
          <p:nvPr/>
        </p:nvSpPr>
        <p:spPr>
          <a:xfrm rot="20891084">
            <a:off x="5044073" y="4777119"/>
            <a:ext cx="525065" cy="598028"/>
          </a:xfrm>
          <a:prstGeom prst="ellipse">
            <a:avLst/>
          </a:prstGeom>
          <a:noFill/>
          <a:ln w="9525">
            <a:solidFill>
              <a:srgbClr val="C0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B691B0-E277-45DB-97EF-254F24384920}"/>
              </a:ext>
            </a:extLst>
          </p:cNvPr>
          <p:cNvSpPr txBox="1"/>
          <p:nvPr/>
        </p:nvSpPr>
        <p:spPr>
          <a:xfrm>
            <a:off x="8235426" y="1489969"/>
            <a:ext cx="1707519" cy="4455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373889-6878-472A-BBE1-FED0128302FD}"/>
              </a:ext>
            </a:extLst>
          </p:cNvPr>
          <p:cNvSpPr/>
          <p:nvPr/>
        </p:nvSpPr>
        <p:spPr>
          <a:xfrm>
            <a:off x="4223938" y="1150756"/>
            <a:ext cx="1281881" cy="80853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A8C64E-D26E-41E6-9C86-A5FD4BB60759}"/>
              </a:ext>
            </a:extLst>
          </p:cNvPr>
          <p:cNvSpPr/>
          <p:nvPr/>
        </p:nvSpPr>
        <p:spPr>
          <a:xfrm>
            <a:off x="6329480" y="1367065"/>
            <a:ext cx="801761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9AF36C-21A9-4523-AD00-1E83E323D577}"/>
              </a:ext>
            </a:extLst>
          </p:cNvPr>
          <p:cNvSpPr/>
          <p:nvPr/>
        </p:nvSpPr>
        <p:spPr>
          <a:xfrm>
            <a:off x="4289425" y="2222161"/>
            <a:ext cx="1000084" cy="712793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870362-DAC4-49F6-AABF-D4828D16F593}"/>
              </a:ext>
            </a:extLst>
          </p:cNvPr>
          <p:cNvSpPr/>
          <p:nvPr/>
        </p:nvSpPr>
        <p:spPr>
          <a:xfrm>
            <a:off x="6298363" y="2139193"/>
            <a:ext cx="1625932" cy="795762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99A559F-3505-44C4-B531-5D7CEDDAE26C}"/>
              </a:ext>
            </a:extLst>
          </p:cNvPr>
          <p:cNvSpPr/>
          <p:nvPr/>
        </p:nvSpPr>
        <p:spPr>
          <a:xfrm>
            <a:off x="6307504" y="3528948"/>
            <a:ext cx="819218" cy="1458694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D5823E-4403-48B5-8B4F-09514A419F83}"/>
              </a:ext>
            </a:extLst>
          </p:cNvPr>
          <p:cNvSpPr/>
          <p:nvPr/>
        </p:nvSpPr>
        <p:spPr>
          <a:xfrm>
            <a:off x="7569154" y="4069412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9C2E653-6899-478A-BEE0-03F3FD570241}"/>
              </a:ext>
            </a:extLst>
          </p:cNvPr>
          <p:cNvSpPr/>
          <p:nvPr/>
        </p:nvSpPr>
        <p:spPr>
          <a:xfrm>
            <a:off x="5602561" y="3705774"/>
            <a:ext cx="819218" cy="1281868"/>
          </a:xfrm>
          <a:prstGeom prst="ellipse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52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5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uiExpand="1" build="p"/>
      <p:bldP spid="25" grpId="0" uiExpand="1" animBg="1"/>
      <p:bldP spid="25" grpId="1" uiExpand="1" animBg="1"/>
      <p:bldP spid="26" grpId="0" uiExpand="1" animBg="1"/>
      <p:bldP spid="26" grpId="1" uiExpand="1" animBg="1"/>
      <p:bldP spid="27" grpId="0" uiExpand="1" animBg="1"/>
      <p:bldP spid="27" grpId="1" uiExpand="1" animBg="1"/>
      <p:bldP spid="28" grpId="0" uiExpand="1" animBg="1"/>
      <p:bldP spid="28" grpId="1" uiExpand="1" animBg="1"/>
      <p:bldP spid="29" grpId="0" uiExpand="1" animBg="1"/>
      <p:bldP spid="29" grpId="1" uiExpand="1" animBg="1"/>
      <p:bldP spid="30" grpId="0" uiExpand="1" animBg="1"/>
      <p:bldP spid="30" grpId="1" uiExpand="1" animBg="1"/>
      <p:bldP spid="31" grpId="0" uiExpand="1" animBg="1"/>
      <p:bldP spid="31" grpId="1" uiExpan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11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CF702-52D7-4EC2-A659-343BE89CB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" y="388655"/>
            <a:ext cx="3240622" cy="2226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FFEFD-9D10-4921-B0EE-AB8E4D3EFC60}"/>
              </a:ext>
            </a:extLst>
          </p:cNvPr>
          <p:cNvSpPr txBox="1"/>
          <p:nvPr/>
        </p:nvSpPr>
        <p:spPr>
          <a:xfrm>
            <a:off x="169299" y="2840159"/>
            <a:ext cx="3616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DF081-7E08-4C19-A93B-C8C03F0A0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876" y="453943"/>
            <a:ext cx="2853492" cy="2114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41F67-0747-4BB9-982C-B77FCA908BE0}"/>
              </a:ext>
            </a:extLst>
          </p:cNvPr>
          <p:cNvSpPr txBox="1"/>
          <p:nvPr/>
        </p:nvSpPr>
        <p:spPr>
          <a:xfrm>
            <a:off x="3570659" y="2807943"/>
            <a:ext cx="3616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00FEC9-DA50-4137-B52C-72FF40ED2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125" y="540019"/>
            <a:ext cx="2945773" cy="20544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7EF45C-8A23-4C0C-ADDE-768C8D24F282}"/>
              </a:ext>
            </a:extLst>
          </p:cNvPr>
          <p:cNvSpPr txBox="1"/>
          <p:nvPr/>
        </p:nvSpPr>
        <p:spPr>
          <a:xfrm>
            <a:off x="7186778" y="2774543"/>
            <a:ext cx="4913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3B783C-247F-4151-A9C9-705A866E7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387" y="3964026"/>
            <a:ext cx="3164517" cy="17378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CA4BBE-5CC3-423B-8C43-76C414BD0C62}"/>
              </a:ext>
            </a:extLst>
          </p:cNvPr>
          <p:cNvSpPr txBox="1"/>
          <p:nvPr/>
        </p:nvSpPr>
        <p:spPr>
          <a:xfrm>
            <a:off x="840407" y="5780782"/>
            <a:ext cx="4145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18EB9-F631-4CC5-A8B7-851E2D8F61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400" y="3762050"/>
            <a:ext cx="3981450" cy="23336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9C5E6-F95C-4461-A510-C2336C04AF17}"/>
              </a:ext>
            </a:extLst>
          </p:cNvPr>
          <p:cNvSpPr txBox="1"/>
          <p:nvPr/>
        </p:nvSpPr>
        <p:spPr>
          <a:xfrm>
            <a:off x="5790094" y="5960275"/>
            <a:ext cx="567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./</a:t>
            </a:r>
          </a:p>
        </p:txBody>
      </p:sp>
    </p:spTree>
    <p:extLst>
      <p:ext uri="{BB962C8B-B14F-4D97-AF65-F5344CB8AC3E}">
        <p14:creationId xmlns:p14="http://schemas.microsoft.com/office/powerpoint/2010/main" val="123457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86</Words>
  <Application>Microsoft Office PowerPoint</Application>
  <PresentationFormat>Widescreen</PresentationFormat>
  <Paragraphs>26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宋体</vt:lpstr>
      <vt:lpstr>Arial</vt:lpstr>
      <vt:lpstr>Arial-Rounded</vt:lpstr>
      <vt:lpstr>Calibri</vt:lpstr>
      <vt:lpstr>等线</vt:lpstr>
      <vt:lpstr>字魂27号-布丁体</vt:lpstr>
      <vt:lpstr>字魂59号-创粗黑</vt:lpstr>
      <vt:lpstr>1_Office Theme</vt:lpstr>
      <vt:lpstr>2_Office Theme</vt:lpstr>
      <vt:lpstr>千图网海量PPT模板www.58pic.com</vt:lpstr>
      <vt:lpstr>自定义设计方案</vt:lpstr>
      <vt:lpstr>1_自定义设计方案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2021-09-26T14:10:47Z</dcterms:created>
  <dcterms:modified xsi:type="dcterms:W3CDTF">2024-10-16T12:53:14Z</dcterms:modified>
</cp:coreProperties>
</file>