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8" r:id="rId5"/>
    <p:sldMasterId id="2147483710" r:id="rId6"/>
  </p:sldMasterIdLst>
  <p:notesMasterIdLst>
    <p:notesMasterId r:id="rId26"/>
  </p:notes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uyen" initials="K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en-US" dirty="0"/>
          </a:p>
        </p:txBody>
      </p:sp>
      <p:sp>
        <p:nvSpPr>
          <p:cNvPr id="4" name="Slide Number Placeholder 3"/>
          <p:cNvSpPr>
            <a:spLocks noGrp="1"/>
          </p:cNvSpPr>
          <p:nvPr>
            <p:ph type="sldNum" sz="quarter" idx="5"/>
          </p:nvPr>
        </p:nvSpPr>
        <p:spPr/>
        <p:txBody>
          <a:bodyPr/>
          <a:lstStyle/>
          <a:p>
            <a:fld id="{9ED2E422-42A8-4A7B-87CD-13A088DD6287}"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60417"/>
          <p:cNvSpPr>
            <a:spLocks noGrp="1" noRot="1" noChangeAspect="1" noTextEdit="1"/>
          </p:cNvSpPr>
          <p:nvPr>
            <p:ph type="sldImg"/>
          </p:nvPr>
        </p:nvSpPr>
        <p:spPr/>
      </p:sp>
      <p:sp>
        <p:nvSpPr>
          <p:cNvPr id="10243" name="文本占位符 60418"/>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1024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268BB-C1B0-4A07-841E-B140DAEE97CE}"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268BB-C1B0-4A07-841E-B140DAEE97CE}"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2024/10/15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2024/10/15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2024/10/15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2024/10/15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555DC-DB59-438D-B55A-36E26D316A4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pic>
        <p:nvPicPr>
          <p:cNvPr id="8" name="图片 1"/>
          <p:cNvPicPr>
            <a:picLocks noChangeAspect="1"/>
          </p:cNvPicPr>
          <p:nvPr userDrawn="1"/>
        </p:nvPicPr>
        <p:blipFill>
          <a:blip r:embed="rId2" cstate="email"/>
          <a:stretch>
            <a:fillRect/>
          </a:stretch>
        </p:blipFill>
        <p:spPr>
          <a:xfrm flipH="1">
            <a:off x="-1" y="-1"/>
            <a:ext cx="4355558" cy="26515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268BB-C1B0-4A07-841E-B140DAEE97CE}"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555DC-DB59-438D-B55A-36E26D316A4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555DC-DB59-438D-B55A-36E26D316A4E}"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555DC-DB59-438D-B55A-36E26D316A4E}"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555DC-DB59-438D-B55A-36E26D316A4E}"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555DC-DB59-438D-B55A-36E26D316A4E}"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555DC-DB59-438D-B55A-36E26D316A4E}"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555DC-DB59-438D-B55A-36E26D316A4E}"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8BB-C1B0-4A07-841E-B140DAEE97CE}"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268BB-C1B0-4A07-841E-B140DAEE97CE}" type="datetimeFigureOut">
              <a:rPr lang="en-US" smtClean="0"/>
              <a:t>10/15/2024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716F-5A96-4A9A-BE33-5D9C969214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t>10/15/2024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2024/10/15</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555DC-DB59-438D-B55A-36E26D316A4E}" type="datetimeFigureOut">
              <a:rPr lang="en-US" smtClean="0"/>
              <a:t>10/15/2024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1CBEC-4DA8-4B79-99D0-37DDF6BCFA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7.xml"/><Relationship Id="rId1" Type="http://schemas.openxmlformats.org/officeDocument/2006/relationships/tags" Target="../tags/tag1.xml"/><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0.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15.xml"/><Relationship Id="rId16" Type="http://schemas.openxmlformats.org/officeDocument/2006/relationships/image" Target="../media/image51.png"/><Relationship Id="rId20" Type="http://schemas.openxmlformats.org/officeDocument/2006/relationships/image" Target="../media/image6.png"/><Relationship Id="rId1" Type="http://schemas.openxmlformats.org/officeDocument/2006/relationships/slideLayout" Target="../slideLayouts/slideLayout6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9.jpe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4.png"/><Relationship Id="rId17" Type="http://schemas.microsoft.com/office/2007/relationships/hdphoto" Target="../media/hdphoto1.wdp"/><Relationship Id="rId2" Type="http://schemas.openxmlformats.org/officeDocument/2006/relationships/audio" Target="../media/media1.mp3"/><Relationship Id="rId16" Type="http://schemas.openxmlformats.org/officeDocument/2006/relationships/image" Target="../media/image11.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13.png"/><Relationship Id="rId5" Type="http://schemas.openxmlformats.org/officeDocument/2006/relationships/audio" Target="NULL" TargetMode="External"/><Relationship Id="rId15" Type="http://schemas.microsoft.com/office/2007/relationships/hdphoto" Target="../media/hdphoto2.wdp"/><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slideLayout" Target="../slideLayouts/slideLayout13.xml"/><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1.png"/><Relationship Id="rId3" Type="http://schemas.microsoft.com/office/2007/relationships/media" Target="../media/media2.mp3"/><Relationship Id="rId7" Type="http://schemas.microsoft.com/office/2007/relationships/media" Target="../media/media4.mp3"/><Relationship Id="rId12"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14.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17.png"/><Relationship Id="rId5" Type="http://schemas.openxmlformats.org/officeDocument/2006/relationships/audio" Target="NULL" TargetMode="External"/><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13.xml"/><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4.png"/><Relationship Id="rId18" Type="http://schemas.microsoft.com/office/2007/relationships/hdphoto" Target="../media/hdphoto1.wdp"/><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3.png"/><Relationship Id="rId17" Type="http://schemas.openxmlformats.org/officeDocument/2006/relationships/image" Target="../media/image11.png"/><Relationship Id="rId2" Type="http://schemas.openxmlformats.org/officeDocument/2006/relationships/audio" Target="../media/media1.mp3"/><Relationship Id="rId16" Type="http://schemas.microsoft.com/office/2007/relationships/hdphoto" Target="../media/hdphoto4.wdp"/><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18.png"/><Relationship Id="rId5" Type="http://schemas.openxmlformats.org/officeDocument/2006/relationships/audio" Target="NULL" TargetMode="External"/><Relationship Id="rId15" Type="http://schemas.openxmlformats.org/officeDocument/2006/relationships/image" Target="../media/image19.png"/><Relationship Id="rId10" Type="http://schemas.openxmlformats.org/officeDocument/2006/relationships/notesSlide" Target="../notesSlides/notesSlide2.xml"/><Relationship Id="rId4" Type="http://schemas.openxmlformats.org/officeDocument/2006/relationships/audio" Target="../media/media2.mp3"/><Relationship Id="rId9" Type="http://schemas.openxmlformats.org/officeDocument/2006/relationships/slideLayout" Target="../slideLayouts/slideLayout13.xml"/><Relationship Id="rId1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NULL" TargetMode="Externa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jpeg"/><Relationship Id="rId5" Type="http://schemas.openxmlformats.org/officeDocument/2006/relationships/slideLayout" Target="../slideLayouts/slideLayout13.xml"/><Relationship Id="rId10" Type="http://schemas.microsoft.com/office/2007/relationships/hdphoto" Target="../media/hdphoto1.wdp"/><Relationship Id="rId4" Type="http://schemas.microsoft.com/office/2007/relationships/media" Target="../media/media3.mp3"/><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5.xml"/><Relationship Id="rId5" Type="http://schemas.openxmlformats.org/officeDocument/2006/relationships/image" Target="../media/image23.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2405470" y="1337218"/>
            <a:ext cx="7381060" cy="1445623"/>
          </a:xfrm>
        </p:spPr>
        <p:txBody>
          <a:bodyPr>
            <a:normAutofit/>
          </a:bodyPr>
          <a:lstStyle/>
          <a:p>
            <a:r>
              <a:rPr lang="en-US" sz="4800" b="1" dirty="0" err="1">
                <a:solidFill>
                  <a:srgbClr val="0070C0"/>
                </a:solidFill>
                <a:latin typeface="Arial-Rounded" panose="020B0500000000000000" pitchFamily="34" charset="0"/>
                <a:cs typeface="Arial-Rounded" panose="020B0500000000000000" pitchFamily="34" charset="0"/>
                <a:sym typeface="+mn-ea"/>
              </a:rPr>
              <a:t>Chào</a:t>
            </a:r>
            <a:r>
              <a:rPr lang="en-US" sz="4800" b="1" dirty="0">
                <a:solidFill>
                  <a:srgbClr val="0070C0"/>
                </a:solidFill>
                <a:latin typeface="Arial-Rounded" panose="020B0500000000000000" pitchFamily="34" charset="0"/>
                <a:cs typeface="Arial-Rounded" panose="020B0500000000000000" pitchFamily="34" charset="0"/>
                <a:sym typeface="+mn-ea"/>
              </a:rPr>
              <a:t> </a:t>
            </a:r>
            <a:r>
              <a:rPr lang="en-US" sz="4800" b="1" dirty="0" err="1">
                <a:solidFill>
                  <a:srgbClr val="0070C0"/>
                </a:solidFill>
                <a:latin typeface="Arial-Rounded" panose="020B0500000000000000" pitchFamily="34" charset="0"/>
                <a:cs typeface="Arial-Rounded" panose="020B0500000000000000" pitchFamily="34" charset="0"/>
                <a:sym typeface="+mn-ea"/>
              </a:rPr>
              <a:t>mừng</a:t>
            </a:r>
            <a:r>
              <a:rPr lang="en-US" sz="4800" b="1" dirty="0">
                <a:solidFill>
                  <a:srgbClr val="0070C0"/>
                </a:solidFill>
                <a:latin typeface="Arial-Rounded" panose="020B0500000000000000" pitchFamily="34" charset="0"/>
                <a:cs typeface="Arial-Rounded" panose="020B0500000000000000" pitchFamily="34" charset="0"/>
                <a:sym typeface="+mn-ea"/>
              </a:rPr>
              <a:t> </a:t>
            </a:r>
            <a:r>
              <a:rPr lang="en-US" sz="4800" b="1" dirty="0" err="1">
                <a:solidFill>
                  <a:srgbClr val="0070C0"/>
                </a:solidFill>
                <a:latin typeface="Arial-Rounded" panose="020B0500000000000000" pitchFamily="34" charset="0"/>
                <a:cs typeface="Arial-Rounded" panose="020B0500000000000000" pitchFamily="34" charset="0"/>
                <a:sym typeface="+mn-ea"/>
              </a:rPr>
              <a:t>các</a:t>
            </a:r>
            <a:r>
              <a:rPr lang="en-US" sz="4800" b="1" dirty="0">
                <a:solidFill>
                  <a:srgbClr val="0070C0"/>
                </a:solidFill>
                <a:latin typeface="Arial-Rounded" panose="020B0500000000000000" pitchFamily="34" charset="0"/>
                <a:cs typeface="Arial-Rounded" panose="020B0500000000000000" pitchFamily="34" charset="0"/>
                <a:sym typeface="+mn-ea"/>
              </a:rPr>
              <a:t> em </a:t>
            </a:r>
            <a:r>
              <a:rPr lang="en-US" sz="4800" b="1" dirty="0" err="1">
                <a:solidFill>
                  <a:srgbClr val="0070C0"/>
                </a:solidFill>
                <a:latin typeface="Arial-Rounded" panose="020B0500000000000000" pitchFamily="34" charset="0"/>
                <a:cs typeface="Arial-Rounded" panose="020B0500000000000000" pitchFamily="34" charset="0"/>
                <a:sym typeface="+mn-ea"/>
              </a:rPr>
              <a:t>đến</a:t>
            </a:r>
            <a:r>
              <a:rPr lang="en-US" sz="4800" b="1" dirty="0">
                <a:solidFill>
                  <a:srgbClr val="0070C0"/>
                </a:solidFill>
                <a:latin typeface="Arial-Rounded" panose="020B0500000000000000" pitchFamily="34" charset="0"/>
                <a:cs typeface="Arial-Rounded" panose="020B0500000000000000" pitchFamily="34" charset="0"/>
                <a:sym typeface="+mn-ea"/>
              </a:rPr>
              <a:t> </a:t>
            </a:r>
            <a:r>
              <a:rPr lang="en-US" sz="4800" b="1" dirty="0" err="1">
                <a:solidFill>
                  <a:srgbClr val="0070C0"/>
                </a:solidFill>
                <a:latin typeface="Arial-Rounded" panose="020B0500000000000000" pitchFamily="34" charset="0"/>
                <a:cs typeface="Arial-Rounded" panose="020B0500000000000000" pitchFamily="34" charset="0"/>
                <a:sym typeface="+mn-ea"/>
              </a:rPr>
              <a:t>với</a:t>
            </a:r>
            <a:r>
              <a:rPr lang="en-US" sz="4800" b="1" dirty="0">
                <a:solidFill>
                  <a:srgbClr val="0070C0"/>
                </a:solidFill>
                <a:latin typeface="Arial-Rounded" panose="020B0500000000000000" pitchFamily="34" charset="0"/>
                <a:cs typeface="Arial-Rounded" panose="020B0500000000000000" pitchFamily="34" charset="0"/>
                <a:sym typeface="+mn-ea"/>
              </a:rPr>
              <a:t> </a:t>
            </a:r>
            <a:r>
              <a:rPr lang="vi-VN" sz="4800" b="1" dirty="0">
                <a:solidFill>
                  <a:srgbClr val="0070C0"/>
                </a:solidFill>
                <a:latin typeface="Arial-Rounded" panose="020B0500000000000000" pitchFamily="34" charset="0"/>
                <a:cs typeface="Arial-Rounded" panose="020B0500000000000000" pitchFamily="34" charset="0"/>
                <a:sym typeface="+mn-ea"/>
              </a:rPr>
              <a:t>tiết</a:t>
            </a:r>
            <a:r>
              <a:rPr lang="en-US" altLang="vi-VN" sz="4800" b="1" dirty="0">
                <a:solidFill>
                  <a:srgbClr val="0070C0"/>
                </a:solidFill>
                <a:latin typeface="Arial-Rounded" panose="020B0500000000000000" pitchFamily="34" charset="0"/>
                <a:cs typeface="Arial-Rounded" panose="020B0500000000000000" pitchFamily="34" charset="0"/>
                <a:sym typeface="+mn-ea"/>
              </a:rPr>
              <a:t> Tự nhiên xã hội - Lớp 2</a:t>
            </a:r>
          </a:p>
        </p:txBody>
      </p:sp>
      <p:sp>
        <p:nvSpPr>
          <p:cNvPr id="6" name="Text Box 5"/>
          <p:cNvSpPr txBox="1"/>
          <p:nvPr/>
        </p:nvSpPr>
        <p:spPr>
          <a:xfrm>
            <a:off x="125095" y="6398260"/>
            <a:ext cx="1257173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Bản</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quyền</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thuộc</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về</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FB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Hương</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Thảo</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 https://www.facebook.com/huongthaoGADT/</a:t>
            </a:r>
            <a:endParaRPr lang="en-US" dirty="0">
              <a:solidFill>
                <a:schemeClr val="tx1"/>
              </a:solidFill>
              <a:effectLst>
                <a:outerShdw blurRad="38100" dist="19050" dir="2700000" algn="tl" rotWithShape="0">
                  <a:schemeClr val="dk1">
                    <a:alpha val="40000"/>
                  </a:schemeClr>
                </a:outerShdw>
              </a:effectLst>
            </a:endParaRPr>
          </a:p>
        </p:txBody>
      </p:sp>
      <p:pic>
        <p:nvPicPr>
          <p:cNvPr id="20" name="Content Placeholder 19"/>
          <p:cNvPicPr>
            <a:picLocks noGrp="1" noChangeAspect="1"/>
          </p:cNvPicPr>
          <p:nvPr>
            <p:ph sz="half" idx="1"/>
          </p:nvPr>
        </p:nvPicPr>
        <p:blipFill>
          <a:blip r:embed="rId4"/>
          <a:stretch>
            <a:fillRect/>
          </a:stretch>
        </p:blipFill>
        <p:spPr>
          <a:xfrm>
            <a:off x="4963160" y="3044190"/>
            <a:ext cx="1945005" cy="273367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pic>
        <p:nvPicPr>
          <p:cNvPr id="14" name="Content Placeholder 13" descr="logohtchuan"/>
          <p:cNvPicPr>
            <a:picLocks noGrp="1" noChangeAspect="1"/>
          </p:cNvPicPr>
          <p:nvPr>
            <p:ph sz="half" idx="1"/>
          </p:nvPr>
        </p:nvPicPr>
        <p:blipFill>
          <a:blip r:embed="rId4"/>
          <a:stretch>
            <a:fillRect/>
          </a:stretch>
        </p:blipFill>
        <p:spPr>
          <a:xfrm>
            <a:off x="4833620" y="2321560"/>
            <a:ext cx="2990215" cy="2990215"/>
          </a:xfrm>
          <a:prstGeom prst="rect">
            <a:avLst/>
          </a:prstGeom>
        </p:spPr>
      </p:pic>
      <p:sp>
        <p:nvSpPr>
          <p:cNvPr id="6" name="Rounded Rectangle 5"/>
          <p:cNvSpPr/>
          <p:nvPr/>
        </p:nvSpPr>
        <p:spPr>
          <a:xfrm>
            <a:off x="2033270" y="76200"/>
            <a:ext cx="8591550" cy="103822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a:t>Ngày khai giảng diễn ra khi nào? Em nhớ nhất hoạt động nào trong ngày đó? </a:t>
            </a:r>
          </a:p>
        </p:txBody>
      </p:sp>
      <p:pic>
        <p:nvPicPr>
          <p:cNvPr id="3" name="Content Placeholder 2" descr="ngay-khai-giang"/>
          <p:cNvPicPr>
            <a:picLocks noGrp="1" noChangeAspect="1"/>
          </p:cNvPicPr>
          <p:nvPr>
            <p:ph sz="half" idx="2"/>
          </p:nvPr>
        </p:nvPicPr>
        <p:blipFill>
          <a:blip r:embed="rId5"/>
          <a:stretch>
            <a:fillRect/>
          </a:stretch>
        </p:blipFill>
        <p:spPr>
          <a:xfrm>
            <a:off x="2637155" y="1579245"/>
            <a:ext cx="7534275" cy="467233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713">
        <p15:prstTrans prst="airplane"/>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pic>
        <p:nvPicPr>
          <p:cNvPr id="12" name="Content Placeholder 11"/>
          <p:cNvPicPr>
            <a:picLocks noGrp="1" noChangeAspect="1"/>
          </p:cNvPicPr>
          <p:nvPr>
            <p:ph sz="half" idx="2"/>
          </p:nvPr>
        </p:nvPicPr>
        <p:blipFill>
          <a:blip r:embed="rId3"/>
          <a:stretch>
            <a:fillRect/>
          </a:stretch>
        </p:blipFill>
        <p:spPr>
          <a:xfrm>
            <a:off x="-84455" y="-91440"/>
            <a:ext cx="12277090" cy="7084695"/>
          </a:xfrm>
          <a:prstGeom prst="rect">
            <a:avLst/>
          </a:prstGeom>
        </p:spPr>
      </p:pic>
      <p:sp>
        <p:nvSpPr>
          <p:cNvPr id="14" name="Content Placeholder 13"/>
          <p:cNvSpPr>
            <a:spLocks noGrp="1"/>
          </p:cNvSpPr>
          <p:nvPr>
            <p:ph sz="half" idx="1"/>
          </p:nvPr>
        </p:nvSpPr>
        <p:spPr/>
        <p:txBody>
          <a:bodyPr/>
          <a:lstStyle/>
          <a:p>
            <a:endParaRPr lang="en-US"/>
          </a:p>
        </p:txBody>
      </p:sp>
      <p:grpSp>
        <p:nvGrpSpPr>
          <p:cNvPr id="52" name="Group 4"/>
          <p:cNvGrpSpPr>
            <a:grpSpLocks noChangeAspect="1"/>
          </p:cNvGrpSpPr>
          <p:nvPr/>
        </p:nvGrpSpPr>
        <p:grpSpPr bwMode="auto">
          <a:xfrm flipV="1">
            <a:off x="1562735" y="-35558"/>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khám phá</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stretch>
            <a:fillRect/>
          </a:stretch>
        </p:blipFill>
        <p:spPr>
          <a:xfrm>
            <a:off x="2397125" y="1186180"/>
            <a:ext cx="8047355" cy="4757420"/>
          </a:xfrm>
          <a:prstGeom prst="rect">
            <a:avLst/>
          </a:prstGeom>
        </p:spPr>
      </p:pic>
      <p:sp>
        <p:nvSpPr>
          <p:cNvPr id="20" name="文本框 19"/>
          <p:cNvSpPr txBox="1"/>
          <p:nvPr/>
        </p:nvSpPr>
        <p:spPr>
          <a:xfrm>
            <a:off x="1779905" y="236855"/>
            <a:ext cx="9159240"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Kể các hoạt động diễn ra trong ngày khai giảng</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0" name="文本框 19"/>
          <p:cNvSpPr txBox="1"/>
          <p:nvPr/>
        </p:nvSpPr>
        <p:spPr>
          <a:xfrm>
            <a:off x="4213860" y="6126480"/>
            <a:ext cx="562927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Tập trung toàn trường</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airplan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stretch>
            <a:fillRect/>
          </a:stretch>
        </p:blipFill>
        <p:spPr>
          <a:xfrm>
            <a:off x="2397125" y="1186180"/>
            <a:ext cx="8047355" cy="4757420"/>
          </a:xfrm>
          <a:prstGeom prst="rect">
            <a:avLst/>
          </a:prstGeom>
        </p:spPr>
      </p:pic>
      <p:sp>
        <p:nvSpPr>
          <p:cNvPr id="20" name="文本框 19"/>
          <p:cNvSpPr txBox="1"/>
          <p:nvPr/>
        </p:nvSpPr>
        <p:spPr>
          <a:xfrm>
            <a:off x="1779905" y="236855"/>
            <a:ext cx="9159240"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Kể các hoạt động diễn ra trong ngày khai giảng</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0" name="文本框 19"/>
          <p:cNvSpPr txBox="1"/>
          <p:nvPr/>
        </p:nvSpPr>
        <p:spPr>
          <a:xfrm>
            <a:off x="4213860" y="6126480"/>
            <a:ext cx="562927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Lễ khai giảng</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airplan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123"/>
          <p:cNvPicPr>
            <a:picLocks noGrp="1" noChangeAspect="1"/>
          </p:cNvPicPr>
          <p:nvPr>
            <p:ph sz="half" idx="2"/>
          </p:nvPr>
        </p:nvPicPr>
        <p:blipFill>
          <a:blip r:embed="rId3"/>
          <a:stretch>
            <a:fillRect/>
          </a:stretch>
        </p:blipFill>
        <p:spPr>
          <a:xfrm>
            <a:off x="10546080" y="76200"/>
            <a:ext cx="1221105" cy="1221105"/>
          </a:xfrm>
          <a:prstGeom prst="rect">
            <a:avLst/>
          </a:prstGeom>
        </p:spPr>
      </p:pic>
      <p:pic>
        <p:nvPicPr>
          <p:cNvPr id="4" name="Content Placeholder 3"/>
          <p:cNvPicPr>
            <a:picLocks noGrp="1" noChangeAspect="1"/>
          </p:cNvPicPr>
          <p:nvPr>
            <p:ph sz="half" idx="1"/>
          </p:nvPr>
        </p:nvPicPr>
        <p:blipFill>
          <a:blip r:embed="rId4"/>
          <a:stretch>
            <a:fillRect/>
          </a:stretch>
        </p:blipFill>
        <p:spPr>
          <a:xfrm>
            <a:off x="793115" y="466725"/>
            <a:ext cx="4001135" cy="4737100"/>
          </a:xfrm>
          <a:prstGeom prst="rect">
            <a:avLst/>
          </a:prstGeom>
        </p:spPr>
      </p:pic>
      <p:sp>
        <p:nvSpPr>
          <p:cNvPr id="11" name="文本框 19"/>
          <p:cNvSpPr txBox="1"/>
          <p:nvPr/>
        </p:nvSpPr>
        <p:spPr>
          <a:xfrm>
            <a:off x="1008380" y="5578475"/>
            <a:ext cx="357060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Chào cờ</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12" name="Picture 11"/>
          <p:cNvPicPr>
            <a:picLocks noChangeAspect="1"/>
          </p:cNvPicPr>
          <p:nvPr/>
        </p:nvPicPr>
        <p:blipFill>
          <a:blip r:embed="rId5"/>
          <a:stretch>
            <a:fillRect/>
          </a:stretch>
        </p:blipFill>
        <p:spPr>
          <a:xfrm>
            <a:off x="5959475" y="1366520"/>
            <a:ext cx="3772535" cy="3251835"/>
          </a:xfrm>
          <a:prstGeom prst="rect">
            <a:avLst/>
          </a:prstGeom>
        </p:spPr>
      </p:pic>
      <p:sp>
        <p:nvSpPr>
          <p:cNvPr id="13" name="文本框 19"/>
          <p:cNvSpPr txBox="1"/>
          <p:nvPr/>
        </p:nvSpPr>
        <p:spPr>
          <a:xfrm>
            <a:off x="6060440" y="5487035"/>
            <a:ext cx="391477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Đón học sinh lớp 1</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3" grpId="0" bldLvl="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3"/>
          <a:stretch>
            <a:fillRect/>
          </a:stretch>
        </p:blipFill>
        <p:spPr>
          <a:xfrm>
            <a:off x="358775" y="1520825"/>
            <a:ext cx="3766185" cy="3162300"/>
          </a:xfrm>
          <a:prstGeom prst="rect">
            <a:avLst/>
          </a:prstGeom>
        </p:spPr>
      </p:pic>
      <p:sp>
        <p:nvSpPr>
          <p:cNvPr id="11" name="文本框 19"/>
          <p:cNvSpPr txBox="1"/>
          <p:nvPr/>
        </p:nvSpPr>
        <p:spPr>
          <a:xfrm>
            <a:off x="0" y="4939665"/>
            <a:ext cx="432498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Đánh trống khai giảng</a:t>
            </a:r>
          </a:p>
        </p:txBody>
      </p:sp>
      <p:pic>
        <p:nvPicPr>
          <p:cNvPr id="6" name="Content Placeholder 5"/>
          <p:cNvPicPr>
            <a:picLocks noGrp="1" noChangeAspect="1"/>
          </p:cNvPicPr>
          <p:nvPr>
            <p:ph sz="half" idx="2"/>
          </p:nvPr>
        </p:nvPicPr>
        <p:blipFill>
          <a:blip r:embed="rId4"/>
          <a:stretch>
            <a:fillRect/>
          </a:stretch>
        </p:blipFill>
        <p:spPr>
          <a:xfrm>
            <a:off x="4648200" y="1520825"/>
            <a:ext cx="3555365" cy="3162300"/>
          </a:xfrm>
          <a:prstGeom prst="rect">
            <a:avLst/>
          </a:prstGeom>
        </p:spPr>
      </p:pic>
      <p:sp>
        <p:nvSpPr>
          <p:cNvPr id="7" name="文本框 19"/>
          <p:cNvSpPr txBox="1"/>
          <p:nvPr/>
        </p:nvSpPr>
        <p:spPr>
          <a:xfrm>
            <a:off x="4481195" y="4939665"/>
            <a:ext cx="388937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Học sinh phát biểu</a:t>
            </a:r>
          </a:p>
        </p:txBody>
      </p:sp>
      <p:pic>
        <p:nvPicPr>
          <p:cNvPr id="8" name="Picture 7"/>
          <p:cNvPicPr>
            <a:picLocks noChangeAspect="1"/>
          </p:cNvPicPr>
          <p:nvPr/>
        </p:nvPicPr>
        <p:blipFill>
          <a:blip r:embed="rId5"/>
          <a:stretch>
            <a:fillRect/>
          </a:stretch>
        </p:blipFill>
        <p:spPr>
          <a:xfrm>
            <a:off x="8508365" y="1520825"/>
            <a:ext cx="3684270" cy="3162300"/>
          </a:xfrm>
          <a:prstGeom prst="rect">
            <a:avLst/>
          </a:prstGeom>
        </p:spPr>
      </p:pic>
      <p:sp>
        <p:nvSpPr>
          <p:cNvPr id="9" name="文本框 19"/>
          <p:cNvSpPr txBox="1"/>
          <p:nvPr/>
        </p:nvSpPr>
        <p:spPr>
          <a:xfrm>
            <a:off x="8508365" y="4939665"/>
            <a:ext cx="371665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Biểu diễn văn nghệ</a:t>
            </a:r>
          </a:p>
        </p:txBody>
      </p:sp>
      <p:pic>
        <p:nvPicPr>
          <p:cNvPr id="21" name="Content Placeholder 20" descr="123"/>
          <p:cNvPicPr>
            <a:picLocks noChangeAspect="1"/>
          </p:cNvPicPr>
          <p:nvPr/>
        </p:nvPicPr>
        <p:blipFill>
          <a:blip r:embed="rId6"/>
          <a:stretch>
            <a:fillRect/>
          </a:stretch>
        </p:blipFill>
        <p:spPr>
          <a:xfrm>
            <a:off x="10546080" y="76200"/>
            <a:ext cx="1221105" cy="12211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7" grpId="0" bldLvl="0" animBg="1"/>
      <p:bldP spid="7" grpId="1" animBg="1"/>
      <p:bldP spid="9" grpId="0" bldLvl="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1360805" y="2061845"/>
            <a:ext cx="9525635" cy="2306955"/>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Calibri" panose="020F0502020204030204"/>
                <a:ea typeface="+mn-ea"/>
                <a:cs typeface="+mn-cs"/>
              </a:rPr>
              <a:t>Lễ khai giảng là dịp để đón chào năm học mới, HS toàn trường được nghe thầy cô giáo truyền đạt những nhiệm vụ trọng tâm trong năm học và hướng phấn đấu để thực hiện tốt mục tiêu này. </a:t>
            </a: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2" name="Text Box 1"/>
          <p:cNvSpPr txBox="1"/>
          <p:nvPr/>
        </p:nvSpPr>
        <p:spPr>
          <a:xfrm>
            <a:off x="4017645" y="1007110"/>
            <a:ext cx="6400165" cy="1445260"/>
          </a:xfrm>
          <a:prstGeom prst="rect">
            <a:avLst/>
          </a:prstGeom>
          <a:noFill/>
        </p:spPr>
        <p:txBody>
          <a:bodyPr wrap="square" rtlCol="0">
            <a:spAutoFit/>
          </a:bodyPr>
          <a:lstStyle/>
          <a:p>
            <a:r>
              <a:rPr lang="en-US" sz="4400" u="sng" noProof="0" dirty="0">
                <a:ln w="22225">
                  <a:solidFill>
                    <a:schemeClr val="accent2"/>
                  </a:solidFill>
                  <a:prstDash val="solid"/>
                </a:ln>
                <a:solidFill>
                  <a:schemeClr val="accent2">
                    <a:lumMod val="40000"/>
                    <a:lumOff val="60000"/>
                  </a:schemeClr>
                </a:solidFill>
                <a:effectLst/>
                <a:uLnTx/>
                <a:uFillTx/>
                <a:latin typeface="Calibri" panose="020F0502020204030204"/>
                <a:sym typeface="+mn-ea"/>
              </a:rPr>
              <a:t>Ý nghĩa lễ khai giảng:</a:t>
            </a:r>
            <a:endParaRPr kumimoji="0" lang="en-US" sz="4400" b="0" i="0" u="sng"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Calibri" panose="020F0502020204030204"/>
              <a:ea typeface="+mn-ea"/>
              <a:cs typeface="+mn-cs"/>
            </a:endParaRPr>
          </a:p>
          <a:p>
            <a:endParaRPr lang="en-US" sz="4400"/>
          </a:p>
        </p:txBody>
      </p:sp>
      <p:sp>
        <p:nvSpPr>
          <p:cNvPr id="6" name="Text Box 5">
            <a:extLst>
              <a:ext uri="{FF2B5EF4-FFF2-40B4-BE49-F238E27FC236}">
                <a16:creationId xmlns:a16="http://schemas.microsoft.com/office/drawing/2014/main" id="{E1A1951B-5D1D-46D4-955A-6456E00B592C}"/>
              </a:ext>
            </a:extLst>
          </p:cNvPr>
          <p:cNvSpPr txBox="1"/>
          <p:nvPr/>
        </p:nvSpPr>
        <p:spPr>
          <a:xfrm>
            <a:off x="571663" y="6398684"/>
            <a:ext cx="1257173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Bản</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quyền</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thuộc</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về</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FB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Hương</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Thảo</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 https://www.facebook.com/huongthaoGADT/</a:t>
            </a:r>
            <a:endParaRPr lang="en-US" dirty="0">
              <a:solidFill>
                <a:srgbClr val="FF0000"/>
              </a:solidFill>
              <a:effectLst>
                <a:outerShdw blurRad="38100" dist="19050" dir="2700000" algn="tl" rotWithShape="0">
                  <a:schemeClr val="dk1">
                    <a:alpha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blinds(horizontal)">
                                      <p:cBhvr>
                                        <p:cTn id="12" dur="500"/>
                                        <p:tgtEl>
                                          <p:spTgt spid="53254"/>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3252"/>
                                        </p:tgtEl>
                                        <p:attrNameLst>
                                          <p:attrName>style.visibility</p:attrName>
                                        </p:attrNameLst>
                                      </p:cBhvr>
                                      <p:to>
                                        <p:strVal val="visible"/>
                                      </p:to>
                                    </p:set>
                                    <p:anim calcmode="lin" valueType="num">
                                      <p:cBhvr additive="base">
                                        <p:cTn id="22" dur="500" fill="hold"/>
                                        <p:tgtEl>
                                          <p:spTgt spid="53252"/>
                                        </p:tgtEl>
                                        <p:attrNameLst>
                                          <p:attrName>ppt_x</p:attrName>
                                        </p:attrNameLst>
                                      </p:cBhvr>
                                      <p:tavLst>
                                        <p:tav tm="0">
                                          <p:val>
                                            <p:strVal val="#ppt_x"/>
                                          </p:val>
                                        </p:tav>
                                        <p:tav tm="100000">
                                          <p:val>
                                            <p:strVal val="#ppt_x"/>
                                          </p:val>
                                        </p:tav>
                                      </p:tavLst>
                                    </p:anim>
                                    <p:anim calcmode="lin" valueType="num">
                                      <p:cBhvr additive="base">
                                        <p:cTn id="23"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53254" grpId="0"/>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pic>
        <p:nvPicPr>
          <p:cNvPr id="12" name="Content Placeholder 11"/>
          <p:cNvPicPr>
            <a:picLocks noGrp="1" noChangeAspect="1"/>
          </p:cNvPicPr>
          <p:nvPr>
            <p:ph sz="half" idx="2"/>
          </p:nvPr>
        </p:nvPicPr>
        <p:blipFill>
          <a:blip r:embed="rId3"/>
          <a:stretch>
            <a:fillRect/>
          </a:stretch>
        </p:blipFill>
        <p:spPr>
          <a:xfrm>
            <a:off x="-84455" y="-91440"/>
            <a:ext cx="12277090" cy="7084695"/>
          </a:xfrm>
          <a:prstGeom prst="rect">
            <a:avLst/>
          </a:prstGeom>
        </p:spPr>
      </p:pic>
      <p:sp>
        <p:nvSpPr>
          <p:cNvPr id="14" name="Content Placeholder 13"/>
          <p:cNvSpPr>
            <a:spLocks noGrp="1"/>
          </p:cNvSpPr>
          <p:nvPr>
            <p:ph sz="half" idx="1"/>
          </p:nvPr>
        </p:nvSpPr>
        <p:spPr/>
        <p:txBody>
          <a:bodyPr/>
          <a:lstStyle/>
          <a:p>
            <a:endParaRPr lang="en-US"/>
          </a:p>
        </p:txBody>
      </p:sp>
      <p:grpSp>
        <p:nvGrpSpPr>
          <p:cNvPr id="52" name="Group 4"/>
          <p:cNvGrpSpPr>
            <a:grpSpLocks noChangeAspect="1"/>
          </p:cNvGrpSpPr>
          <p:nvPr/>
        </p:nvGrpSpPr>
        <p:grpSpPr bwMode="auto">
          <a:xfrm flipV="1">
            <a:off x="1562735" y="-35558"/>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thực hành</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20" name="文本框 19"/>
          <p:cNvSpPr txBox="1"/>
          <p:nvPr/>
        </p:nvSpPr>
        <p:spPr>
          <a:xfrm>
            <a:off x="1779905" y="236855"/>
            <a:ext cx="9159240" cy="116840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Trường mình có hoạt động nào khác trường của Minh và Hoa?</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5" name="Content Placeholder 4"/>
          <p:cNvPicPr>
            <a:picLocks noGrp="1" noChangeAspect="1"/>
          </p:cNvPicPr>
          <p:nvPr>
            <p:ph idx="1"/>
          </p:nvPr>
        </p:nvPicPr>
        <p:blipFill>
          <a:blip r:embed="rId3"/>
          <a:stretch>
            <a:fillRect/>
          </a:stretch>
        </p:blipFill>
        <p:spPr>
          <a:xfrm>
            <a:off x="3355975" y="1963420"/>
            <a:ext cx="6735445" cy="3496945"/>
          </a:xfrm>
          <a:prstGeom prst="rect">
            <a:avLst/>
          </a:prstGeom>
        </p:spPr>
      </p:pic>
      <p:sp>
        <p:nvSpPr>
          <p:cNvPr id="7" name="Cloud 6"/>
          <p:cNvSpPr/>
          <p:nvPr/>
        </p:nvSpPr>
        <p:spPr>
          <a:xfrm>
            <a:off x="4098925" y="5492750"/>
            <a:ext cx="5467350" cy="12776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Cảm xúc của em trong lễ khai giảng như thế nào?</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7" grpId="0" bldLvl="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a:xfrm>
            <a:off x="288925" y="0"/>
            <a:ext cx="11903710" cy="6322695"/>
            <a:chOff x="341926" y="208486"/>
            <a:chExt cx="11441759" cy="5883467"/>
          </a:xfrm>
        </p:grpSpPr>
        <p:pic>
          <p:nvPicPr>
            <p:cNvPr id="14" name="134"/>
            <p:cNvPicPr>
              <a:picLocks noChangeAspect="1"/>
            </p:cNvPicPr>
            <p:nvPr/>
          </p:nvPicPr>
          <p:blipFill>
            <a:blip r:embed="rId3"/>
            <a:stretch>
              <a:fillRect/>
            </a:stretch>
          </p:blipFill>
          <p:spPr>
            <a:xfrm>
              <a:off x="907478" y="208803"/>
              <a:ext cx="10876207" cy="5883150"/>
            </a:xfrm>
            <a:prstGeom prst="rect">
              <a:avLst/>
            </a:prstGeom>
          </p:spPr>
        </p:pic>
        <p:pic>
          <p:nvPicPr>
            <p:cNvPr id="15" name="135"/>
            <p:cNvPicPr>
              <a:picLocks noChangeAspect="1"/>
            </p:cNvPicPr>
            <p:nvPr/>
          </p:nvPicPr>
          <p:blipFill>
            <a:blip r:embed="rId4"/>
            <a:stretch>
              <a:fillRect/>
            </a:stretch>
          </p:blipFill>
          <p:spPr>
            <a:xfrm>
              <a:off x="864231" y="208725"/>
              <a:ext cx="10876207" cy="5846571"/>
            </a:xfrm>
            <a:prstGeom prst="rect">
              <a:avLst/>
            </a:prstGeom>
          </p:spPr>
        </p:pic>
        <p:pic>
          <p:nvPicPr>
            <p:cNvPr id="16" name="136"/>
            <p:cNvPicPr>
              <a:picLocks noChangeAspect="1"/>
            </p:cNvPicPr>
            <p:nvPr/>
          </p:nvPicPr>
          <p:blipFill>
            <a:blip r:embed="rId5"/>
            <a:stretch>
              <a:fillRect/>
            </a:stretch>
          </p:blipFill>
          <p:spPr>
            <a:xfrm>
              <a:off x="803773" y="208486"/>
              <a:ext cx="10876207" cy="5785605"/>
            </a:xfrm>
            <a:prstGeom prst="rect">
              <a:avLst/>
            </a:prstGeom>
          </p:spPr>
        </p:pic>
        <p:pic>
          <p:nvPicPr>
            <p:cNvPr id="17" name="142"/>
            <p:cNvPicPr>
              <a:picLocks noChangeAspect="1"/>
            </p:cNvPicPr>
            <p:nvPr/>
          </p:nvPicPr>
          <p:blipFill>
            <a:blip r:embed="rId6"/>
            <a:stretch>
              <a:fillRect/>
            </a:stretch>
          </p:blipFill>
          <p:spPr>
            <a:xfrm>
              <a:off x="341926" y="784490"/>
              <a:ext cx="1054699" cy="4986960"/>
            </a:xfrm>
            <a:prstGeom prst="rect">
              <a:avLst/>
            </a:prstGeom>
          </p:spPr>
        </p:pic>
      </p:grpSp>
      <p:pic>
        <p:nvPicPr>
          <p:cNvPr id="18" name="137"/>
          <p:cNvPicPr>
            <a:picLocks noChangeAspect="1"/>
          </p:cNvPicPr>
          <p:nvPr/>
        </p:nvPicPr>
        <p:blipFill rotWithShape="1">
          <a:blip r:embed="rId7" cstate="screen"/>
          <a:srcRect/>
          <a:stretch>
            <a:fillRect/>
          </a:stretch>
        </p:blipFill>
        <p:spPr>
          <a:xfrm>
            <a:off x="7880020" y="1131546"/>
            <a:ext cx="2208207" cy="792549"/>
          </a:xfrm>
          <a:prstGeom prst="rect">
            <a:avLst/>
          </a:prstGeom>
        </p:spPr>
      </p:pic>
      <p:pic>
        <p:nvPicPr>
          <p:cNvPr id="19" name="138"/>
          <p:cNvPicPr>
            <a:picLocks noChangeAspect="1"/>
          </p:cNvPicPr>
          <p:nvPr/>
        </p:nvPicPr>
        <p:blipFill>
          <a:blip r:embed="rId8"/>
          <a:stretch>
            <a:fillRect/>
          </a:stretch>
        </p:blipFill>
        <p:spPr>
          <a:xfrm>
            <a:off x="9052136" y="4705242"/>
            <a:ext cx="2316681" cy="1268078"/>
          </a:xfrm>
          <a:prstGeom prst="rect">
            <a:avLst/>
          </a:prstGeom>
        </p:spPr>
      </p:pic>
      <p:pic>
        <p:nvPicPr>
          <p:cNvPr id="20" name="139"/>
          <p:cNvPicPr>
            <a:picLocks noChangeAspect="1"/>
          </p:cNvPicPr>
          <p:nvPr/>
        </p:nvPicPr>
        <p:blipFill>
          <a:blip r:embed="rId9"/>
          <a:stretch>
            <a:fillRect/>
          </a:stretch>
        </p:blipFill>
        <p:spPr>
          <a:xfrm>
            <a:off x="9377765" y="2132089"/>
            <a:ext cx="2523963" cy="2505673"/>
          </a:xfrm>
          <a:prstGeom prst="rect">
            <a:avLst/>
          </a:prstGeom>
        </p:spPr>
      </p:pic>
      <p:pic>
        <p:nvPicPr>
          <p:cNvPr id="21" name="140"/>
          <p:cNvPicPr>
            <a:picLocks noChangeAspect="1"/>
          </p:cNvPicPr>
          <p:nvPr/>
        </p:nvPicPr>
        <p:blipFill>
          <a:blip r:embed="rId10"/>
          <a:stretch>
            <a:fillRect/>
          </a:stretch>
        </p:blipFill>
        <p:spPr>
          <a:xfrm>
            <a:off x="1453333" y="4267986"/>
            <a:ext cx="3145809" cy="2505673"/>
          </a:xfrm>
          <a:prstGeom prst="rect">
            <a:avLst/>
          </a:prstGeom>
        </p:spPr>
      </p:pic>
      <p:pic>
        <p:nvPicPr>
          <p:cNvPr id="22" name="141"/>
          <p:cNvPicPr>
            <a:picLocks noChangeAspect="1"/>
          </p:cNvPicPr>
          <p:nvPr/>
        </p:nvPicPr>
        <p:blipFill>
          <a:blip r:embed="rId11"/>
          <a:stretch>
            <a:fillRect/>
          </a:stretch>
        </p:blipFill>
        <p:spPr>
          <a:xfrm>
            <a:off x="9395784" y="1924966"/>
            <a:ext cx="871804" cy="865707"/>
          </a:xfrm>
          <a:prstGeom prst="rect">
            <a:avLst/>
          </a:prstGeom>
        </p:spPr>
      </p:pic>
      <p:pic>
        <p:nvPicPr>
          <p:cNvPr id="23" name="147"/>
          <p:cNvPicPr>
            <a:picLocks noChangeAspect="1"/>
          </p:cNvPicPr>
          <p:nvPr/>
        </p:nvPicPr>
        <p:blipFill>
          <a:blip r:embed="rId12"/>
          <a:stretch>
            <a:fillRect/>
          </a:stretch>
        </p:blipFill>
        <p:spPr>
          <a:xfrm>
            <a:off x="2715899" y="1826649"/>
            <a:ext cx="457240" cy="481626"/>
          </a:xfrm>
          <a:prstGeom prst="rect">
            <a:avLst/>
          </a:prstGeom>
        </p:spPr>
      </p:pic>
      <p:pic>
        <p:nvPicPr>
          <p:cNvPr id="24" name="148"/>
          <p:cNvPicPr>
            <a:picLocks noChangeAspect="1"/>
          </p:cNvPicPr>
          <p:nvPr/>
        </p:nvPicPr>
        <p:blipFill>
          <a:blip r:embed="rId13"/>
          <a:stretch>
            <a:fillRect/>
          </a:stretch>
        </p:blipFill>
        <p:spPr>
          <a:xfrm>
            <a:off x="2435146" y="2363646"/>
            <a:ext cx="1030313" cy="1024217"/>
          </a:xfrm>
          <a:prstGeom prst="rect">
            <a:avLst/>
          </a:prstGeom>
        </p:spPr>
      </p:pic>
      <p:pic>
        <p:nvPicPr>
          <p:cNvPr id="25" name="143"/>
          <p:cNvPicPr>
            <a:picLocks noChangeAspect="1"/>
          </p:cNvPicPr>
          <p:nvPr/>
        </p:nvPicPr>
        <p:blipFill>
          <a:blip r:embed="rId14"/>
          <a:stretch>
            <a:fillRect/>
          </a:stretch>
        </p:blipFill>
        <p:spPr>
          <a:xfrm>
            <a:off x="4160684" y="554436"/>
            <a:ext cx="896190" cy="1012024"/>
          </a:xfrm>
          <a:prstGeom prst="rect">
            <a:avLst/>
          </a:prstGeom>
        </p:spPr>
      </p:pic>
      <p:pic>
        <p:nvPicPr>
          <p:cNvPr id="26" name="146"/>
          <p:cNvPicPr>
            <a:picLocks noChangeAspect="1"/>
          </p:cNvPicPr>
          <p:nvPr/>
        </p:nvPicPr>
        <p:blipFill>
          <a:blip r:embed="rId15"/>
          <a:stretch>
            <a:fillRect/>
          </a:stretch>
        </p:blipFill>
        <p:spPr>
          <a:xfrm>
            <a:off x="5188076" y="505654"/>
            <a:ext cx="969348" cy="1091279"/>
          </a:xfrm>
          <a:prstGeom prst="rect">
            <a:avLst/>
          </a:prstGeom>
        </p:spPr>
      </p:pic>
      <p:pic>
        <p:nvPicPr>
          <p:cNvPr id="27" name="145"/>
          <p:cNvPicPr>
            <a:picLocks noChangeAspect="1"/>
          </p:cNvPicPr>
          <p:nvPr/>
        </p:nvPicPr>
        <p:blipFill>
          <a:blip r:embed="rId16"/>
          <a:stretch>
            <a:fillRect/>
          </a:stretch>
        </p:blipFill>
        <p:spPr>
          <a:xfrm>
            <a:off x="6328553" y="632953"/>
            <a:ext cx="768163" cy="883997"/>
          </a:xfrm>
          <a:prstGeom prst="rect">
            <a:avLst/>
          </a:prstGeom>
        </p:spPr>
      </p:pic>
      <p:pic>
        <p:nvPicPr>
          <p:cNvPr id="28" name="144"/>
          <p:cNvPicPr>
            <a:picLocks noChangeAspect="1"/>
          </p:cNvPicPr>
          <p:nvPr/>
        </p:nvPicPr>
        <p:blipFill>
          <a:blip r:embed="rId17"/>
          <a:stretch>
            <a:fillRect/>
          </a:stretch>
        </p:blipFill>
        <p:spPr>
          <a:xfrm>
            <a:off x="7390792" y="608178"/>
            <a:ext cx="768163" cy="890093"/>
          </a:xfrm>
          <a:prstGeom prst="rect">
            <a:avLst/>
          </a:prstGeom>
        </p:spPr>
      </p:pic>
      <p:pic>
        <p:nvPicPr>
          <p:cNvPr id="29" name="149"/>
          <p:cNvPicPr>
            <a:picLocks noChangeAspect="1"/>
          </p:cNvPicPr>
          <p:nvPr/>
        </p:nvPicPr>
        <p:blipFill rotWithShape="1">
          <a:blip r:embed="rId18" cstate="screen"/>
          <a:srcRect t="-10904" r="-11007"/>
          <a:stretch>
            <a:fillRect/>
          </a:stretch>
        </p:blipFill>
        <p:spPr>
          <a:xfrm>
            <a:off x="1798063" y="817084"/>
            <a:ext cx="1219200" cy="578451"/>
          </a:xfrm>
          <a:prstGeom prst="rect">
            <a:avLst/>
          </a:prstGeom>
        </p:spPr>
      </p:pic>
      <p:pic>
        <p:nvPicPr>
          <p:cNvPr id="30" name="3"/>
          <p:cNvPicPr>
            <a:picLocks noChangeAspect="1"/>
          </p:cNvPicPr>
          <p:nvPr/>
        </p:nvPicPr>
        <p:blipFill rotWithShape="1">
          <a:blip r:embed="rId19" cstate="email"/>
          <a:srcRect/>
          <a:stretch>
            <a:fillRect/>
          </a:stretch>
        </p:blipFill>
        <p:spPr>
          <a:xfrm rot="16200000">
            <a:off x="5919850" y="-1153456"/>
            <a:ext cx="352299" cy="5802530"/>
          </a:xfrm>
          <a:prstGeom prst="rect">
            <a:avLst/>
          </a:prstGeom>
        </p:spPr>
      </p:pic>
      <p:pic>
        <p:nvPicPr>
          <p:cNvPr id="34" name="1"/>
          <p:cNvPicPr>
            <a:picLocks noChangeAspect="1"/>
          </p:cNvPicPr>
          <p:nvPr/>
        </p:nvPicPr>
        <p:blipFill>
          <a:blip r:embed="rId20" cstate="email"/>
          <a:stretch>
            <a:fillRect/>
          </a:stretch>
        </p:blipFill>
        <p:spPr>
          <a:xfrm flipH="1">
            <a:off x="-1" y="-1"/>
            <a:ext cx="2889009" cy="1758721"/>
          </a:xfrm>
          <a:prstGeom prst="rect">
            <a:avLst/>
          </a:prstGeom>
        </p:spPr>
      </p:pic>
      <p:pic>
        <p:nvPicPr>
          <p:cNvPr id="5" name="4"/>
          <p:cNvPicPr>
            <a:picLocks noChangeAspect="1"/>
          </p:cNvPicPr>
          <p:nvPr/>
        </p:nvPicPr>
        <p:blipFill rotWithShape="1">
          <a:blip r:embed="rId19" cstate="email"/>
          <a:srcRect/>
          <a:stretch>
            <a:fillRect/>
          </a:stretch>
        </p:blipFill>
        <p:spPr>
          <a:xfrm rot="5400000" flipV="1">
            <a:off x="5989586" y="1527441"/>
            <a:ext cx="352299" cy="5802531"/>
          </a:xfrm>
          <a:prstGeom prst="rect">
            <a:avLst/>
          </a:prstGeom>
        </p:spPr>
      </p:pic>
      <p:sp>
        <p:nvSpPr>
          <p:cNvPr id="8" name="39"/>
          <p:cNvSpPr txBox="1"/>
          <p:nvPr/>
        </p:nvSpPr>
        <p:spPr>
          <a:xfrm flipH="1">
            <a:off x="2343150" y="2061845"/>
            <a:ext cx="7505065" cy="2159635"/>
          </a:xfrm>
          <a:prstGeom prst="rect">
            <a:avLst/>
          </a:prstGeom>
          <a:noFill/>
        </p:spPr>
        <p:txBody>
          <a:bodyPr wrap="square" lIns="68571" tIns="34285" rIns="68571" bIns="34285" rtlCol="0">
            <a:spAutoFit/>
          </a:bodyPr>
          <a:lstStyle/>
          <a:p>
            <a:pPr algn="ctr"/>
            <a:r>
              <a:rPr lang="en-US" altLang="zh-CN" sz="4000" dirty="0">
                <a:solidFill>
                  <a:srgbClr val="FF0000"/>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rPr>
              <a:t>Kết luận:</a:t>
            </a:r>
          </a:p>
          <a:p>
            <a:pPr algn="ctr"/>
            <a:r>
              <a:rPr lang="en-US" altLang="zh-CN" sz="3200" dirty="0">
                <a:solidFill>
                  <a:srgbClr val="79C245"/>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rPr>
              <a:t>Có nhiều hoạt động trong buổi lễ khai giảng. Tùy điều kiện của từng trường mà tổ chức các hoạt động phù hợp</a:t>
            </a:r>
          </a:p>
        </p:txBody>
      </p:sp>
      <p:pic>
        <p:nvPicPr>
          <p:cNvPr id="13" name="1"/>
          <p:cNvPicPr>
            <a:picLocks noChangeAspect="1"/>
          </p:cNvPicPr>
          <p:nvPr/>
        </p:nvPicPr>
        <p:blipFill>
          <a:blip r:embed="rId20" cstate="email"/>
          <a:stretch>
            <a:fillRect/>
          </a:stretch>
        </p:blipFill>
        <p:spPr>
          <a:xfrm flipH="1">
            <a:off x="-1" y="-1"/>
            <a:ext cx="4355558" cy="2651501"/>
          </a:xfrm>
          <a:prstGeom prst="rect">
            <a:avLst/>
          </a:prstGeom>
        </p:spPr>
      </p:pic>
      <p:sp>
        <p:nvSpPr>
          <p:cNvPr id="31" name="Text Box 5">
            <a:extLst>
              <a:ext uri="{FF2B5EF4-FFF2-40B4-BE49-F238E27FC236}">
                <a16:creationId xmlns:a16="http://schemas.microsoft.com/office/drawing/2014/main" id="{AAF75188-C5C7-4DC9-8F9C-59931155BFC2}"/>
              </a:ext>
            </a:extLst>
          </p:cNvPr>
          <p:cNvSpPr txBox="1"/>
          <p:nvPr/>
        </p:nvSpPr>
        <p:spPr>
          <a:xfrm>
            <a:off x="288925" y="6408804"/>
            <a:ext cx="1257173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Bản</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quyền</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thuộc</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về</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FB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Hương</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effectLst>
                  <a:outerShdw blurRad="38100" dist="25400" dir="5400000" algn="ctr" rotWithShape="0">
                    <a:srgbClr val="6E747A">
                      <a:alpha val="43000"/>
                    </a:srgbClr>
                  </a:outerShdw>
                </a:effectLst>
                <a:uLnTx/>
                <a:uFillTx/>
                <a:latin typeface="Calibri" panose="020F0502020204030204"/>
                <a:sym typeface="+mn-ea"/>
              </a:rPr>
              <a:t>Thảo</a:t>
            </a:r>
            <a:r>
              <a:rPr lang="en-US" noProof="0" dirty="0">
                <a:ln w="0"/>
                <a:effectLst>
                  <a:outerShdw blurRad="38100" dist="25400" dir="5400000" algn="ctr" rotWithShape="0">
                    <a:srgbClr val="6E747A">
                      <a:alpha val="43000"/>
                    </a:srgbClr>
                  </a:outerShdw>
                </a:effectLst>
                <a:uLnTx/>
                <a:uFillTx/>
                <a:latin typeface="Calibri" panose="020F0502020204030204"/>
                <a:sym typeface="+mn-ea"/>
              </a:rPr>
              <a:t> - https://www.facebook.com/huongthaoGADT/</a:t>
            </a:r>
            <a:endParaRPr lang="en-US" dirty="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505200"/>
            <a:ext cx="12420600" cy="3327400"/>
          </a:xfrm>
          <a:prstGeom prst="rect">
            <a:avLst/>
          </a:prstGeom>
        </p:spPr>
      </p:pic>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0124" r="-2133" b="21481"/>
          <a:stretch>
            <a:fillRect/>
          </a:stretch>
        </p:blipFill>
        <p:spPr bwMode="auto">
          <a:xfrm>
            <a:off x="-76200" y="97129"/>
            <a:ext cx="12725400" cy="455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965536" y="3472269"/>
            <a:ext cx="4489528" cy="359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17936" y="27856"/>
            <a:ext cx="8226464" cy="838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AutoNum type="arabicPeriod"/>
            </a:pPr>
            <a:r>
              <a:rPr lang="en-US" sz="3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Ôn và khởi động (Xe bus yêu thương)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r="-3355" b="25080"/>
          <a:stretch>
            <a:fillRect/>
          </a:stretch>
        </p:blipFill>
        <p:spPr bwMode="auto">
          <a:xfrm>
            <a:off x="0" y="2"/>
            <a:ext cx="12649200"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941207" y="152402"/>
            <a:ext cx="9155240"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Ngày gì tháng 9 mồng 5</a:t>
            </a:r>
          </a:p>
          <a:p>
            <a:pPr algn="ct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Học sinh náo nức, tung tăng đến trường?</a:t>
            </a:r>
          </a:p>
        </p:txBody>
      </p:sp>
      <p:sp>
        <p:nvSpPr>
          <p:cNvPr id="10" name="Rectangle 9"/>
          <p:cNvSpPr/>
          <p:nvPr/>
        </p:nvSpPr>
        <p:spPr>
          <a:xfrm>
            <a:off x="1941195" y="1485900"/>
            <a:ext cx="2821940" cy="94932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 Ngày Tết</a:t>
            </a:r>
          </a:p>
        </p:txBody>
      </p:sp>
      <p:sp>
        <p:nvSpPr>
          <p:cNvPr id="11" name="Rectangle 10"/>
          <p:cNvSpPr/>
          <p:nvPr/>
        </p:nvSpPr>
        <p:spPr>
          <a:xfrm>
            <a:off x="8489950" y="1485900"/>
            <a:ext cx="3092450" cy="113284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 Ngày khai giảng</a:t>
            </a:r>
          </a:p>
        </p:txBody>
      </p:sp>
      <p:sp>
        <p:nvSpPr>
          <p:cNvPr id="12" name="Rectangle 11"/>
          <p:cNvSpPr/>
          <p:nvPr/>
        </p:nvSpPr>
        <p:spPr>
          <a:xfrm>
            <a:off x="5355590" y="1485900"/>
            <a:ext cx="2711450" cy="113347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Ngày bế giảng</a:t>
            </a: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4871378" y="70104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2"/>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4953000" y="2819400"/>
            <a:ext cx="609600" cy="60960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572001"/>
            <a:ext cx="12191999" cy="2285999"/>
          </a:xfrm>
          <a:prstGeom prst="rect">
            <a:avLst/>
          </a:prstGeom>
        </p:spPr>
      </p:pic>
      <p:pic>
        <p:nvPicPr>
          <p:cNvPr id="7170" name="Picture 2"/>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6267" r="94278"/>
                    </a14:imgEffect>
                  </a14:imgLayer>
                </a14:imgProps>
              </a:ext>
              <a:ext uri="{28A0092B-C50C-407E-A947-70E740481C1C}">
                <a14:useLocalDpi xmlns:a14="http://schemas.microsoft.com/office/drawing/2010/main" val="0"/>
              </a:ext>
            </a:extLst>
          </a:blip>
          <a:srcRect b="7805"/>
          <a:stretch>
            <a:fillRect/>
          </a:stretch>
        </p:blipFill>
        <p:spPr bwMode="auto">
          <a:xfrm>
            <a:off x="2362199" y="2362200"/>
            <a:ext cx="1830153" cy="248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0287000" y="236220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170"/>
                                        </p:tgtEl>
                                        <p:attrNameLst>
                                          <p:attrName>r</p:attrName>
                                        </p:attrNameLst>
                                      </p:cBhvr>
                                    </p:animRot>
                                    <p:animRot by="-240000">
                                      <p:cBhvr>
                                        <p:cTn id="7" dur="600" fill="hold">
                                          <p:stCondLst>
                                            <p:cond delay="600"/>
                                          </p:stCondLst>
                                        </p:cTn>
                                        <p:tgtEl>
                                          <p:spTgt spid="7170"/>
                                        </p:tgtEl>
                                        <p:attrNameLst>
                                          <p:attrName>r</p:attrName>
                                        </p:attrNameLst>
                                      </p:cBhvr>
                                    </p:animRot>
                                    <p:animRot by="240000">
                                      <p:cBhvr>
                                        <p:cTn id="8" dur="600" fill="hold">
                                          <p:stCondLst>
                                            <p:cond delay="1200"/>
                                          </p:stCondLst>
                                        </p:cTn>
                                        <p:tgtEl>
                                          <p:spTgt spid="7170"/>
                                        </p:tgtEl>
                                        <p:attrNameLst>
                                          <p:attrName>r</p:attrName>
                                        </p:attrNameLst>
                                      </p:cBhvr>
                                    </p:animRot>
                                    <p:animRot by="-240000">
                                      <p:cBhvr>
                                        <p:cTn id="9" dur="600" fill="hold">
                                          <p:stCondLst>
                                            <p:cond delay="1800"/>
                                          </p:stCondLst>
                                        </p:cTn>
                                        <p:tgtEl>
                                          <p:spTgt spid="7170"/>
                                        </p:tgtEl>
                                        <p:attrNameLst>
                                          <p:attrName>r</p:attrName>
                                        </p:attrNameLst>
                                      </p:cBhvr>
                                    </p:animRot>
                                    <p:animRot by="120000">
                                      <p:cBhvr>
                                        <p:cTn id="10" dur="600" fill="hold">
                                          <p:stCondLst>
                                            <p:cond delay="2400"/>
                                          </p:stCondLst>
                                        </p:cTn>
                                        <p:tgtEl>
                                          <p:spTgt spid="7170"/>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3.33333E-6 -1.48148E-6 L -0.68334 0.00324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0 0 L 0.25 0 E" pathEditMode="relative" ptsTypes="">
                                      <p:cBhvr>
                                        <p:cTn id="37" dur="2000" fill="hold"/>
                                        <p:tgtEl>
                                          <p:spTgt spid="7170"/>
                                        </p:tgtEl>
                                        <p:attrNameLst>
                                          <p:attrName>ppt_x</p:attrName>
                                          <p:attrName>ppt_y</p:attrName>
                                        </p:attrNameLst>
                                      </p:cBhvr>
                                    </p:animMotion>
                                  </p:childTnLst>
                                </p:cTn>
                              </p:par>
                            </p:childTnLst>
                          </p:cTn>
                        </p:par>
                        <p:par>
                          <p:cTn id="38" fill="hold">
                            <p:stCondLst>
                              <p:cond delay="9500"/>
                            </p:stCondLst>
                            <p:childTnLst>
                              <p:par>
                                <p:cTn id="39" presetID="53" presetClass="exit" presetSubtype="32" fill="hold" nodeType="afterEffect">
                                  <p:stCondLst>
                                    <p:cond delay="0"/>
                                  </p:stCondLst>
                                  <p:childTnLst>
                                    <p:anim calcmode="lin" valueType="num">
                                      <p:cBhvr>
                                        <p:cTn id="40" dur="500"/>
                                        <p:tgtEl>
                                          <p:spTgt spid="7170"/>
                                        </p:tgtEl>
                                        <p:attrNameLst>
                                          <p:attrName>ppt_w</p:attrName>
                                        </p:attrNameLst>
                                      </p:cBhvr>
                                      <p:tavLst>
                                        <p:tav tm="0">
                                          <p:val>
                                            <p:strVal val="ppt_w"/>
                                          </p:val>
                                        </p:tav>
                                        <p:tav tm="100000">
                                          <p:val>
                                            <p:fltVal val="0"/>
                                          </p:val>
                                        </p:tav>
                                      </p:tavLst>
                                    </p:anim>
                                    <p:anim calcmode="lin" valueType="num">
                                      <p:cBhvr>
                                        <p:cTn id="41" dur="500"/>
                                        <p:tgtEl>
                                          <p:spTgt spid="7170"/>
                                        </p:tgtEl>
                                        <p:attrNameLst>
                                          <p:attrName>ppt_h</p:attrName>
                                        </p:attrNameLst>
                                      </p:cBhvr>
                                      <p:tavLst>
                                        <p:tav tm="0">
                                          <p:val>
                                            <p:strVal val="ppt_h"/>
                                          </p:val>
                                        </p:tav>
                                        <p:tav tm="100000">
                                          <p:val>
                                            <p:fltVal val="0"/>
                                          </p:val>
                                        </p:tav>
                                      </p:tavLst>
                                    </p:anim>
                                    <p:animEffect transition="out" filter="fade">
                                      <p:cBhvr>
                                        <p:cTn id="42" dur="500"/>
                                        <p:tgtEl>
                                          <p:spTgt spid="7170"/>
                                        </p:tgtEl>
                                      </p:cBhvr>
                                    </p:animEffect>
                                    <p:set>
                                      <p:cBhvr>
                                        <p:cTn id="43" dur="1" fill="hold">
                                          <p:stCondLst>
                                            <p:cond delay="499"/>
                                          </p:stCondLst>
                                        </p:cTn>
                                        <p:tgtEl>
                                          <p:spTgt spid="7170"/>
                                        </p:tgtEl>
                                        <p:attrNameLst>
                                          <p:attrName>style.visibility</p:attrName>
                                        </p:attrNameLst>
                                      </p:cBhvr>
                                      <p:to>
                                        <p:strVal val="hidden"/>
                                      </p:to>
                                    </p:set>
                                  </p:childTnLst>
                                </p:cTn>
                              </p:par>
                            </p:childTnLst>
                          </p:cTn>
                        </p:par>
                        <p:par>
                          <p:cTn id="44" fill="hold">
                            <p:stCondLst>
                              <p:cond delay="10000"/>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4 L -1.69166 0.01296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0584"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8"/>
                </p:tgtEl>
              </p:cMediaNode>
            </p:audio>
          </p:childTnLst>
        </p:cTn>
      </p:par>
    </p:tnLst>
    <p:bldLst>
      <p:bldP spid="9" grpId="0" bldLvl="0" animBg="1"/>
      <p:bldP spid="10" grpId="0" bldLvl="0" animBg="1"/>
      <p:bldP spid="11" grpId="0" bldLvl="0" animBg="1"/>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b="9372"/>
          <a:stretch>
            <a:fillRect/>
          </a:stretch>
        </p:blipFill>
        <p:spPr bwMode="auto">
          <a:xfrm>
            <a:off x="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7395" l="6550" r="92652">
                        <a14:foregroundMark x1="30192" y1="95130" x2="43291" y2="87542"/>
                        <a14:foregroundMark x1="37220" y1="86070" x2="26198" y2="93318"/>
                        <a14:foregroundMark x1="61182" y1="86636" x2="73003" y2="94224"/>
                        <a14:foregroundMark x1="57987" y1="89921" x2="61661" y2="9218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133600" y="3352800"/>
            <a:ext cx="2003681" cy="229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040890" y="0"/>
            <a:ext cx="9260840" cy="14859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Suốt đời đi với học sinh</a:t>
            </a:r>
          </a:p>
          <a:p>
            <a:pPr algn="ct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Sách, vở, thước, bút trong mình tôi mang</a:t>
            </a:r>
          </a:p>
          <a:p>
            <a:pPr algn="ct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 cái gì?</a:t>
            </a:r>
          </a:p>
        </p:txBody>
      </p:sp>
      <p:sp>
        <p:nvSpPr>
          <p:cNvPr id="10" name="Rectangle 9"/>
          <p:cNvSpPr/>
          <p:nvPr/>
        </p:nvSpPr>
        <p:spPr>
          <a:xfrm>
            <a:off x="1278785" y="1756400"/>
            <a:ext cx="2894894" cy="16002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 Viên phấn</a:t>
            </a:r>
          </a:p>
        </p:txBody>
      </p:sp>
      <p:sp>
        <p:nvSpPr>
          <p:cNvPr id="11" name="Rectangle 10"/>
          <p:cNvSpPr/>
          <p:nvPr/>
        </p:nvSpPr>
        <p:spPr>
          <a:xfrm>
            <a:off x="8942040" y="1846888"/>
            <a:ext cx="2487960" cy="150591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 cặp sách</a:t>
            </a:r>
          </a:p>
        </p:txBody>
      </p:sp>
      <p:sp>
        <p:nvSpPr>
          <p:cNvPr id="12" name="Rectangle 11"/>
          <p:cNvSpPr/>
          <p:nvPr/>
        </p:nvSpPr>
        <p:spPr>
          <a:xfrm>
            <a:off x="4860184" y="1752600"/>
            <a:ext cx="3369415" cy="16002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cái bút</a:t>
            </a:r>
          </a:p>
        </p:txBody>
      </p:sp>
      <p:pic>
        <p:nvPicPr>
          <p:cNvPr id="2052" name="Picture 4"/>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0287000" y="3733800"/>
            <a:ext cx="5486400" cy="302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4871378" y="70104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6"/>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4953000" y="2819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3"/>
                                        </p:tgtEl>
                                        <p:attrNameLst>
                                          <p:attrName>r</p:attrName>
                                        </p:attrNameLst>
                                      </p:cBhvr>
                                    </p:animRot>
                                    <p:animRot by="-240000">
                                      <p:cBhvr>
                                        <p:cTn id="7" dur="600" fill="hold">
                                          <p:stCondLst>
                                            <p:cond delay="600"/>
                                          </p:stCondLst>
                                        </p:cTn>
                                        <p:tgtEl>
                                          <p:spTgt spid="2053"/>
                                        </p:tgtEl>
                                        <p:attrNameLst>
                                          <p:attrName>r</p:attrName>
                                        </p:attrNameLst>
                                      </p:cBhvr>
                                    </p:animRot>
                                    <p:animRot by="240000">
                                      <p:cBhvr>
                                        <p:cTn id="8" dur="600" fill="hold">
                                          <p:stCondLst>
                                            <p:cond delay="1200"/>
                                          </p:stCondLst>
                                        </p:cTn>
                                        <p:tgtEl>
                                          <p:spTgt spid="2053"/>
                                        </p:tgtEl>
                                        <p:attrNameLst>
                                          <p:attrName>r</p:attrName>
                                        </p:attrNameLst>
                                      </p:cBhvr>
                                    </p:animRot>
                                    <p:animRot by="-240000">
                                      <p:cBhvr>
                                        <p:cTn id="9" dur="600" fill="hold">
                                          <p:stCondLst>
                                            <p:cond delay="1800"/>
                                          </p:stCondLst>
                                        </p:cTn>
                                        <p:tgtEl>
                                          <p:spTgt spid="2053"/>
                                        </p:tgtEl>
                                        <p:attrNameLst>
                                          <p:attrName>r</p:attrName>
                                        </p:attrNameLst>
                                      </p:cBhvr>
                                    </p:animRot>
                                    <p:animRot by="120000">
                                      <p:cBhvr>
                                        <p:cTn id="10" dur="600" fill="hold">
                                          <p:stCondLst>
                                            <p:cond delay="2400"/>
                                          </p:stCondLst>
                                        </p:cTn>
                                        <p:tgtEl>
                                          <p:spTgt spid="2053"/>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0 -4.81481E-6 L -0.68333 0.00325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1.45833E-6 1.48148E-6 L 0.25 1.48148E-6 " pathEditMode="relative" rAng="0" ptsTypes="AA">
                                      <p:cBhvr>
                                        <p:cTn id="37" dur="3000" fill="hold"/>
                                        <p:tgtEl>
                                          <p:spTgt spid="2053"/>
                                        </p:tgtEl>
                                        <p:attrNameLst>
                                          <p:attrName>ppt_x</p:attrName>
                                          <p:attrName>ppt_y</p:attrName>
                                        </p:attrNameLst>
                                      </p:cBhvr>
                                      <p:rCtr x="12500" y="0"/>
                                    </p:animMotion>
                                  </p:childTnLst>
                                </p:cTn>
                              </p:par>
                            </p:childTnLst>
                          </p:cTn>
                        </p:par>
                        <p:par>
                          <p:cTn id="38" fill="hold">
                            <p:stCondLst>
                              <p:cond delay="9500"/>
                            </p:stCondLst>
                            <p:childTnLst>
                              <p:par>
                                <p:cTn id="39" presetID="53" presetClass="exit" presetSubtype="32" fill="hold" nodeType="afterEffect">
                                  <p:stCondLst>
                                    <p:cond delay="0"/>
                                  </p:stCondLst>
                                  <p:childTnLst>
                                    <p:anim calcmode="lin" valueType="num">
                                      <p:cBhvr>
                                        <p:cTn id="40" dur="10"/>
                                        <p:tgtEl>
                                          <p:spTgt spid="2053"/>
                                        </p:tgtEl>
                                        <p:attrNameLst>
                                          <p:attrName>ppt_w</p:attrName>
                                        </p:attrNameLst>
                                      </p:cBhvr>
                                      <p:tavLst>
                                        <p:tav tm="0">
                                          <p:val>
                                            <p:strVal val="ppt_w"/>
                                          </p:val>
                                        </p:tav>
                                        <p:tav tm="100000">
                                          <p:val>
                                            <p:fltVal val="0"/>
                                          </p:val>
                                        </p:tav>
                                      </p:tavLst>
                                    </p:anim>
                                    <p:anim calcmode="lin" valueType="num">
                                      <p:cBhvr>
                                        <p:cTn id="41" dur="10"/>
                                        <p:tgtEl>
                                          <p:spTgt spid="2053"/>
                                        </p:tgtEl>
                                        <p:attrNameLst>
                                          <p:attrName>ppt_h</p:attrName>
                                        </p:attrNameLst>
                                      </p:cBhvr>
                                      <p:tavLst>
                                        <p:tav tm="0">
                                          <p:val>
                                            <p:strVal val="ppt_h"/>
                                          </p:val>
                                        </p:tav>
                                        <p:tav tm="100000">
                                          <p:val>
                                            <p:fltVal val="0"/>
                                          </p:val>
                                        </p:tav>
                                      </p:tavLst>
                                    </p:anim>
                                    <p:animEffect transition="out" filter="fade">
                                      <p:cBhvr>
                                        <p:cTn id="42" dur="10"/>
                                        <p:tgtEl>
                                          <p:spTgt spid="2053"/>
                                        </p:tgtEl>
                                      </p:cBhvr>
                                    </p:animEffect>
                                    <p:set>
                                      <p:cBhvr>
                                        <p:cTn id="43" dur="1" fill="hold">
                                          <p:stCondLst>
                                            <p:cond delay="9"/>
                                          </p:stCondLst>
                                        </p:cTn>
                                        <p:tgtEl>
                                          <p:spTgt spid="2053"/>
                                        </p:tgtEl>
                                        <p:attrNameLst>
                                          <p:attrName>style.visibility</p:attrName>
                                        </p:attrNameLst>
                                      </p:cBhvr>
                                      <p:to>
                                        <p:strVal val="hidden"/>
                                      </p:to>
                                    </p:set>
                                  </p:childTnLst>
                                </p:cTn>
                              </p:par>
                            </p:childTnLst>
                          </p:cTn>
                        </p:par>
                        <p:par>
                          <p:cTn id="44" fill="hold">
                            <p:stCondLst>
                              <p:cond delay="10000"/>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5 L -1.69167 0.01297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0584"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8"/>
                </p:tgtEl>
              </p:cMediaNode>
            </p:audio>
          </p:childTnLst>
        </p:cTn>
      </p:par>
    </p:tnLst>
    <p:bldLst>
      <p:bldP spid="9" grpId="0" bldLvl="0" animBg="1"/>
      <p:bldP spid="10" grpId="0" bldLvl="0" animBg="1"/>
      <p:bldP spid="11"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r="208" b="10145"/>
          <a:stretch>
            <a:fillRect/>
          </a:stretch>
        </p:blipFill>
        <p:spPr bwMode="auto">
          <a:xfrm>
            <a:off x="64765" y="85725"/>
            <a:ext cx="1219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057400" y="38101"/>
            <a:ext cx="9140103"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Vào mùa nào, các em cắp sách đến trường?</a:t>
            </a:r>
          </a:p>
        </p:txBody>
      </p:sp>
      <p:sp>
        <p:nvSpPr>
          <p:cNvPr id="10" name="Rectangle 9"/>
          <p:cNvSpPr/>
          <p:nvPr/>
        </p:nvSpPr>
        <p:spPr>
          <a:xfrm>
            <a:off x="2067560" y="1661160"/>
            <a:ext cx="2628900" cy="86423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 mùa hè</a:t>
            </a:r>
          </a:p>
        </p:txBody>
      </p:sp>
      <p:sp>
        <p:nvSpPr>
          <p:cNvPr id="11" name="Rectangle 10"/>
          <p:cNvSpPr/>
          <p:nvPr/>
        </p:nvSpPr>
        <p:spPr>
          <a:xfrm>
            <a:off x="5307330" y="1611630"/>
            <a:ext cx="2640965" cy="85280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mùa thu</a:t>
            </a:r>
          </a:p>
        </p:txBody>
      </p:sp>
      <p:sp>
        <p:nvSpPr>
          <p:cNvPr id="12" name="Rectangle 11"/>
          <p:cNvSpPr/>
          <p:nvPr/>
        </p:nvSpPr>
        <p:spPr>
          <a:xfrm>
            <a:off x="8796020" y="1611630"/>
            <a:ext cx="3286760" cy="75120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mùa đông</a:t>
            </a: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4871378" y="70104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3"/>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4953000" y="2819400"/>
            <a:ext cx="609600" cy="609600"/>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200" y="4724400"/>
            <a:ext cx="12268199" cy="2133600"/>
          </a:xfrm>
          <a:prstGeom prst="rect">
            <a:avLst/>
          </a:prstGeom>
        </p:spPr>
      </p:pic>
      <p:pic>
        <p:nvPicPr>
          <p:cNvPr id="19" name="Picture 3"/>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19" b="92037" l="9787" r="93191">
                        <a14:foregroundMark x1="43688" y1="28519" x2="51915" y2="34444"/>
                        <a14:foregroundMark x1="57730" y1="28519" x2="57730" y2="35463"/>
                        <a14:foregroundMark x1="31773" y1="15556" x2="29220" y2="19352"/>
                        <a14:foregroundMark x1="49078" y1="69907" x2="49078" y2="71852"/>
                        <a14:foregroundMark x1="46950" y1="75833" x2="44539" y2="85000"/>
                        <a14:foregroundMark x1="43262" y1="84167" x2="36738" y2="89907"/>
                        <a14:foregroundMark x1="69645" y1="76944" x2="74610" y2="88796"/>
                        <a14:foregroundMark x1="74184" y1="84167" x2="77872" y2="86667"/>
                        <a14:foregroundMark x1="36738" y1="85278" x2="36738" y2="86389"/>
                        <a14:foregroundMark x1="43948" y1="74574" x2="40968" y2="80049"/>
                        <a14:foregroundMark x1="51769" y1="22141" x2="45810" y2="36740"/>
                      </a14:backgroundRemoval>
                    </a14:imgEffect>
                  </a14:imgLayer>
                </a14:imgProps>
              </a:ext>
              <a:ext uri="{28A0092B-C50C-407E-A947-70E740481C1C}">
                <a14:useLocalDpi xmlns:a14="http://schemas.microsoft.com/office/drawing/2010/main" val="0"/>
              </a:ext>
            </a:extLst>
          </a:blip>
          <a:srcRect r="187" b="7407"/>
          <a:stretch>
            <a:fillRect/>
          </a:stretch>
        </p:blipFill>
        <p:spPr bwMode="auto">
          <a:xfrm flipH="1">
            <a:off x="2590800" y="2667000"/>
            <a:ext cx="1687656" cy="15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0287000" y="236220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9"/>
                                        </p:tgtEl>
                                        <p:attrNameLst>
                                          <p:attrName>r</p:attrName>
                                        </p:attrNameLst>
                                      </p:cBhvr>
                                    </p:animRot>
                                    <p:animRot by="-240000">
                                      <p:cBhvr>
                                        <p:cTn id="7" dur="600" fill="hold">
                                          <p:stCondLst>
                                            <p:cond delay="600"/>
                                          </p:stCondLst>
                                        </p:cTn>
                                        <p:tgtEl>
                                          <p:spTgt spid="19"/>
                                        </p:tgtEl>
                                        <p:attrNameLst>
                                          <p:attrName>r</p:attrName>
                                        </p:attrNameLst>
                                      </p:cBhvr>
                                    </p:animRot>
                                    <p:animRot by="240000">
                                      <p:cBhvr>
                                        <p:cTn id="8" dur="600" fill="hold">
                                          <p:stCondLst>
                                            <p:cond delay="1200"/>
                                          </p:stCondLst>
                                        </p:cTn>
                                        <p:tgtEl>
                                          <p:spTgt spid="19"/>
                                        </p:tgtEl>
                                        <p:attrNameLst>
                                          <p:attrName>r</p:attrName>
                                        </p:attrNameLst>
                                      </p:cBhvr>
                                    </p:animRot>
                                    <p:animRot by="-240000">
                                      <p:cBhvr>
                                        <p:cTn id="9" dur="600" fill="hold">
                                          <p:stCondLst>
                                            <p:cond delay="1800"/>
                                          </p:stCondLst>
                                        </p:cTn>
                                        <p:tgtEl>
                                          <p:spTgt spid="19"/>
                                        </p:tgtEl>
                                        <p:attrNameLst>
                                          <p:attrName>r</p:attrName>
                                        </p:attrNameLst>
                                      </p:cBhvr>
                                    </p:animRot>
                                    <p:animRot by="120000">
                                      <p:cBhvr>
                                        <p:cTn id="10" dur="600" fill="hold">
                                          <p:stCondLst>
                                            <p:cond delay="2400"/>
                                          </p:stCondLst>
                                        </p:cTn>
                                        <p:tgtEl>
                                          <p:spTgt spid="19"/>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3.33333E-6 -1.48148E-6 L -0.68334 0.00324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6.25E-7 1.85185E-6 L 0.25 1.85185E-6 " pathEditMode="relative" rAng="0" ptsTypes="AA">
                                      <p:cBhvr>
                                        <p:cTn id="37" dur="2000" fill="hold"/>
                                        <p:tgtEl>
                                          <p:spTgt spid="19"/>
                                        </p:tgtEl>
                                        <p:attrNameLst>
                                          <p:attrName>ppt_x</p:attrName>
                                          <p:attrName>ppt_y</p:attrName>
                                        </p:attrNameLst>
                                      </p:cBhvr>
                                      <p:rCtr x="12500" y="0"/>
                                    </p:animMotion>
                                  </p:childTnLst>
                                </p:cTn>
                              </p:par>
                            </p:childTnLst>
                          </p:cTn>
                        </p:par>
                        <p:par>
                          <p:cTn id="38" fill="hold">
                            <p:stCondLst>
                              <p:cond delay="9500"/>
                            </p:stCondLst>
                            <p:childTnLst>
                              <p:par>
                                <p:cTn id="39" presetID="53" presetClass="exit" presetSubtype="32" fill="hold" nodeType="afterEffect">
                                  <p:stCondLst>
                                    <p:cond delay="0"/>
                                  </p:stCondLst>
                                  <p:childTnLst>
                                    <p:anim calcmode="lin" valueType="num">
                                      <p:cBhvr>
                                        <p:cTn id="40" dur="10"/>
                                        <p:tgtEl>
                                          <p:spTgt spid="19"/>
                                        </p:tgtEl>
                                        <p:attrNameLst>
                                          <p:attrName>ppt_w</p:attrName>
                                        </p:attrNameLst>
                                      </p:cBhvr>
                                      <p:tavLst>
                                        <p:tav tm="0">
                                          <p:val>
                                            <p:strVal val="ppt_w"/>
                                          </p:val>
                                        </p:tav>
                                        <p:tav tm="100000">
                                          <p:val>
                                            <p:fltVal val="0"/>
                                          </p:val>
                                        </p:tav>
                                      </p:tavLst>
                                    </p:anim>
                                    <p:anim calcmode="lin" valueType="num">
                                      <p:cBhvr>
                                        <p:cTn id="41" dur="10"/>
                                        <p:tgtEl>
                                          <p:spTgt spid="19"/>
                                        </p:tgtEl>
                                        <p:attrNameLst>
                                          <p:attrName>ppt_h</p:attrName>
                                        </p:attrNameLst>
                                      </p:cBhvr>
                                      <p:tavLst>
                                        <p:tav tm="0">
                                          <p:val>
                                            <p:strVal val="ppt_h"/>
                                          </p:val>
                                        </p:tav>
                                        <p:tav tm="100000">
                                          <p:val>
                                            <p:fltVal val="0"/>
                                          </p:val>
                                        </p:tav>
                                      </p:tavLst>
                                    </p:anim>
                                    <p:animEffect transition="out" filter="fade">
                                      <p:cBhvr>
                                        <p:cTn id="42" dur="10"/>
                                        <p:tgtEl>
                                          <p:spTgt spid="19"/>
                                        </p:tgtEl>
                                      </p:cBhvr>
                                    </p:animEffect>
                                    <p:set>
                                      <p:cBhvr>
                                        <p:cTn id="43" dur="1" fill="hold">
                                          <p:stCondLst>
                                            <p:cond delay="9"/>
                                          </p:stCondLst>
                                        </p:cTn>
                                        <p:tgtEl>
                                          <p:spTgt spid="19"/>
                                        </p:tgtEl>
                                        <p:attrNameLst>
                                          <p:attrName>style.visibility</p:attrName>
                                        </p:attrNameLst>
                                      </p:cBhvr>
                                      <p:to>
                                        <p:strVal val="hidden"/>
                                      </p:to>
                                    </p:set>
                                  </p:childTnLst>
                                </p:cTn>
                              </p:par>
                            </p:childTnLst>
                          </p:cTn>
                        </p:par>
                        <p:par>
                          <p:cTn id="44" fill="hold">
                            <p:stCondLst>
                              <p:cond delay="10000"/>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4 L -1.69166 0.01296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3030"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100000">
                <p:cTn id="62" fill="hold" display="0">
                  <p:stCondLst>
                    <p:cond delay="indefinite"/>
                  </p:stCondLst>
                  <p:endCondLst>
                    <p:cond evt="onStopAudio" delay="0">
                      <p:tgtEl>
                        <p:sldTgt/>
                      </p:tgtEl>
                    </p:cond>
                  </p:endCondLst>
                </p:cTn>
                <p:tgtEl>
                  <p:spTgt spid="18"/>
                </p:tgtEl>
              </p:cMediaNode>
            </p:audio>
            <p:audio>
              <p:cMediaNode vol="100000">
                <p:cTn id="63" fill="hold" display="0">
                  <p:stCondLst>
                    <p:cond delay="indefinite"/>
                  </p:stCondLst>
                  <p:endCondLst>
                    <p:cond evt="onStopAudio" delay="0">
                      <p:tgtEl>
                        <p:sldTgt/>
                      </p:tgtEl>
                    </p:cond>
                  </p:endCondLst>
                </p:cTn>
                <p:tgtEl>
                  <p:spTgt spid="8"/>
                </p:tgtEl>
              </p:cMediaNode>
            </p:audio>
          </p:childTnLst>
        </p:cTn>
      </p:par>
    </p:tnLst>
    <p:bldLst>
      <p:bldP spid="9" grpId="0" bldLvl="0" animBg="1"/>
      <p:bldP spid="10" grpId="0" bldLvl="0" animBg="1"/>
      <p:bldP spid="11" grpId="0" bldLvl="0" animBg="1"/>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05200"/>
            <a:ext cx="12192000" cy="3327400"/>
          </a:xfrm>
          <a:prstGeom prst="rect">
            <a:avLst/>
          </a:prstGeom>
        </p:spPr>
      </p:pic>
      <p:pic>
        <p:nvPicPr>
          <p:cNvPr id="10" name="Bus Horn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871378" y="7010400"/>
            <a:ext cx="609600" cy="609600"/>
          </a:xfrm>
          <a:prstGeom prst="rect">
            <a:avLst/>
          </a:prstGeom>
        </p:spPr>
      </p:pic>
      <p:pic>
        <p:nvPicPr>
          <p:cNvPr id="11" name="Bus Sound Effects">
            <a:hlinkClick r:id="" action="ppaction://media"/>
          </p:cNvPr>
          <p:cNvPicPr>
            <a:picLocks noChangeAspect="1"/>
          </p:cNvPicPr>
          <p:nvPr>
            <a:audioFile r:link="rId3"/>
            <p:extLst>
              <p:ext uri="{DAA4B4D4-6D71-4841-9C94-3DE7FCFB9230}">
                <p14:media xmlns:p14="http://schemas.microsoft.com/office/powerpoint/2010/main" r:embed="rId4">
                  <p14:trim st="440" end="15675"/>
                </p14:media>
              </p:ext>
            </p:extLst>
          </p:nvPr>
        </p:nvPicPr>
        <p:blipFill>
          <a:blip r:embed="rId7"/>
          <a:stretch>
            <a:fillRect/>
          </a:stretch>
        </p:blipFill>
        <p:spPr>
          <a:xfrm>
            <a:off x="14852328" y="1237288"/>
            <a:ext cx="609600" cy="609600"/>
          </a:xfrm>
          <a:prstGeom prst="rect">
            <a:avLst/>
          </a:prstGeom>
        </p:spPr>
      </p:pic>
      <p:pic>
        <p:nvPicPr>
          <p:cNvPr id="614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10124" r="-2133" b="21481"/>
          <a:stretch>
            <a:fillRect/>
          </a:stretch>
        </p:blipFill>
        <p:spPr bwMode="auto">
          <a:xfrm>
            <a:off x="0" y="0"/>
            <a:ext cx="12496800" cy="455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2204544" y="2362200"/>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32" fill="hold"/>
                                        <p:tgtEl>
                                          <p:spTgt spid="10"/>
                                        </p:tgtEl>
                                      </p:cBhvr>
                                    </p:cmd>
                                  </p:childTnLst>
                                </p:cTn>
                              </p:par>
                            </p:childTnLst>
                          </p:cTn>
                        </p:par>
                        <p:par>
                          <p:cTn id="7" fill="hold">
                            <p:stCondLst>
                              <p:cond delay="3500"/>
                            </p:stCondLst>
                            <p:childTnLst>
                              <p:par>
                                <p:cTn id="8" presetID="1" presetClass="mediacall" presetSubtype="0" fill="hold" nodeType="afterEffect">
                                  <p:stCondLst>
                                    <p:cond delay="0"/>
                                  </p:stCondLst>
                                  <p:childTnLst>
                                    <p:cmd type="call" cmd="playFrom(0.0)">
                                      <p:cBhvr>
                                        <p:cTn id="9" dur="10140" fill="hold"/>
                                        <p:tgtEl>
                                          <p:spTgt spid="11"/>
                                        </p:tgtEl>
                                      </p:cBhvr>
                                    </p:cmd>
                                  </p:childTnLst>
                                </p:cTn>
                              </p:par>
                              <p:par>
                                <p:cTn id="10" presetID="35" presetClass="path" presetSubtype="0" accel="50000" decel="50000" fill="hold" nodeType="withEffect">
                                  <p:stCondLst>
                                    <p:cond delay="0"/>
                                  </p:stCondLst>
                                  <p:childTnLst>
                                    <p:animMotion origin="layout" path="M 3.33333E-6 -1.48148E-6 L -0.68334 0.00324 " pathEditMode="relative" rAng="0" ptsTypes="AA">
                                      <p:cBhvr>
                                        <p:cTn id="11" dur="5000" fill="hold"/>
                                        <p:tgtEl>
                                          <p:spTgt spid="9"/>
                                        </p:tgtEl>
                                        <p:attrNameLst>
                                          <p:attrName>ppt_x</p:attrName>
                                          <p:attrName>ppt_y</p:attrName>
                                        </p:attrNameLst>
                                      </p:cBhvr>
                                      <p:rCtr x="-34167" y="1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0"/>
                </p:tgtEl>
              </p:cMediaNode>
            </p:audio>
            <p:audio>
              <p:cMediaNode vol="100000">
                <p:cTn id="13"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4"/>
          <a:stretch>
            <a:fillRect/>
          </a:stretch>
        </p:blipFill>
        <p:spPr>
          <a:xfrm>
            <a:off x="-10583" y="376555"/>
            <a:ext cx="12202583" cy="6705600"/>
          </a:xfrm>
          <a:prstGeom prst="rect">
            <a:avLst/>
          </a:prstGeom>
          <a:noFill/>
          <a:ln w="9525">
            <a:noFill/>
          </a:ln>
        </p:spPr>
      </p:pic>
      <p:pic>
        <p:nvPicPr>
          <p:cNvPr id="39941" name="图片 39940" descr="1-48"/>
          <p:cNvPicPr>
            <a:picLocks noChangeAspect="1"/>
          </p:cNvPicPr>
          <p:nvPr/>
        </p:nvPicPr>
        <p:blipFill>
          <a:blip r:embed="rId5"/>
          <a:stretch>
            <a:fillRect/>
          </a:stretch>
        </p:blipFill>
        <p:spPr>
          <a:xfrm>
            <a:off x="-1020233" y="4210051"/>
            <a:ext cx="4948767" cy="2872316"/>
          </a:xfrm>
          <a:prstGeom prst="rect">
            <a:avLst/>
          </a:prstGeom>
          <a:noFill/>
          <a:ln w="9525">
            <a:noFill/>
          </a:ln>
        </p:spPr>
      </p:pic>
      <p:pic>
        <p:nvPicPr>
          <p:cNvPr id="39943" name="图片 39942" descr="15"/>
          <p:cNvPicPr>
            <a:picLocks noChangeAspect="1"/>
          </p:cNvPicPr>
          <p:nvPr/>
        </p:nvPicPr>
        <p:blipFill>
          <a:blip r:embed="rId6"/>
          <a:stretch>
            <a:fillRect/>
          </a:stretch>
        </p:blipFill>
        <p:spPr>
          <a:xfrm>
            <a:off x="6502400" y="-228600"/>
            <a:ext cx="5217584" cy="6775451"/>
          </a:xfrm>
          <a:prstGeom prst="rect">
            <a:avLst/>
          </a:prstGeom>
          <a:noFill/>
          <a:ln w="9525">
            <a:noFill/>
          </a:ln>
        </p:spPr>
      </p:pic>
      <p:sp>
        <p:nvSpPr>
          <p:cNvPr id="9222" name="Text Box 6"/>
          <p:cNvSpPr txBox="1"/>
          <p:nvPr/>
        </p:nvSpPr>
        <p:spPr>
          <a:xfrm>
            <a:off x="843280" y="1929765"/>
            <a:ext cx="5760085" cy="1753235"/>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sz="54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ea typeface="+mn-ea"/>
                <a:cs typeface="UTM Avo" panose="02040603050506020204" pitchFamily="18" charset="0"/>
              </a:rPr>
              <a:t>Bài 6: Chào đón ngày khai trường</a:t>
            </a:r>
          </a:p>
        </p:txBody>
      </p:sp>
      <p:pic>
        <p:nvPicPr>
          <p:cNvPr id="7" name="Content Placeholder 20" descr="logo"/>
          <p:cNvPicPr>
            <a:picLocks noChangeAspect="1"/>
          </p:cNvPicPr>
          <p:nvPr/>
        </p:nvPicPr>
        <p:blipFill>
          <a:blip r:embed="rId7"/>
          <a:stretch>
            <a:fillRect/>
          </a:stretch>
        </p:blipFill>
        <p:spPr>
          <a:xfrm>
            <a:off x="10830561" y="-228812"/>
            <a:ext cx="1564640" cy="1598295"/>
          </a:xfrm>
          <a:prstGeom prst="rect">
            <a:avLst/>
          </a:prstGeom>
        </p:spPr>
      </p:pic>
      <p:sp>
        <p:nvSpPr>
          <p:cNvPr id="2" name="TextBox 1"/>
          <p:cNvSpPr txBox="1"/>
          <p:nvPr/>
        </p:nvSpPr>
        <p:spPr>
          <a:xfrm>
            <a:off x="3014134" y="83955"/>
            <a:ext cx="4402667" cy="58356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Chủ</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đề</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2: Trường học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1000"/>
                                        <p:tgtEl>
                                          <p:spTgt spid="39943"/>
                                        </p:tgtEl>
                                      </p:cBhvr>
                                    </p:animEffect>
                                    <p:anim calcmode="lin" valueType="num">
                                      <p:cBhvr>
                                        <p:cTn id="18" dur="1000" fill="hold"/>
                                        <p:tgtEl>
                                          <p:spTgt spid="39943"/>
                                        </p:tgtEl>
                                        <p:attrNameLst>
                                          <p:attrName>ppt_x</p:attrName>
                                        </p:attrNameLst>
                                      </p:cBhvr>
                                      <p:tavLst>
                                        <p:tav tm="0">
                                          <p:val>
                                            <p:strVal val="#ppt_x"/>
                                          </p:val>
                                        </p:tav>
                                        <p:tav tm="100000">
                                          <p:val>
                                            <p:strVal val="#ppt_x"/>
                                          </p:val>
                                        </p:tav>
                                      </p:tavLst>
                                    </p:anim>
                                    <p:anim calcmode="lin" valueType="num">
                                      <p:cBhvr>
                                        <p:cTn id="19"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222"/>
                                        </p:tgtEl>
                                        <p:attrNameLst>
                                          <p:attrName>style.visibility</p:attrName>
                                        </p:attrNameLst>
                                      </p:cBhvr>
                                      <p:to>
                                        <p:strVal val="visible"/>
                                      </p:to>
                                    </p:set>
                                    <p:animEffect transition="in" filter="barn(inVertical)">
                                      <p:cBhvr>
                                        <p:cTn id="24"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176395" y="1346835"/>
            <a:ext cx="3608705"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charset="0"/>
                  <a:ea typeface="Microsoft YaHei" panose="020B0503020204020204" charset="-122"/>
                  <a:cs typeface="Arial Rounded MT Bold" panose="020F0704030504030204" charset="0"/>
                </a:rPr>
                <a:t>Tiết 1</a:t>
              </a:r>
              <a:endParaRPr lang="zh-CN" altLang="en-US" sz="8000" spc="300" dirty="0">
                <a:solidFill>
                  <a:srgbClr val="FFFFFF"/>
                </a:solidFill>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21" name="Content Placeholder 20" descr="logo"/>
          <p:cNvPicPr>
            <a:picLocks noGrp="1" noChangeAspect="1"/>
          </p:cNvPicPr>
          <p:nvPr>
            <p:ph sz="half" idx="2"/>
          </p:nvPr>
        </p:nvPicPr>
        <p:blipFill>
          <a:blip r:embed="rId5"/>
          <a:stretch>
            <a:fillRect/>
          </a:stretch>
        </p:blipFill>
        <p:spPr>
          <a:xfrm>
            <a:off x="10700385" y="-88265"/>
            <a:ext cx="1564640" cy="1598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pic>
        <p:nvPicPr>
          <p:cNvPr id="12" name="Content Placeholder 11"/>
          <p:cNvPicPr>
            <a:picLocks noGrp="1" noChangeAspect="1"/>
          </p:cNvPicPr>
          <p:nvPr>
            <p:ph sz="half" idx="2"/>
          </p:nvPr>
        </p:nvPicPr>
        <p:blipFill>
          <a:blip r:embed="rId3"/>
          <a:stretch>
            <a:fillRect/>
          </a:stretch>
        </p:blipFill>
        <p:spPr>
          <a:xfrm>
            <a:off x="-84455" y="-91440"/>
            <a:ext cx="12277090" cy="7084695"/>
          </a:xfrm>
          <a:prstGeom prst="rect">
            <a:avLst/>
          </a:prstGeom>
        </p:spPr>
      </p:pic>
      <p:sp>
        <p:nvSpPr>
          <p:cNvPr id="14" name="Content Placeholder 13"/>
          <p:cNvSpPr>
            <a:spLocks noGrp="1"/>
          </p:cNvSpPr>
          <p:nvPr>
            <p:ph sz="half" idx="1"/>
          </p:nvPr>
        </p:nvSpPr>
        <p:spPr/>
        <p:txBody>
          <a:bodyPr/>
          <a:lstStyle/>
          <a:p>
            <a:endParaRPr lang="en-US"/>
          </a:p>
        </p:txBody>
      </p:sp>
      <p:grpSp>
        <p:nvGrpSpPr>
          <p:cNvPr id="52" name="Group 4"/>
          <p:cNvGrpSpPr>
            <a:grpSpLocks noChangeAspect="1"/>
          </p:cNvGrpSpPr>
          <p:nvPr/>
        </p:nvGrpSpPr>
        <p:grpSpPr bwMode="auto">
          <a:xfrm flipV="1">
            <a:off x="1562735" y="-35558"/>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mở đầu</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572</Words>
  <Application>Microsoft Office PowerPoint</Application>
  <PresentationFormat>Widescreen</PresentationFormat>
  <Paragraphs>65</Paragraphs>
  <Slides>19</Slides>
  <Notes>15</Notes>
  <HiddenSlides>0</HiddenSlides>
  <MMClips>17</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19</vt:i4>
      </vt:variant>
    </vt:vector>
  </HeadingPairs>
  <TitlesOfParts>
    <vt:vector size="35" baseType="lpstr">
      <vt:lpstr>等线</vt:lpstr>
      <vt:lpstr>Microsoft YaHei</vt:lpstr>
      <vt:lpstr>.VnAvant</vt:lpstr>
      <vt:lpstr>Arial</vt:lpstr>
      <vt:lpstr>Arial Rounded MT Bold</vt:lpstr>
      <vt:lpstr>Arial-Rounded</vt:lpstr>
      <vt:lpstr>Calibri</vt:lpstr>
      <vt:lpstr>Calibri Light</vt:lpstr>
      <vt:lpstr>Times New Roman</vt:lpstr>
      <vt:lpstr>字魂59号-创粗黑</vt:lpstr>
      <vt:lpstr>1_Office Theme</vt:lpstr>
      <vt:lpstr>6_Office Theme</vt:lpstr>
      <vt:lpstr>2_Office Theme</vt:lpstr>
      <vt:lpstr>1_Office Theme</vt:lpstr>
      <vt:lpstr>Office 主题</vt:lpstr>
      <vt:lpstr>3_Office Theme</vt:lpstr>
      <vt:lpstr>Chào mừng các em đến với tiết Tự nhiên xã hội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Tự nhiên xã hội - Lớp 2</dc:title>
  <dc:creator>BENR-</dc:creator>
  <cp:lastModifiedBy>Windows</cp:lastModifiedBy>
  <cp:revision>5</cp:revision>
  <dcterms:created xsi:type="dcterms:W3CDTF">2021-06-02T10:21:38Z</dcterms:created>
  <dcterms:modified xsi:type="dcterms:W3CDTF">2024-10-15T13:25:58Z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