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2" r:id="rId2"/>
    <p:sldId id="257" r:id="rId3"/>
    <p:sldId id="259" r:id="rId4"/>
    <p:sldId id="267" r:id="rId5"/>
    <p:sldId id="262" r:id="rId6"/>
    <p:sldId id="260" r:id="rId7"/>
    <p:sldId id="277" r:id="rId8"/>
    <p:sldId id="263" r:id="rId9"/>
    <p:sldId id="264" r:id="rId10"/>
    <p:sldId id="265" r:id="rId11"/>
    <p:sldId id="268" r:id="rId12"/>
    <p:sldId id="278" r:id="rId13"/>
    <p:sldId id="279" r:id="rId14"/>
    <p:sldId id="280" r:id="rId15"/>
    <p:sldId id="270" r:id="rId16"/>
    <p:sldId id="271" r:id="rId17"/>
    <p:sldId id="272" r:id="rId18"/>
    <p:sldId id="273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2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B97FC-7A73-43BA-ACFA-BA11F838D98F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B5E4-14A2-47CB-964E-093C6163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800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10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11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16: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9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9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9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 </a:t>
            </a:r>
            <a:r>
              <a:rPr lang="en-US" sz="9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sz="10666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9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60" y="2624328"/>
            <a:ext cx="6339334" cy="173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332" y="466343"/>
            <a:ext cx="6883908" cy="590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48" y="292608"/>
            <a:ext cx="6156960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47" y="2633424"/>
            <a:ext cx="4977005" cy="18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55" y="2340800"/>
            <a:ext cx="4324457" cy="25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EB06A-6956-4850-BF6F-D79192390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404" y="2023165"/>
            <a:ext cx="4837176" cy="21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33301C-E313-4BA8-B481-FA41B9233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63" y="805137"/>
            <a:ext cx="944842" cy="4263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8563" y="5847016"/>
            <a:ext cx="415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mẹ cho Hà đi ca nô.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5" y="1018287"/>
            <a:ext cx="10058400" cy="48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9DB3A0-F45C-4AE8-BA1C-513A649B5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215" y="2192973"/>
            <a:ext cx="4881554" cy="21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24" y="770827"/>
            <a:ext cx="7754675" cy="58128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20261" y="558281"/>
            <a:ext cx="1678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Giới thiệu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2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2" y="2590800"/>
            <a:ext cx="57435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69" y="831310"/>
            <a:ext cx="1399069" cy="3931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92" y="1646566"/>
            <a:ext cx="10058400" cy="4757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52" y="2179168"/>
            <a:ext cx="2638647" cy="353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69" y="831310"/>
            <a:ext cx="1399069" cy="393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89" y="1303061"/>
            <a:ext cx="10058400" cy="47579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74027" y="5506978"/>
            <a:ext cx="3468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Mẹ mua nơ cho Hà.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74027" y="5506978"/>
            <a:ext cx="1910700" cy="553998"/>
            <a:chOff x="8877300" y="5999736"/>
            <a:chExt cx="1910700" cy="553998"/>
          </a:xfrm>
        </p:grpSpPr>
        <p:sp>
          <p:nvSpPr>
            <p:cNvPr id="3" name="TextBox 2"/>
            <p:cNvSpPr txBox="1"/>
            <p:nvPr/>
          </p:nvSpPr>
          <p:spPr>
            <a:xfrm>
              <a:off x="8877300" y="5999736"/>
              <a:ext cx="476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485566" y="5999736"/>
              <a:ext cx="476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11750" y="5999736"/>
              <a:ext cx="476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1F4E34-BE75-422A-A74B-B59ACF82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508" y="2178511"/>
            <a:ext cx="4836983" cy="213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837504" y="1936410"/>
            <a:ext cx="4550519" cy="310593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148072" y="1936410"/>
            <a:ext cx="192938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67" y="863584"/>
            <a:ext cx="886266" cy="390557"/>
          </a:xfrm>
          <a:prstGeom prst="rect">
            <a:avLst/>
          </a:prstGeom>
        </p:spPr>
      </p:pic>
      <p:pic>
        <p:nvPicPr>
          <p:cNvPr id="2" name="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1801" y="3897757"/>
            <a:ext cx="369126" cy="36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512307" y="1793857"/>
            <a:ext cx="1592581" cy="310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67" y="863584"/>
            <a:ext cx="886266" cy="390557"/>
          </a:xfrm>
          <a:prstGeom prst="rect">
            <a:avLst/>
          </a:prstGeom>
        </p:spPr>
      </p:pic>
      <p:pic>
        <p:nvPicPr>
          <p:cNvPr id="2" name="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0922" y="3815461"/>
            <a:ext cx="345059" cy="3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67" y="863584"/>
            <a:ext cx="886266" cy="3905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0" y="2292770"/>
            <a:ext cx="11330898" cy="27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96" y="808947"/>
            <a:ext cx="886266" cy="3905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" y="2682173"/>
            <a:ext cx="3146864" cy="1944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014" y="2820767"/>
            <a:ext cx="3535986" cy="1806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597" y="2302563"/>
            <a:ext cx="2804403" cy="2324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15" y="2263964"/>
            <a:ext cx="2514186" cy="2368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8680" y="4768006"/>
            <a:ext cx="1261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mè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24478" y="4839179"/>
            <a:ext cx="1261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lá me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0276" y="4839179"/>
            <a:ext cx="1261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 đỏ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90760" y="4768006"/>
            <a:ext cx="1261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nô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685</TotalTime>
  <Words>36</Words>
  <Application>Microsoft Office PowerPoint</Application>
  <PresentationFormat>Widescreen</PresentationFormat>
  <Paragraphs>15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Lato</vt:lpstr>
      <vt:lpstr>Quicksand Medium</vt:lpstr>
      <vt:lpstr>Office Theme</vt:lpstr>
      <vt:lpstr>BÀI 16:  M m    N 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AES</cp:lastModifiedBy>
  <cp:revision>74</cp:revision>
  <dcterms:created xsi:type="dcterms:W3CDTF">2020-05-19T07:29:54Z</dcterms:created>
  <dcterms:modified xsi:type="dcterms:W3CDTF">2020-08-01T04:58:39Z</dcterms:modified>
</cp:coreProperties>
</file>