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2" r:id="rId2"/>
    <p:sldId id="257" r:id="rId3"/>
    <p:sldId id="259" r:id="rId4"/>
    <p:sldId id="267" r:id="rId5"/>
    <p:sldId id="262" r:id="rId6"/>
    <p:sldId id="306" r:id="rId7"/>
    <p:sldId id="264" r:id="rId8"/>
    <p:sldId id="310" r:id="rId9"/>
    <p:sldId id="309" r:id="rId10"/>
    <p:sldId id="308" r:id="rId11"/>
    <p:sldId id="311" r:id="rId12"/>
    <p:sldId id="312" r:id="rId13"/>
    <p:sldId id="265" r:id="rId14"/>
    <p:sldId id="268" r:id="rId15"/>
    <p:sldId id="278" r:id="rId16"/>
    <p:sldId id="279" r:id="rId17"/>
    <p:sldId id="280" r:id="rId18"/>
    <p:sldId id="270" r:id="rId19"/>
    <p:sldId id="271" r:id="rId20"/>
    <p:sldId id="272" r:id="rId21"/>
    <p:sldId id="273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2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97FC-7A73-43BA-ACFA-BA11F838D98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B5E4-14A2-47CB-964E-093C6163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80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10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11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16: </a:t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9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 </a:t>
            </a:r>
            <a:r>
              <a:rPr lang="en-US" sz="9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9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6" y="808947"/>
            <a:ext cx="886266" cy="390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302" y="47187"/>
            <a:ext cx="8889885" cy="51279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8803" y="5582800"/>
            <a:ext cx="1860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nô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91DC374-C0D1-CC15-2FE0-9BAD39CEBE4A}"/>
              </a:ext>
            </a:extLst>
          </p:cNvPr>
          <p:cNvSpPr txBox="1"/>
          <p:nvPr/>
        </p:nvSpPr>
        <p:spPr>
          <a:xfrm>
            <a:off x="6925461" y="5590295"/>
            <a:ext cx="11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</a:p>
        </p:txBody>
      </p:sp>
    </p:spTree>
    <p:extLst>
      <p:ext uri="{BB962C8B-B14F-4D97-AF65-F5344CB8AC3E}">
        <p14:creationId xmlns:p14="http://schemas.microsoft.com/office/powerpoint/2010/main" val="15156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6" y="808947"/>
            <a:ext cx="886266" cy="390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675" y="4342890"/>
            <a:ext cx="1845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mè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7473" y="4414063"/>
            <a:ext cx="1845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lá 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3271" y="4414063"/>
            <a:ext cx="1845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 đỏ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83755" y="4342890"/>
            <a:ext cx="1845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nô</a:t>
            </a:r>
          </a:p>
        </p:txBody>
      </p:sp>
    </p:spTree>
    <p:extLst>
      <p:ext uri="{BB962C8B-B14F-4D97-AF65-F5344CB8AC3E}">
        <p14:creationId xmlns:p14="http://schemas.microsoft.com/office/powerpoint/2010/main" val="411511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8881" y="2248142"/>
            <a:ext cx="4375108" cy="10187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6711" y="2438787"/>
            <a:ext cx="224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mẹ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1294" y="340590"/>
            <a:ext cx="2037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m 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1210609" y="1449835"/>
          <a:ext cx="4383380" cy="968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427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79155" y="1648334"/>
            <a:ext cx="1822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vi-VN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7775" y="1673971"/>
            <a:ext cx="154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/>
              <a:t>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29384" y="2439498"/>
            <a:ext cx="186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/>
              <a:t>m 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46EDA8E-D616-6B3B-E3C7-D9DB615D351E}"/>
              </a:ext>
            </a:extLst>
          </p:cNvPr>
          <p:cNvSpPr/>
          <p:nvPr/>
        </p:nvSpPr>
        <p:spPr>
          <a:xfrm>
            <a:off x="6610410" y="2341017"/>
            <a:ext cx="4375109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A6F54EE0-5D82-77FA-C0C3-2AFAE6060938}"/>
              </a:ext>
            </a:extLst>
          </p:cNvPr>
          <p:cNvSpPr txBox="1"/>
          <p:nvPr/>
        </p:nvSpPr>
        <p:spPr>
          <a:xfrm>
            <a:off x="8497956" y="2420042"/>
            <a:ext cx="224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nơ</a:t>
            </a:r>
            <a:endParaRPr lang="en-US" dirty="0"/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2647ABEE-EA30-11E5-BFFA-769D0CA07DF3}"/>
              </a:ext>
            </a:extLst>
          </p:cNvPr>
          <p:cNvGraphicFramePr>
            <a:graphicFrameLocks noGrp="1"/>
          </p:cNvGraphicFramePr>
          <p:nvPr/>
        </p:nvGraphicFramePr>
        <p:xfrm>
          <a:off x="6610410" y="1407641"/>
          <a:ext cx="4362014" cy="968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427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3">
            <a:extLst>
              <a:ext uri="{FF2B5EF4-FFF2-40B4-BE49-F238E27FC236}">
                <a16:creationId xmlns:a16="http://schemas.microsoft.com/office/drawing/2014/main" id="{F88D76B4-0949-AF0D-273B-837312825B54}"/>
              </a:ext>
            </a:extLst>
          </p:cNvPr>
          <p:cNvSpPr txBox="1"/>
          <p:nvPr/>
        </p:nvSpPr>
        <p:spPr>
          <a:xfrm>
            <a:off x="9431581" y="1640443"/>
            <a:ext cx="1822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vi-VN" dirty="0"/>
              <a:t>   </a:t>
            </a:r>
            <a:r>
              <a:rPr lang="en-US" dirty="0"/>
              <a:t>ơ 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956E3440-BE09-323E-E5CD-536B90AC5F43}"/>
              </a:ext>
            </a:extLst>
          </p:cNvPr>
          <p:cNvSpPr txBox="1"/>
          <p:nvPr/>
        </p:nvSpPr>
        <p:spPr>
          <a:xfrm>
            <a:off x="7461284" y="1540256"/>
            <a:ext cx="1543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/>
              <a:t>n </a:t>
            </a:r>
          </a:p>
        </p:txBody>
      </p:sp>
      <p:sp>
        <p:nvSpPr>
          <p:cNvPr id="71" name="TextBox 9">
            <a:extLst>
              <a:ext uri="{FF2B5EF4-FFF2-40B4-BE49-F238E27FC236}">
                <a16:creationId xmlns:a16="http://schemas.microsoft.com/office/drawing/2014/main" id="{434A8D8B-7C3A-A240-C455-88FC28BDCC0A}"/>
              </a:ext>
            </a:extLst>
          </p:cNvPr>
          <p:cNvSpPr txBox="1"/>
          <p:nvPr/>
        </p:nvSpPr>
        <p:spPr>
          <a:xfrm>
            <a:off x="1483798" y="359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má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10">
            <a:extLst>
              <a:ext uri="{FF2B5EF4-FFF2-40B4-BE49-F238E27FC236}">
                <a16:creationId xmlns:a16="http://schemas.microsoft.com/office/drawing/2014/main" id="{FED40337-5BCA-6FA0-C1A6-719E294691FF}"/>
              </a:ext>
            </a:extLst>
          </p:cNvPr>
          <p:cNvSpPr txBox="1"/>
          <p:nvPr/>
        </p:nvSpPr>
        <p:spPr>
          <a:xfrm>
            <a:off x="3131339" y="3612941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mẹ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12">
            <a:extLst>
              <a:ext uri="{FF2B5EF4-FFF2-40B4-BE49-F238E27FC236}">
                <a16:creationId xmlns:a16="http://schemas.microsoft.com/office/drawing/2014/main" id="{196231ED-5BBE-F6FC-D727-7C990C21EEE3}"/>
              </a:ext>
            </a:extLst>
          </p:cNvPr>
          <p:cNvSpPr txBox="1"/>
          <p:nvPr/>
        </p:nvSpPr>
        <p:spPr>
          <a:xfrm>
            <a:off x="4768536" y="359959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mỡ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13">
            <a:extLst>
              <a:ext uri="{FF2B5EF4-FFF2-40B4-BE49-F238E27FC236}">
                <a16:creationId xmlns:a16="http://schemas.microsoft.com/office/drawing/2014/main" id="{01C6B5A7-D829-B64F-9380-96A27820EA22}"/>
              </a:ext>
            </a:extLst>
          </p:cNvPr>
          <p:cNvSpPr txBox="1"/>
          <p:nvPr/>
        </p:nvSpPr>
        <p:spPr>
          <a:xfrm>
            <a:off x="3134427" y="3618892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14">
            <a:extLst>
              <a:ext uri="{FF2B5EF4-FFF2-40B4-BE49-F238E27FC236}">
                <a16:creationId xmlns:a16="http://schemas.microsoft.com/office/drawing/2014/main" id="{28C4F07F-AF36-1766-DC8D-548FD9DE8C15}"/>
              </a:ext>
            </a:extLst>
          </p:cNvPr>
          <p:cNvSpPr txBox="1"/>
          <p:nvPr/>
        </p:nvSpPr>
        <p:spPr>
          <a:xfrm>
            <a:off x="1485480" y="359338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15">
            <a:extLst>
              <a:ext uri="{FF2B5EF4-FFF2-40B4-BE49-F238E27FC236}">
                <a16:creationId xmlns:a16="http://schemas.microsoft.com/office/drawing/2014/main" id="{AD400E72-C1D1-ACFC-DA08-D401277B3299}"/>
              </a:ext>
            </a:extLst>
          </p:cNvPr>
          <p:cNvSpPr txBox="1"/>
          <p:nvPr/>
        </p:nvSpPr>
        <p:spPr>
          <a:xfrm>
            <a:off x="4766208" y="360178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9">
            <a:extLst>
              <a:ext uri="{FF2B5EF4-FFF2-40B4-BE49-F238E27FC236}">
                <a16:creationId xmlns:a16="http://schemas.microsoft.com/office/drawing/2014/main" id="{01F415F7-3F27-166E-1D86-EC8FFE34E27A}"/>
              </a:ext>
            </a:extLst>
          </p:cNvPr>
          <p:cNvSpPr txBox="1"/>
          <p:nvPr/>
        </p:nvSpPr>
        <p:spPr>
          <a:xfrm>
            <a:off x="6863140" y="358970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na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11">
            <a:extLst>
              <a:ext uri="{FF2B5EF4-FFF2-40B4-BE49-F238E27FC236}">
                <a16:creationId xmlns:a16="http://schemas.microsoft.com/office/drawing/2014/main" id="{4768E5B8-1959-DAF9-D72C-D3245D53671F}"/>
              </a:ext>
            </a:extLst>
          </p:cNvPr>
          <p:cNvSpPr txBox="1"/>
          <p:nvPr/>
        </p:nvSpPr>
        <p:spPr>
          <a:xfrm>
            <a:off x="8576932" y="358970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nề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12">
            <a:extLst>
              <a:ext uri="{FF2B5EF4-FFF2-40B4-BE49-F238E27FC236}">
                <a16:creationId xmlns:a16="http://schemas.microsoft.com/office/drawing/2014/main" id="{80C9D17F-3CD5-0925-E874-CFEA7B648805}"/>
              </a:ext>
            </a:extLst>
          </p:cNvPr>
          <p:cNvSpPr txBox="1"/>
          <p:nvPr/>
        </p:nvSpPr>
        <p:spPr>
          <a:xfrm>
            <a:off x="10249062" y="3594147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nở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13">
            <a:extLst>
              <a:ext uri="{FF2B5EF4-FFF2-40B4-BE49-F238E27FC236}">
                <a16:creationId xmlns:a16="http://schemas.microsoft.com/office/drawing/2014/main" id="{A0AC8D9E-445A-B767-68BC-A1D4FD0DD38F}"/>
              </a:ext>
            </a:extLst>
          </p:cNvPr>
          <p:cNvSpPr txBox="1"/>
          <p:nvPr/>
        </p:nvSpPr>
        <p:spPr>
          <a:xfrm>
            <a:off x="6863140" y="359107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14">
            <a:extLst>
              <a:ext uri="{FF2B5EF4-FFF2-40B4-BE49-F238E27FC236}">
                <a16:creationId xmlns:a16="http://schemas.microsoft.com/office/drawing/2014/main" id="{419E1D8A-B23D-3DC1-B51C-1B934D386818}"/>
              </a:ext>
            </a:extLst>
          </p:cNvPr>
          <p:cNvSpPr txBox="1"/>
          <p:nvPr/>
        </p:nvSpPr>
        <p:spPr>
          <a:xfrm>
            <a:off x="8582659" y="3593997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15">
            <a:extLst>
              <a:ext uri="{FF2B5EF4-FFF2-40B4-BE49-F238E27FC236}">
                <a16:creationId xmlns:a16="http://schemas.microsoft.com/office/drawing/2014/main" id="{7A50CCD9-A503-D8D1-8B48-46BA98676703}"/>
              </a:ext>
            </a:extLst>
          </p:cNvPr>
          <p:cNvSpPr txBox="1"/>
          <p:nvPr/>
        </p:nvSpPr>
        <p:spPr>
          <a:xfrm>
            <a:off x="10254789" y="359107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3" name="Picture 14">
            <a:extLst>
              <a:ext uri="{FF2B5EF4-FFF2-40B4-BE49-F238E27FC236}">
                <a16:creationId xmlns:a16="http://schemas.microsoft.com/office/drawing/2014/main" id="{164941AE-1561-99AE-40B7-30729451E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" y="123151"/>
            <a:ext cx="1097280" cy="57138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1778EF92-51C8-9443-4EA3-B70D46C5F07C}"/>
              </a:ext>
            </a:extLst>
          </p:cNvPr>
          <p:cNvSpPr txBox="1"/>
          <p:nvPr/>
        </p:nvSpPr>
        <p:spPr>
          <a:xfrm>
            <a:off x="8538785" y="377370"/>
            <a:ext cx="1081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/>
              <a:t>n 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335EA48F-20D1-A159-A19A-74733FCC1D33}"/>
              </a:ext>
            </a:extLst>
          </p:cNvPr>
          <p:cNvSpPr txBox="1"/>
          <p:nvPr/>
        </p:nvSpPr>
        <p:spPr>
          <a:xfrm>
            <a:off x="8497957" y="2411759"/>
            <a:ext cx="133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/>
              <a:t>n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40E97A1F-DD4B-2FF5-F7A0-4CF5F227EA98}"/>
              </a:ext>
            </a:extLst>
          </p:cNvPr>
          <p:cNvSpPr txBox="1"/>
          <p:nvPr/>
        </p:nvSpPr>
        <p:spPr>
          <a:xfrm>
            <a:off x="1276353" y="4832457"/>
            <a:ext cx="203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56470586-88CB-DCB7-EA4B-0BC6738BB42A}"/>
              </a:ext>
            </a:extLst>
          </p:cNvPr>
          <p:cNvSpPr txBox="1"/>
          <p:nvPr/>
        </p:nvSpPr>
        <p:spPr>
          <a:xfrm>
            <a:off x="4126385" y="4793938"/>
            <a:ext cx="223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me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BB36565-44D6-181A-D218-C6AB888A5115}"/>
              </a:ext>
            </a:extLst>
          </p:cNvPr>
          <p:cNvSpPr txBox="1"/>
          <p:nvPr/>
        </p:nvSpPr>
        <p:spPr>
          <a:xfrm>
            <a:off x="6720414" y="4832457"/>
            <a:ext cx="1818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FFD9A-EA53-9A2D-88AE-24E81AAEF157}"/>
              </a:ext>
            </a:extLst>
          </p:cNvPr>
          <p:cNvSpPr txBox="1"/>
          <p:nvPr/>
        </p:nvSpPr>
        <p:spPr>
          <a:xfrm>
            <a:off x="9541585" y="4822730"/>
            <a:ext cx="1818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7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60" y="2624328"/>
            <a:ext cx="6339334" cy="173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332" y="466343"/>
            <a:ext cx="6883908" cy="590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48" y="292608"/>
            <a:ext cx="615696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43" y="1111181"/>
            <a:ext cx="8800772" cy="326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42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0A8349-B2EB-4872-B5C0-5D0ED218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6" y="868681"/>
            <a:ext cx="1777076" cy="485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2" y="1245140"/>
            <a:ext cx="7655667" cy="440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76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EB06A-6956-4850-BF6F-D79192390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404" y="2023165"/>
            <a:ext cx="4837176" cy="21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33301C-E313-4BA8-B481-FA41B9233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63" y="805137"/>
            <a:ext cx="944842" cy="426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5175" y="5941528"/>
            <a:ext cx="736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mẹ cho Hà đi ca nô.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5" y="805137"/>
            <a:ext cx="10058400" cy="5041879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3528A0C1-A242-897B-E9FB-0DAE4215A1FE}"/>
              </a:ext>
            </a:extLst>
          </p:cNvPr>
          <p:cNvSpPr txBox="1"/>
          <p:nvPr/>
        </p:nvSpPr>
        <p:spPr>
          <a:xfrm>
            <a:off x="4409250" y="5936066"/>
            <a:ext cx="211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vi-VN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F5CD1EA-2011-2D34-5E12-0FA5713D1FD8}"/>
              </a:ext>
            </a:extLst>
          </p:cNvPr>
          <p:cNvSpPr txBox="1"/>
          <p:nvPr/>
        </p:nvSpPr>
        <p:spPr>
          <a:xfrm>
            <a:off x="8219289" y="5937223"/>
            <a:ext cx="11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4000" dirty="0"/>
              <a:t>n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2590800"/>
            <a:ext cx="57435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9DB3A0-F45C-4AE8-BA1C-513A649B5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215" y="2192973"/>
            <a:ext cx="4881554" cy="2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56" y="770826"/>
            <a:ext cx="7754675" cy="5812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8899" y="279114"/>
            <a:ext cx="2536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69" y="831310"/>
            <a:ext cx="1399069" cy="3931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92" y="1646566"/>
            <a:ext cx="10058400" cy="4757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52" y="2179168"/>
            <a:ext cx="2638647" cy="35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69" y="831310"/>
            <a:ext cx="1399069" cy="393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9" y="1154097"/>
            <a:ext cx="10058400" cy="49068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0639" y="5675877"/>
            <a:ext cx="6041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Mẹ mua nơ cho Hà.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80646" y="5675877"/>
            <a:ext cx="2682427" cy="707886"/>
            <a:chOff x="8877300" y="5999736"/>
            <a:chExt cx="1829061" cy="707886"/>
          </a:xfrm>
        </p:grpSpPr>
        <p:sp>
          <p:nvSpPr>
            <p:cNvPr id="3" name="TextBox 2"/>
            <p:cNvSpPr txBox="1"/>
            <p:nvPr/>
          </p:nvSpPr>
          <p:spPr>
            <a:xfrm>
              <a:off x="8877300" y="5999736"/>
              <a:ext cx="476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56890" y="5999736"/>
              <a:ext cx="476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30111" y="5999736"/>
              <a:ext cx="476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508" y="2178511"/>
            <a:ext cx="4836983" cy="213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8881" y="2248142"/>
            <a:ext cx="4375108" cy="10187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6711" y="2438787"/>
            <a:ext cx="224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mẹ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1294" y="340590"/>
            <a:ext cx="2037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m 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494182"/>
              </p:ext>
            </p:extLst>
          </p:nvPr>
        </p:nvGraphicFramePr>
        <p:xfrm>
          <a:off x="1210609" y="1449835"/>
          <a:ext cx="4383380" cy="968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427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79155" y="1648334"/>
            <a:ext cx="1822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vi-VN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87775" y="1673971"/>
            <a:ext cx="154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/>
              <a:t>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29384" y="2439498"/>
            <a:ext cx="186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/>
              <a:t>m 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46EDA8E-D616-6B3B-E3C7-D9DB615D351E}"/>
              </a:ext>
            </a:extLst>
          </p:cNvPr>
          <p:cNvSpPr/>
          <p:nvPr/>
        </p:nvSpPr>
        <p:spPr>
          <a:xfrm>
            <a:off x="6610410" y="2341017"/>
            <a:ext cx="4375109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A6F54EE0-5D82-77FA-C0C3-2AFAE6060938}"/>
              </a:ext>
            </a:extLst>
          </p:cNvPr>
          <p:cNvSpPr txBox="1"/>
          <p:nvPr/>
        </p:nvSpPr>
        <p:spPr>
          <a:xfrm>
            <a:off x="8497956" y="2420042"/>
            <a:ext cx="224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nơ</a:t>
            </a:r>
            <a:endParaRPr lang="en-US" dirty="0"/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2647ABEE-EA30-11E5-BFFA-769D0CA07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168263"/>
              </p:ext>
            </p:extLst>
          </p:nvPr>
        </p:nvGraphicFramePr>
        <p:xfrm>
          <a:off x="6610410" y="1407641"/>
          <a:ext cx="4362014" cy="968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427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3">
            <a:extLst>
              <a:ext uri="{FF2B5EF4-FFF2-40B4-BE49-F238E27FC236}">
                <a16:creationId xmlns:a16="http://schemas.microsoft.com/office/drawing/2014/main" id="{F88D76B4-0949-AF0D-273B-837312825B54}"/>
              </a:ext>
            </a:extLst>
          </p:cNvPr>
          <p:cNvSpPr txBox="1"/>
          <p:nvPr/>
        </p:nvSpPr>
        <p:spPr>
          <a:xfrm>
            <a:off x="9431581" y="1640443"/>
            <a:ext cx="1822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vi-VN" dirty="0"/>
              <a:t>   </a:t>
            </a:r>
            <a:r>
              <a:rPr lang="en-US" dirty="0"/>
              <a:t>ơ 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956E3440-BE09-323E-E5CD-536B90AC5F43}"/>
              </a:ext>
            </a:extLst>
          </p:cNvPr>
          <p:cNvSpPr txBox="1"/>
          <p:nvPr/>
        </p:nvSpPr>
        <p:spPr>
          <a:xfrm>
            <a:off x="7461284" y="1540256"/>
            <a:ext cx="1543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/>
              <a:t>n </a:t>
            </a:r>
          </a:p>
        </p:txBody>
      </p:sp>
      <p:sp>
        <p:nvSpPr>
          <p:cNvPr id="71" name="TextBox 9">
            <a:extLst>
              <a:ext uri="{FF2B5EF4-FFF2-40B4-BE49-F238E27FC236}">
                <a16:creationId xmlns:a16="http://schemas.microsoft.com/office/drawing/2014/main" id="{434A8D8B-7C3A-A240-C455-88FC28BDCC0A}"/>
              </a:ext>
            </a:extLst>
          </p:cNvPr>
          <p:cNvSpPr txBox="1"/>
          <p:nvPr/>
        </p:nvSpPr>
        <p:spPr>
          <a:xfrm>
            <a:off x="1483798" y="359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má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10">
            <a:extLst>
              <a:ext uri="{FF2B5EF4-FFF2-40B4-BE49-F238E27FC236}">
                <a16:creationId xmlns:a16="http://schemas.microsoft.com/office/drawing/2014/main" id="{FED40337-5BCA-6FA0-C1A6-719E294691FF}"/>
              </a:ext>
            </a:extLst>
          </p:cNvPr>
          <p:cNvSpPr txBox="1"/>
          <p:nvPr/>
        </p:nvSpPr>
        <p:spPr>
          <a:xfrm>
            <a:off x="3131339" y="3612941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mẹ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12">
            <a:extLst>
              <a:ext uri="{FF2B5EF4-FFF2-40B4-BE49-F238E27FC236}">
                <a16:creationId xmlns:a16="http://schemas.microsoft.com/office/drawing/2014/main" id="{196231ED-5BBE-F6FC-D727-7C990C21EEE3}"/>
              </a:ext>
            </a:extLst>
          </p:cNvPr>
          <p:cNvSpPr txBox="1"/>
          <p:nvPr/>
        </p:nvSpPr>
        <p:spPr>
          <a:xfrm>
            <a:off x="4768536" y="359959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mỡ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Box 13">
            <a:extLst>
              <a:ext uri="{FF2B5EF4-FFF2-40B4-BE49-F238E27FC236}">
                <a16:creationId xmlns:a16="http://schemas.microsoft.com/office/drawing/2014/main" id="{01C6B5A7-D829-B64F-9380-96A27820EA22}"/>
              </a:ext>
            </a:extLst>
          </p:cNvPr>
          <p:cNvSpPr txBox="1"/>
          <p:nvPr/>
        </p:nvSpPr>
        <p:spPr>
          <a:xfrm>
            <a:off x="3134427" y="3618892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14">
            <a:extLst>
              <a:ext uri="{FF2B5EF4-FFF2-40B4-BE49-F238E27FC236}">
                <a16:creationId xmlns:a16="http://schemas.microsoft.com/office/drawing/2014/main" id="{28C4F07F-AF36-1766-DC8D-548FD9DE8C15}"/>
              </a:ext>
            </a:extLst>
          </p:cNvPr>
          <p:cNvSpPr txBox="1"/>
          <p:nvPr/>
        </p:nvSpPr>
        <p:spPr>
          <a:xfrm>
            <a:off x="1485480" y="359338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15">
            <a:extLst>
              <a:ext uri="{FF2B5EF4-FFF2-40B4-BE49-F238E27FC236}">
                <a16:creationId xmlns:a16="http://schemas.microsoft.com/office/drawing/2014/main" id="{AD400E72-C1D1-ACFC-DA08-D401277B3299}"/>
              </a:ext>
            </a:extLst>
          </p:cNvPr>
          <p:cNvSpPr txBox="1"/>
          <p:nvPr/>
        </p:nvSpPr>
        <p:spPr>
          <a:xfrm>
            <a:off x="4766208" y="360178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9">
            <a:extLst>
              <a:ext uri="{FF2B5EF4-FFF2-40B4-BE49-F238E27FC236}">
                <a16:creationId xmlns:a16="http://schemas.microsoft.com/office/drawing/2014/main" id="{01F415F7-3F27-166E-1D86-EC8FFE34E27A}"/>
              </a:ext>
            </a:extLst>
          </p:cNvPr>
          <p:cNvSpPr txBox="1"/>
          <p:nvPr/>
        </p:nvSpPr>
        <p:spPr>
          <a:xfrm>
            <a:off x="6863140" y="358970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na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11">
            <a:extLst>
              <a:ext uri="{FF2B5EF4-FFF2-40B4-BE49-F238E27FC236}">
                <a16:creationId xmlns:a16="http://schemas.microsoft.com/office/drawing/2014/main" id="{4768E5B8-1959-DAF9-D72C-D3245D53671F}"/>
              </a:ext>
            </a:extLst>
          </p:cNvPr>
          <p:cNvSpPr txBox="1"/>
          <p:nvPr/>
        </p:nvSpPr>
        <p:spPr>
          <a:xfrm>
            <a:off x="8576932" y="358970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nề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12">
            <a:extLst>
              <a:ext uri="{FF2B5EF4-FFF2-40B4-BE49-F238E27FC236}">
                <a16:creationId xmlns:a16="http://schemas.microsoft.com/office/drawing/2014/main" id="{80C9D17F-3CD5-0925-E874-CFEA7B648805}"/>
              </a:ext>
            </a:extLst>
          </p:cNvPr>
          <p:cNvSpPr txBox="1"/>
          <p:nvPr/>
        </p:nvSpPr>
        <p:spPr>
          <a:xfrm>
            <a:off x="10249062" y="3594147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itchFamily="34" charset="0"/>
                <a:cs typeface="Arial" pitchFamily="34" charset="0"/>
              </a:rPr>
              <a:t>nở</a:t>
            </a:r>
            <a:endParaRPr lang="vi-VN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Box 13">
            <a:extLst>
              <a:ext uri="{FF2B5EF4-FFF2-40B4-BE49-F238E27FC236}">
                <a16:creationId xmlns:a16="http://schemas.microsoft.com/office/drawing/2014/main" id="{A0AC8D9E-445A-B767-68BC-A1D4FD0DD38F}"/>
              </a:ext>
            </a:extLst>
          </p:cNvPr>
          <p:cNvSpPr txBox="1"/>
          <p:nvPr/>
        </p:nvSpPr>
        <p:spPr>
          <a:xfrm>
            <a:off x="6863140" y="359107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TextBox 14">
            <a:extLst>
              <a:ext uri="{FF2B5EF4-FFF2-40B4-BE49-F238E27FC236}">
                <a16:creationId xmlns:a16="http://schemas.microsoft.com/office/drawing/2014/main" id="{419E1D8A-B23D-3DC1-B51C-1B934D386818}"/>
              </a:ext>
            </a:extLst>
          </p:cNvPr>
          <p:cNvSpPr txBox="1"/>
          <p:nvPr/>
        </p:nvSpPr>
        <p:spPr>
          <a:xfrm>
            <a:off x="8582659" y="3593997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15">
            <a:extLst>
              <a:ext uri="{FF2B5EF4-FFF2-40B4-BE49-F238E27FC236}">
                <a16:creationId xmlns:a16="http://schemas.microsoft.com/office/drawing/2014/main" id="{7A50CCD9-A503-D8D1-8B48-46BA98676703}"/>
              </a:ext>
            </a:extLst>
          </p:cNvPr>
          <p:cNvSpPr txBox="1"/>
          <p:nvPr/>
        </p:nvSpPr>
        <p:spPr>
          <a:xfrm>
            <a:off x="10254789" y="3591078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endParaRPr lang="vi-VN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3" name="Picture 14">
            <a:extLst>
              <a:ext uri="{FF2B5EF4-FFF2-40B4-BE49-F238E27FC236}">
                <a16:creationId xmlns:a16="http://schemas.microsoft.com/office/drawing/2014/main" id="{164941AE-1561-99AE-40B7-30729451E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9" y="123151"/>
            <a:ext cx="1097280" cy="57138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1778EF92-51C8-9443-4EA3-B70D46C5F07C}"/>
              </a:ext>
            </a:extLst>
          </p:cNvPr>
          <p:cNvSpPr txBox="1"/>
          <p:nvPr/>
        </p:nvSpPr>
        <p:spPr>
          <a:xfrm>
            <a:off x="8538785" y="377370"/>
            <a:ext cx="1081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/>
              <a:t>n 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335EA48F-20D1-A159-A19A-74733FCC1D33}"/>
              </a:ext>
            </a:extLst>
          </p:cNvPr>
          <p:cNvSpPr txBox="1"/>
          <p:nvPr/>
        </p:nvSpPr>
        <p:spPr>
          <a:xfrm>
            <a:off x="8497957" y="2411759"/>
            <a:ext cx="133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85510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4" grpId="0"/>
      <p:bldP spid="14" grpId="0"/>
      <p:bldP spid="15" grpId="0"/>
      <p:bldP spid="16" grpId="0"/>
      <p:bldP spid="9" grpId="0" animBg="1"/>
      <p:bldP spid="10" grpId="0"/>
      <p:bldP spid="12" grpId="0"/>
      <p:bldP spid="13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6" y="808947"/>
            <a:ext cx="886266" cy="390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40" y="262646"/>
            <a:ext cx="8500208" cy="5252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5535428"/>
            <a:ext cx="2857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mè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CF7B0E75-E771-0930-6674-AE2E7295CA34}"/>
              </a:ext>
            </a:extLst>
          </p:cNvPr>
          <p:cNvSpPr txBox="1"/>
          <p:nvPr/>
        </p:nvSpPr>
        <p:spPr>
          <a:xfrm>
            <a:off x="6623905" y="5535039"/>
            <a:ext cx="11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6" y="808947"/>
            <a:ext cx="886266" cy="3905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43" y="0"/>
            <a:ext cx="6786259" cy="5624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85499" y="5775718"/>
            <a:ext cx="163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lá me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31F04DD-E75A-AA93-F186-0F34009F171D}"/>
              </a:ext>
            </a:extLst>
          </p:cNvPr>
          <p:cNvSpPr txBox="1"/>
          <p:nvPr/>
        </p:nvSpPr>
        <p:spPr>
          <a:xfrm>
            <a:off x="6086272" y="5775718"/>
            <a:ext cx="11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148113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6" y="808947"/>
            <a:ext cx="886266" cy="390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72" y="1704"/>
            <a:ext cx="6468894" cy="60952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38882" y="5743000"/>
            <a:ext cx="1682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 đỏ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C41C8DF-358C-20FB-85AF-68B9FC6C41A2}"/>
              </a:ext>
            </a:extLst>
          </p:cNvPr>
          <p:cNvSpPr txBox="1"/>
          <p:nvPr/>
        </p:nvSpPr>
        <p:spPr>
          <a:xfrm>
            <a:off x="5803533" y="5743000"/>
            <a:ext cx="1153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</a:p>
        </p:txBody>
      </p:sp>
    </p:spTree>
    <p:extLst>
      <p:ext uri="{BB962C8B-B14F-4D97-AF65-F5344CB8AC3E}">
        <p14:creationId xmlns:p14="http://schemas.microsoft.com/office/powerpoint/2010/main" val="40102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709</TotalTime>
  <Words>113</Words>
  <Application>Microsoft Office PowerPoint</Application>
  <PresentationFormat>Màn hình rộng</PresentationFormat>
  <Paragraphs>71</Paragraphs>
  <Slides>22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9" baseType="lpstr">
      <vt:lpstr>Arial-Rounded</vt:lpstr>
      <vt:lpstr>.VnAvant</vt:lpstr>
      <vt:lpstr>Arial</vt:lpstr>
      <vt:lpstr>Calibri</vt:lpstr>
      <vt:lpstr>Calibri Light</vt:lpstr>
      <vt:lpstr>Quicksand Medium</vt:lpstr>
      <vt:lpstr>Office Theme</vt:lpstr>
      <vt:lpstr>BÀI 16:  M m    N 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captthai84@outlook.com</cp:lastModifiedBy>
  <cp:revision>81</cp:revision>
  <dcterms:created xsi:type="dcterms:W3CDTF">2020-05-19T07:29:54Z</dcterms:created>
  <dcterms:modified xsi:type="dcterms:W3CDTF">2024-10-06T15:36:04Z</dcterms:modified>
</cp:coreProperties>
</file>