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0" r:id="rId2"/>
    <p:sldId id="412" r:id="rId3"/>
    <p:sldId id="374" r:id="rId4"/>
    <p:sldId id="389" r:id="rId5"/>
    <p:sldId id="393" r:id="rId6"/>
    <p:sldId id="407" r:id="rId7"/>
    <p:sldId id="400" r:id="rId8"/>
    <p:sldId id="401" r:id="rId9"/>
    <p:sldId id="402" r:id="rId10"/>
    <p:sldId id="403" r:id="rId11"/>
    <p:sldId id="378" r:id="rId12"/>
    <p:sldId id="319" r:id="rId13"/>
    <p:sldId id="379" r:id="rId14"/>
    <p:sldId id="380" r:id="rId15"/>
    <p:sldId id="367" r:id="rId16"/>
    <p:sldId id="370" r:id="rId17"/>
    <p:sldId id="405" r:id="rId18"/>
    <p:sldId id="395" r:id="rId19"/>
    <p:sldId id="383" r:id="rId20"/>
    <p:sldId id="410" r:id="rId21"/>
    <p:sldId id="411" r:id="rId22"/>
    <p:sldId id="40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A5C77-D74A-4C44-9B2F-CAF597F8FD08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66FD4-B345-49FE-82E5-7A4E892BC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1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1B5FE89-F2F4-4846-873E-447FDB0E15DB}" type="slidenum">
              <a:rPr lang="en-US" smtClean="0">
                <a:latin typeface="Tahoma" pitchFamily="34" charset="0"/>
              </a:rPr>
              <a:pPr eaLnBrk="1" hangingPunct="1"/>
              <a:t>1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9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6920B-E5B9-4C07-BD40-5AF196F24B6A}" type="slidenum">
              <a:rPr lang="vi-VN" smtClean="0">
                <a:cs typeface="Arial" charset="0"/>
              </a:rPr>
              <a:pPr/>
              <a:t>9</a:t>
            </a:fld>
            <a:endParaRPr lang="vi-V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5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7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7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3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8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7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E5B3E-D73E-499A-A02B-E4BCAC6D96C2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4BA22-EBB8-4DF8-8621-EA05BF06B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64686" imgH="349018" progId="PowerPoint.Slide.8">
                  <p:embed/>
                </p:oleObj>
              </mc:Choice>
              <mc:Fallback>
                <p:oleObj name="Slide" r:id="rId3" imgW="464686" imgH="34901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7315200" cy="434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b="1" kern="10">
                <a:solidFill>
                  <a:srgbClr val="00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thầy cô giáo về dự giờ</a:t>
            </a:r>
          </a:p>
        </p:txBody>
      </p:sp>
      <p:pic>
        <p:nvPicPr>
          <p:cNvPr id="3076" name="Picture 5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5562600"/>
            <a:ext cx="2009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8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16713" y="87312"/>
            <a:ext cx="25146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" y="620688"/>
            <a:ext cx="89916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TRƯỜNG TIỂU HỌC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</a:rPr>
              <a:t> HÙNG THẮNG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endParaRPr lang="en-US" sz="4400" b="1" dirty="0">
              <a:solidFill>
                <a:srgbClr val="0000CC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5A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4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4" descr="http://3.bp.blogspot.com/-w9mIlM7Wwdo/UimWvVBTJII/AAAAAAAAB1o/m9jgw7Rjrg8/s400/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0"/>
            <a:ext cx="9144000" cy="61379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76213" y="6156593"/>
            <a:ext cx="8716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                               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Con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m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ang</a:t>
            </a:r>
            <a:endParaRPr lang="en-US" sz="3200" b="1" dirty="0">
              <a:solidFill>
                <a:srgbClr val="FF0000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79840"/>
      </p:ext>
    </p:extLst>
  </p:cSld>
  <p:clrMapOvr>
    <a:masterClrMapping/>
  </p:clrMapOvr>
  <p:transition spd="med"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4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50263" y="1321125"/>
            <a:ext cx="2565553" cy="47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397031"/>
            <a:ext cx="165618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GB" alt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50214" y="1467361"/>
            <a:ext cx="63582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altLang="vi-VN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31840" y="2564904"/>
            <a:ext cx="597151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GB" altLang="vi-VN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59458" y="1768073"/>
            <a:ext cx="1074172" cy="124029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07704" y="3008368"/>
            <a:ext cx="1055783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07704" y="3008368"/>
            <a:ext cx="1083849" cy="139250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07704" y="3008368"/>
            <a:ext cx="1029983" cy="248069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59832" y="4140944"/>
            <a:ext cx="5663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35696" y="5221064"/>
            <a:ext cx="65293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GB" altLang="vi-VN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267325" y="2209800"/>
            <a:ext cx="3876675" cy="4700588"/>
            <a:chOff x="5267281" y="2209800"/>
            <a:chExt cx="3876719" cy="4699993"/>
          </a:xfrm>
        </p:grpSpPr>
        <p:pic>
          <p:nvPicPr>
            <p:cNvPr id="32778" name="Picture 15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6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7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8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2" name="Picture 19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19"/>
          <p:cNvSpPr/>
          <p:nvPr/>
        </p:nvSpPr>
        <p:spPr>
          <a:xfrm>
            <a:off x="893417" y="1428736"/>
            <a:ext cx="2854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b="1" dirty="0" err="1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dirty="0">
              <a:ln w="11430"/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479943" y="1428736"/>
            <a:ext cx="27352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Hách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 descr="rung kh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ln w="88900" cap="sq" cmpd="thickThin">
            <a:solidFill>
              <a:srgbClr val="CC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2507412"/>
            <a:ext cx="8489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altLang="vi-VN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vi-VN" altLang="en-US" sz="2800" b="1" dirty="0">
                <a:solidFill>
                  <a:srgbClr val="FFFF00"/>
                </a:solidFill>
                <a:latin typeface="HP001 5 hàng" panose="020B0603050302020204" pitchFamily="34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ngợi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vẻ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đẹp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kì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thú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r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ừng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cảm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yêu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mến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ngưỡng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mộ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giả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với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vẻ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đẹp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r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ừng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.</a:t>
            </a:r>
            <a:endParaRPr lang="en-GB" alt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47879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5"/>
            <a:ext cx="47879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350"/>
            <a:ext cx="43561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343275"/>
            <a:ext cx="44132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Ảnh 3" descr="DOt r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67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̉nh 3" descr="DOt ru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0"/>
            <a:ext cx="50760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40442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Hình Chữ nhật 5"/>
          <p:cNvSpPr>
            <a:spLocks noChangeArrowheads="1"/>
          </p:cNvSpPr>
          <p:nvPr/>
        </p:nvSpPr>
        <p:spPr bwMode="auto">
          <a:xfrm>
            <a:off x="609600" y="228600"/>
            <a:ext cx="7924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Ảnh 3" descr="DOt r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28396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̉nh 3" descr="DOt ru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838200"/>
            <a:ext cx="478802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Hình Chữ nhật 5"/>
          <p:cNvSpPr>
            <a:spLocks noChangeArrowheads="1"/>
          </p:cNvSpPr>
          <p:nvPr/>
        </p:nvSpPr>
        <p:spPr bwMode="auto">
          <a:xfrm>
            <a:off x="5652120" y="116632"/>
            <a:ext cx="216024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45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2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4139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0359" cy="685800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57158" y="5732463"/>
            <a:ext cx="8501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6237312"/>
            <a:ext cx="6048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FF00"/>
                </a:solidFill>
                <a:latin typeface="Roboto"/>
              </a:rPr>
              <a:t>Rừng</a:t>
            </a:r>
            <a:r>
              <a:rPr lang="en-US" sz="3200" b="1" i="1" dirty="0">
                <a:solidFill>
                  <a:srgbClr val="FFFF00"/>
                </a:solidFill>
                <a:latin typeface="Roboto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Roboto"/>
              </a:rPr>
              <a:t>ngập</a:t>
            </a:r>
            <a:r>
              <a:rPr lang="en-US" sz="3200" b="1" i="1" dirty="0">
                <a:solidFill>
                  <a:srgbClr val="FFFF00"/>
                </a:solidFill>
                <a:latin typeface="Roboto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mặn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xã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Vinh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Quang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791526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Vườn quốc gia Cát Bà - một di sản thiên nhiên chưa thức giấc _ FBNC">
            <a:hlinkClick r:id="" action="ppaction://media"/>
            <a:extLst>
              <a:ext uri="{FF2B5EF4-FFF2-40B4-BE49-F238E27FC236}">
                <a16:creationId xmlns:a16="http://schemas.microsoft.com/office/drawing/2014/main" id="{18FAA26A-5231-D897-61CF-A647FB1E1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0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132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u rừng  - Bài hát vui nhộn cho bé - Là La Lá #vtv7 #treem #nhacthieunhi #baihatthieu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26163"/>
          </a:xfrm>
        </p:spPr>
      </p:pic>
    </p:spTree>
    <p:extLst>
      <p:ext uri="{BB962C8B-B14F-4D97-AF65-F5344CB8AC3E}">
        <p14:creationId xmlns:p14="http://schemas.microsoft.com/office/powerpoint/2010/main" val="21379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3114" y="404664"/>
            <a:ext cx="8649366" cy="371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nào của tự nhiên được quan sát và miêu tả?</a:t>
            </a:r>
          </a:p>
          <a:p>
            <a:pPr>
              <a:buNone/>
            </a:pPr>
            <a:endParaRPr lang="pt-BR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48865"/>
              </p:ext>
            </p:extLst>
          </p:nvPr>
        </p:nvGraphicFramePr>
        <p:xfrm>
          <a:off x="683568" y="2315200"/>
          <a:ext cx="7848873" cy="223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1792">
                <a:tc>
                  <a:txBody>
                    <a:bodyPr/>
                    <a:lstStyle/>
                    <a:p>
                      <a:pPr algn="ctr"/>
                      <a:r>
                        <a:rPr lang="pt-BR" sz="30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thực vật</a:t>
                      </a:r>
                      <a:endParaRPr lang="en-US" sz="3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0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động vật</a:t>
                      </a:r>
                      <a:endParaRPr lang="en-US" sz="3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0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hiện tượng tự nhiên</a:t>
                      </a:r>
                      <a:endParaRPr lang="en-US" sz="30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7524328" y="1052736"/>
            <a:ext cx="10081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7624" y="1772816"/>
            <a:ext cx="1800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83968" y="1772816"/>
            <a:ext cx="295232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512" y="939716"/>
            <a:ext cx="8964488" cy="34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đồng nghĩa với mỗi tử dưới dây. Đặt câu với từ em tìm được.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gọn ghẽ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tí hon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thưa thớt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35696" y="1417638"/>
            <a:ext cx="25202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812360" y="1417638"/>
            <a:ext cx="100811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5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0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501" y="3573016"/>
            <a:ext cx="4224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 3: Còn lại</a:t>
            </a:r>
            <a:endParaRPr lang="en-GB" altLang="vi-VN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50263" y="1321125"/>
            <a:ext cx="8305800" cy="70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gồm 3 đoạn:</a:t>
            </a:r>
            <a:endParaRPr lang="en-US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2420888"/>
            <a:ext cx="848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 1: Từ đầu đến </a:t>
            </a:r>
            <a:r>
              <a:rPr lang="en-GB" altLang="vi-VN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lúp xúp dưới chân.</a:t>
            </a:r>
            <a:endParaRPr lang="en-GB" alt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9554" y="2988816"/>
            <a:ext cx="6529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  <a:r>
              <a:rPr lang="en-GB" alt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 trưa ... </a:t>
            </a:r>
            <a:r>
              <a:rPr lang="en-GB" altLang="vi-VN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GB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theo   </a:t>
            </a:r>
            <a:endParaRPr lang="en-GB" altLang="vi-VN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9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2349813"/>
            <a:ext cx="9073008" cy="139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843808" y="2564780"/>
            <a:ext cx="111125" cy="43973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308304" y="2607254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165627" y="3304432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69187" y="3321593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267325" y="2209800"/>
            <a:ext cx="3876675" cy="4700588"/>
            <a:chOff x="5267281" y="2209800"/>
            <a:chExt cx="3876719" cy="4699993"/>
          </a:xfrm>
        </p:grpSpPr>
        <p:pic>
          <p:nvPicPr>
            <p:cNvPr id="27661" name="Picture 15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16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7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8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19" descr="r1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9074150" cy="6858000"/>
            <a:chOff x="4717179" y="2630219"/>
            <a:chExt cx="4357457" cy="4228148"/>
          </a:xfrm>
        </p:grpSpPr>
        <p:pic>
          <p:nvPicPr>
            <p:cNvPr id="27659" name="Picture 1" descr="http://assets.inhabitat.com/wp-content/blogs.dir/1/files/2012/12/amanita-muscaria-mushroom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7179" y="2630219"/>
              <a:ext cx="4350236" cy="23109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7660" name="Picture 17" descr="lau dai nam 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4797152"/>
              <a:ext cx="4350236" cy="206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750406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DBAE-EB31-4336-9112-45427A70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3114" y="2308327"/>
            <a:ext cx="907300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zihun7hao-wennuantongzhiti"/>
                <a:ea typeface="zihun7hao-wennuantongzhiti"/>
                <a:cs typeface="zihun7hao-wennuantongzhiti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524328" y="2607254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14308" y="3197557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17868" y="3214718"/>
            <a:ext cx="111125" cy="4397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7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80975"/>
            <a:ext cx="12192000" cy="7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6213" y="5661025"/>
            <a:ext cx="8716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                                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Vượn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bạc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má</a:t>
            </a:r>
            <a:endParaRPr lang="en-US" sz="3200" b="1" dirty="0">
              <a:solidFill>
                <a:srgbClr val="FF0000"/>
              </a:solidFill>
              <a:latin typeface="Times New Roman"/>
              <a:cs typeface="+mn-cs"/>
            </a:endParaRPr>
          </a:p>
        </p:txBody>
      </p:sp>
      <p:pic>
        <p:nvPicPr>
          <p:cNvPr id="6" name="Picture 5" descr="137_Anh_1_Vuon_ma_trang_gui_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0" y="0"/>
            <a:ext cx="8916007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74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" descr="https://naturalunseenhazards.files.wordpress.com/2011/07/striped-sku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63488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76213" y="6012577"/>
            <a:ext cx="8716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                                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Chồn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+mn-cs"/>
              </a:rPr>
              <a:t>sóc</a:t>
            </a:r>
            <a:endParaRPr lang="en-US" sz="3200" b="1" dirty="0">
              <a:solidFill>
                <a:srgbClr val="FF0000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051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282</Words>
  <Application>Microsoft Office PowerPoint</Application>
  <PresentationFormat>On-screen Show (4:3)</PresentationFormat>
  <Paragraphs>45</Paragraphs>
  <Slides>22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HP001 5 hàng</vt:lpstr>
      <vt:lpstr>Roboto</vt:lpstr>
      <vt:lpstr>Tahoma</vt:lpstr>
      <vt:lpstr>Times New Roman</vt:lpstr>
      <vt:lpstr>Wingdings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Lương Thành Trung</cp:lastModifiedBy>
  <cp:revision>193</cp:revision>
  <dcterms:created xsi:type="dcterms:W3CDTF">2017-05-28T12:08:39Z</dcterms:created>
  <dcterms:modified xsi:type="dcterms:W3CDTF">2024-10-18T13:56:47Z</dcterms:modified>
</cp:coreProperties>
</file>