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76" r:id="rId2"/>
    <p:sldId id="292" r:id="rId3"/>
    <p:sldId id="258" r:id="rId4"/>
    <p:sldId id="260" r:id="rId5"/>
    <p:sldId id="275" r:id="rId6"/>
    <p:sldId id="276" r:id="rId7"/>
    <p:sldId id="262" r:id="rId8"/>
    <p:sldId id="277" r:id="rId9"/>
    <p:sldId id="263" r:id="rId10"/>
    <p:sldId id="264" r:id="rId11"/>
    <p:sldId id="265" r:id="rId12"/>
    <p:sldId id="266" r:id="rId13"/>
    <p:sldId id="3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8AFD-64A9-4E6E-BA0C-BF90FD3C15D6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29917-4BEA-422D-AC16-58F02C6A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file:///E:\Local%20Settings\Temp\Local%20Settings\Luan\PW%20HAI%20PHONG\5%20-%20The%20gioi%20quanh%20be%20-CHUAN\CACFILE\chua%20dung.wa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roses_swaying_back_an_a_mc">
            <a:hlinkClick r:id="rId2"/>
            <a:extLst>
              <a:ext uri="{FF2B5EF4-FFF2-40B4-BE49-F238E27FC236}">
                <a16:creationId xmlns:a16="http://schemas.microsoft.com/office/drawing/2014/main" id="{813B045E-47D8-18BE-5C7E-FEDA465B1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14900"/>
            <a:ext cx="10096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roses_swaying_back_an_a_mc">
            <a:hlinkClick r:id="rId2"/>
            <a:extLst>
              <a:ext uri="{FF2B5EF4-FFF2-40B4-BE49-F238E27FC236}">
                <a16:creationId xmlns:a16="http://schemas.microsoft.com/office/drawing/2014/main" id="{3AA34BC2-46E2-1AC2-1EF8-BC577FC12D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960938"/>
            <a:ext cx="10080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roses_swaying_back_an_a_mc">
            <a:hlinkClick r:id="rId2"/>
            <a:extLst>
              <a:ext uri="{FF2B5EF4-FFF2-40B4-BE49-F238E27FC236}">
                <a16:creationId xmlns:a16="http://schemas.microsoft.com/office/drawing/2014/main" id="{F24BD518-C8E4-0566-70A4-C899EF453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4929188"/>
            <a:ext cx="100806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431605qghrko74a8">
            <a:extLst>
              <a:ext uri="{FF2B5EF4-FFF2-40B4-BE49-F238E27FC236}">
                <a16:creationId xmlns:a16="http://schemas.microsoft.com/office/drawing/2014/main" id="{4583C19F-968F-1EDB-8262-3DCB10B76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3" y="969963"/>
            <a:ext cx="546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431605qghrko74a8">
            <a:extLst>
              <a:ext uri="{FF2B5EF4-FFF2-40B4-BE49-F238E27FC236}">
                <a16:creationId xmlns:a16="http://schemas.microsoft.com/office/drawing/2014/main" id="{4DC15329-5547-C1DC-8006-8043969481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969963"/>
            <a:ext cx="544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54A64050-C2B1-43E4-B7D5-51201663DEF4}"/>
              </a:ext>
            </a:extLst>
          </p:cNvPr>
          <p:cNvSpPr/>
          <p:nvPr/>
        </p:nvSpPr>
        <p:spPr>
          <a:xfrm>
            <a:off x="1121327" y="1794280"/>
            <a:ext cx="6865056" cy="12464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75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QUÝ THẦY CÔ </a:t>
            </a:r>
          </a:p>
          <a:p>
            <a:pPr algn="ctr">
              <a:defRPr/>
            </a:pPr>
            <a:r>
              <a:rPr lang="en-US" sz="375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VỀ DỰ GIỜ THĂM LỚP</a:t>
            </a:r>
            <a:endParaRPr lang="en-US" sz="375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Hộp Văn bản 3">
            <a:extLst>
              <a:ext uri="{FF2B5EF4-FFF2-40B4-BE49-F238E27FC236}">
                <a16:creationId xmlns:a16="http://schemas.microsoft.com/office/drawing/2014/main" id="{9D16951D-9F2C-E432-7561-C3788B0C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3411538"/>
            <a:ext cx="4572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1</a:t>
            </a:r>
          </a:p>
          <a:p>
            <a:endParaRPr lang="en-US" altLang="en-US" sz="5400"/>
          </a:p>
          <a:p>
            <a:pPr algn="ctr"/>
            <a:r>
              <a:rPr lang="en-US" alt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Son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3" name="r">
            <a:hlinkClick r:id="" action="ppaction://media"/>
            <a:extLst>
              <a:ext uri="{FF2B5EF4-FFF2-40B4-BE49-F238E27FC236}">
                <a16:creationId xmlns:a16="http://schemas.microsoft.com/office/drawing/2014/main" id="{50E08702-A36D-40AD-818D-EED5DC9AC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9422" y="265563"/>
            <a:ext cx="4745156" cy="63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3" name="s">
            <a:hlinkClick r:id="" action="ppaction://media"/>
            <a:extLst>
              <a:ext uri="{FF2B5EF4-FFF2-40B4-BE49-F238E27FC236}">
                <a16:creationId xmlns:a16="http://schemas.microsoft.com/office/drawing/2014/main" id="{EDDB0585-3B0B-49F1-A561-3E60F11D4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7593" y="316457"/>
            <a:ext cx="4696323" cy="62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  <p:pic>
        <p:nvPicPr>
          <p:cNvPr id="2" name="B21_rổ rá_KN">
            <a:hlinkClick r:id="" action="ppaction://media"/>
            <a:extLst>
              <a:ext uri="{FF2B5EF4-FFF2-40B4-BE49-F238E27FC236}">
                <a16:creationId xmlns:a16="http://schemas.microsoft.com/office/drawing/2014/main" id="{E236FB0B-1901-48B8-B0F0-51E6B15FA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68" y="1328929"/>
            <a:ext cx="9126732" cy="45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0314EBE-3258-0A8E-94E8-A1A2333AFB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14308E5-2C3D-76E9-52AD-223817C3E6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1508" name="Picture 4" descr="bfnb">
            <a:extLst>
              <a:ext uri="{FF2B5EF4-FFF2-40B4-BE49-F238E27FC236}">
                <a16:creationId xmlns:a16="http://schemas.microsoft.com/office/drawing/2014/main" id="{A800BE03-9121-0F68-631B-7ED63124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57250"/>
            <a:ext cx="8526463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8">
            <a:extLst>
              <a:ext uri="{FF2B5EF4-FFF2-40B4-BE49-F238E27FC236}">
                <a16:creationId xmlns:a16="http://schemas.microsoft.com/office/drawing/2014/main" id="{E41A53E3-9C8D-A842-1B9B-97962D7C1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857750"/>
            <a:ext cx="10715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8">
            <a:extLst>
              <a:ext uri="{FF2B5EF4-FFF2-40B4-BE49-F238E27FC236}">
                <a16:creationId xmlns:a16="http://schemas.microsoft.com/office/drawing/2014/main" id="{F64AB0AC-535B-8FC6-FCDA-FD73DD3B7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857750"/>
            <a:ext cx="10715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WordArt 7">
            <a:extLst>
              <a:ext uri="{FF2B5EF4-FFF2-40B4-BE49-F238E27FC236}">
                <a16:creationId xmlns:a16="http://schemas.microsoft.com/office/drawing/2014/main" id="{2F79CABC-B172-1A01-EA88-5ABED9520462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1314450" y="177165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05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THẦY CÔ</a:t>
            </a:r>
          </a:p>
          <a:p>
            <a:pPr algn="ctr"/>
            <a:r>
              <a:rPr lang="vi-VN" sz="405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405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512" name="WordArt 8">
            <a:extLst>
              <a:ext uri="{FF2B5EF4-FFF2-40B4-BE49-F238E27FC236}">
                <a16:creationId xmlns:a16="http://schemas.microsoft.com/office/drawing/2014/main" id="{DF1CAA88-F1E2-DF2D-A17F-2404CAC873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94338">
            <a:off x="6780213" y="5029200"/>
            <a:ext cx="1106487" cy="10604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 pitchFamily="2" charset="0"/>
              </a:rPr>
              <a:t>The end</a:t>
            </a:r>
          </a:p>
        </p:txBody>
      </p:sp>
      <p:pic>
        <p:nvPicPr>
          <p:cNvPr id="21513" name="Picture 9" descr="8">
            <a:extLst>
              <a:ext uri="{FF2B5EF4-FFF2-40B4-BE49-F238E27FC236}">
                <a16:creationId xmlns:a16="http://schemas.microsoft.com/office/drawing/2014/main" id="{FECDA544-7A39-EF89-BB4B-74381C581B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4457700"/>
            <a:ext cx="14859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DSTARS-P">
            <a:extLst>
              <a:ext uri="{FF2B5EF4-FFF2-40B4-BE49-F238E27FC236}">
                <a16:creationId xmlns:a16="http://schemas.microsoft.com/office/drawing/2014/main" id="{D3AA319B-D8D1-EBA2-07E3-EB2877F63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4315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DSTARS-P">
            <a:extLst>
              <a:ext uri="{FF2B5EF4-FFF2-40B4-BE49-F238E27FC236}">
                <a16:creationId xmlns:a16="http://schemas.microsoft.com/office/drawing/2014/main" id="{2076511F-C7AC-E1E4-E47D-1F32C6195C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77165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DSTARS-P">
            <a:extLst>
              <a:ext uri="{FF2B5EF4-FFF2-40B4-BE49-F238E27FC236}">
                <a16:creationId xmlns:a16="http://schemas.microsoft.com/office/drawing/2014/main" id="{F4635D78-3B28-1790-86E1-B7F3859B5F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257550"/>
            <a:ext cx="98583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DSTARS-P">
            <a:extLst>
              <a:ext uri="{FF2B5EF4-FFF2-40B4-BE49-F238E27FC236}">
                <a16:creationId xmlns:a16="http://schemas.microsoft.com/office/drawing/2014/main" id="{62627B6A-97D3-B2E2-675A-705B6491B3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543300"/>
            <a:ext cx="17716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DSTARS-P">
            <a:extLst>
              <a:ext uri="{FF2B5EF4-FFF2-40B4-BE49-F238E27FC236}">
                <a16:creationId xmlns:a16="http://schemas.microsoft.com/office/drawing/2014/main" id="{8BFBB258-72FA-412D-F58E-8D9EA02E3B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314450"/>
            <a:ext cx="685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gman02">
            <a:extLst>
              <a:ext uri="{FF2B5EF4-FFF2-40B4-BE49-F238E27FC236}">
                <a16:creationId xmlns:a16="http://schemas.microsoft.com/office/drawing/2014/main" id="{1A71BD33-0ED0-A451-EB34-23B6E4AFE4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4057650"/>
            <a:ext cx="571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gman08">
            <a:extLst>
              <a:ext uri="{FF2B5EF4-FFF2-40B4-BE49-F238E27FC236}">
                <a16:creationId xmlns:a16="http://schemas.microsoft.com/office/drawing/2014/main" id="{1F29B7B2-ABF4-0677-F87C-069F1B095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771900"/>
            <a:ext cx="914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a dao">
            <a:extLst>
              <a:ext uri="{FF2B5EF4-FFF2-40B4-BE49-F238E27FC236}">
                <a16:creationId xmlns:a16="http://schemas.microsoft.com/office/drawing/2014/main" id="{5E53DBE4-EE33-B449-0044-1A3B2C87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296B6464-3B8C-DD33-FB99-B45DAF7379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46186" y="2286001"/>
            <a:ext cx="33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6186" y="1757512"/>
            <a:ext cx="44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7" y="751052"/>
            <a:ext cx="1216581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98" y="1196861"/>
            <a:ext cx="5905804" cy="44642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2600" y="5875058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41906" y="5875058"/>
            <a:ext cx="625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3200" dirty="0" err="1">
                <a:solidFill>
                  <a:srgbClr val="FF0000"/>
                </a:solidFill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5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43001" y="228600"/>
          <a:ext cx="2514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1905000"/>
          <a:ext cx="3657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6000" dirty="0"/>
                        <a:t>a</a:t>
                      </a: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48768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rạ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49530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rế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49530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rổ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715000" y="381000"/>
          <a:ext cx="2514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257800" y="1981200"/>
          <a:ext cx="3657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6000" dirty="0">
                          <a:solidFill>
                            <a:schemeClr val="tx1"/>
                          </a:solidFill>
                        </a:rPr>
                        <a:t>ẻ</a:t>
                      </a: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34000" y="4953000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sả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4927937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2400" y="4927937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sò </a:t>
            </a:r>
          </a:p>
        </p:txBody>
      </p:sp>
    </p:spTree>
    <p:extLst>
      <p:ext uri="{BB962C8B-B14F-4D97-AF65-F5344CB8AC3E}">
        <p14:creationId xmlns:p14="http://schemas.microsoft.com/office/powerpoint/2010/main" val="26311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á tre rổ tre: Mua bán trực tuyến Dụng cụ nấu nướng chuyên biệt với giá rẻ 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rá tre rổ tre: Mua bán trực tuyến Dụng cụ nấu nướng chuyên biệt với giá rẻ 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C:\Users\HueCd.Com\Documents\50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TRE SHOP - RỔ RÁ TRE - BỀN 20 NĂM Rổ tre đã được chờ đợi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Thau - Rổ - Rá - Mâm - Lồng bà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1"/>
            <a:ext cx="3886200" cy="2743199"/>
          </a:xfrm>
          <a:prstGeom prst="rect">
            <a:avLst/>
          </a:prstGeom>
          <a:noFill/>
        </p:spPr>
      </p:pic>
      <p:pic>
        <p:nvPicPr>
          <p:cNvPr id="2060" name="Picture 12" descr="Rổ,rá tre phục vụ cho trồng cây cảnh,cây xanh,rau quanh nhà - Vườn, Ngoại  thất tại Hà Nội - 248825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00200" y="59436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rổ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rá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á tre rổ tre: Mua bán trực tuyến Dụng cụ nấu nướng chuyên biệt với giá rẻ 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rá tre rổ tre: Mua bán trực tuyến Dụng cụ nấu nướng chuyên biệt với giá rẻ 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C:\Users\HueCd.Com\Documents\50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TRE SHOP - RỔ RÁ TRE - BỀN 20 NĂM Rổ tre đã được chờ đợi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Bệnh liên cầu khuẩn trên cá rô phi và cá điêu hồng – Tạp chí Thủy sản Việt  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0338"/>
            <a:ext cx="7086600" cy="51736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43000" y="5663625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4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Cách Trồng Su Su Cho Nhiều Ngọn, Sai Quả Trong Vườn Nhà | Cooky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54864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CD416-3B19-55F1-F255-455D40328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848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Cách Trồng Su Su Cho Nhiều Ngọn, Sai Quả Trong Vườn Nhà | Cooky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7938"/>
            <a:ext cx="9067800" cy="5630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57150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2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2244208"/>
            <a:ext cx="2221992" cy="222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58" y="2149286"/>
            <a:ext cx="2584011" cy="231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16" y="2244208"/>
            <a:ext cx="1883780" cy="2224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11" y="2244208"/>
            <a:ext cx="2095064" cy="2224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400" y="4468596"/>
            <a:ext cx="152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3200" dirty="0">
              <a:latin typeface="VnAvan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4495800"/>
            <a:ext cx="157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3200" dirty="0">
              <a:latin typeface="VnAvan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44958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3200" dirty="0">
              <a:latin typeface="VnAvan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0400" y="4468596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Avan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200" dirty="0">
              <a:latin typeface="VnAvan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993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86</Words>
  <Application>Microsoft Office PowerPoint</Application>
  <PresentationFormat>On-screen Show (4:3)</PresentationFormat>
  <Paragraphs>33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.VnTimeH</vt:lpstr>
      <vt:lpstr>Arial</vt:lpstr>
      <vt:lpstr>Calibri</vt:lpstr>
      <vt:lpstr>Quicksand Medium</vt:lpstr>
      <vt:lpstr>Times New Roman</vt:lpstr>
      <vt:lpstr>Verdana</vt:lpstr>
      <vt:lpstr>VnAvan</vt:lpstr>
      <vt:lpstr>VNI-Brush</vt:lpstr>
      <vt:lpstr>Office Theme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E6440</dc:creator>
  <cp:lastModifiedBy>Lương Thành Trung</cp:lastModifiedBy>
  <cp:revision>13</cp:revision>
  <dcterms:created xsi:type="dcterms:W3CDTF">2006-08-16T00:00:00Z</dcterms:created>
  <dcterms:modified xsi:type="dcterms:W3CDTF">2024-10-18T14:38:43Z</dcterms:modified>
</cp:coreProperties>
</file>