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1.xml" ContentType="application/vnd.ms-office.activeX+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425" r:id="rId2"/>
    <p:sldId id="279" r:id="rId3"/>
    <p:sldId id="257" r:id="rId4"/>
    <p:sldId id="289" r:id="rId5"/>
    <p:sldId id="431" r:id="rId6"/>
    <p:sldId id="430" r:id="rId7"/>
    <p:sldId id="328" r:id="rId8"/>
    <p:sldId id="329" r:id="rId9"/>
    <p:sldId id="330" r:id="rId10"/>
    <p:sldId id="331" r:id="rId11"/>
    <p:sldId id="332" r:id="rId12"/>
    <p:sldId id="432" r:id="rId13"/>
    <p:sldId id="433" r:id="rId14"/>
    <p:sldId id="434" r:id="rId15"/>
    <p:sldId id="362" r:id="rId16"/>
    <p:sldId id="363" r:id="rId17"/>
    <p:sldId id="364" r:id="rId18"/>
    <p:sldId id="365" r:id="rId19"/>
    <p:sldId id="361" r:id="rId20"/>
    <p:sldId id="337" r:id="rId21"/>
    <p:sldId id="335" r:id="rId22"/>
    <p:sldId id="435" r:id="rId23"/>
    <p:sldId id="336" r:id="rId24"/>
    <p:sldId id="263" r:id="rId25"/>
    <p:sldId id="436" r:id="rId26"/>
    <p:sldId id="342" r:id="rId27"/>
    <p:sldId id="343" r:id="rId28"/>
    <p:sldId id="344" r:id="rId29"/>
    <p:sldId id="262" r:id="rId30"/>
    <p:sldId id="437" r:id="rId31"/>
    <p:sldId id="302" r:id="rId32"/>
    <p:sldId id="264" r:id="rId33"/>
    <p:sldId id="317" r:id="rId34"/>
    <p:sldId id="305" r:id="rId35"/>
    <p:sldId id="43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05" autoAdjust="0"/>
  </p:normalViewPr>
  <p:slideViewPr>
    <p:cSldViewPr snapToGrid="0">
      <p:cViewPr varScale="1">
        <p:scale>
          <a:sx n="76" d="100"/>
          <a:sy n="76" d="100"/>
        </p:scale>
        <p:origin x="12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4342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920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 HS nghe đọc, nhìn vào sách đọc thầ m theo GV để có cảm nhận về hình ảnh, cảnh vật nào thú vị nhất hoặc gây ấn tượng đối với mình.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3" name="Google Shape;453;p3"/>
          <p:cNvSpPr txBox="1">
            <a:spLocks noGrp="1"/>
          </p:cNvSpPr>
          <p:nvPr>
            <p:ph type="subTitle" idx="2"/>
          </p:nvPr>
        </p:nvSpPr>
        <p:spPr>
          <a:xfrm>
            <a:off x="4677036"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0"/>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0"/>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3"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1"/>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337533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00210E9-3D2D-B513-5BDE-59C6B8DABF8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2" r:id="rId19"/>
    <p:sldLayoutId id="2147483674" r:id="rId20"/>
    <p:sldLayoutId id="2147483675" r:id="rId21"/>
    <p:sldLayoutId id="214748376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5.sv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6.xml"/><Relationship Id="rId7" Type="http://schemas.openxmlformats.org/officeDocument/2006/relationships/image" Target="../media/image81.png"/><Relationship Id="rId2" Type="http://schemas.openxmlformats.org/officeDocument/2006/relationships/slideLayout" Target="../slideLayouts/slideLayout21.xml"/><Relationship Id="rId1" Type="http://schemas.openxmlformats.org/officeDocument/2006/relationships/control" Target="../activeX/activeX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jpg"/><Relationship Id="rId9" Type="http://schemas.openxmlformats.org/officeDocument/2006/relationships/image" Target="../media/image83.wmf"/></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10.xml"/><Relationship Id="rId5" Type="http://schemas.openxmlformats.org/officeDocument/2006/relationships/image" Target="../media/image90.png"/><Relationship Id="rId4" Type="http://schemas.openxmlformats.org/officeDocument/2006/relationships/image" Target="../media/image89.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750" y="2695575"/>
            <a:ext cx="3702050" cy="2447925"/>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442442 w 5812457"/>
                <a:gd name="connsiteY2" fmla="*/ 0 h 3068919"/>
                <a:gd name="connsiteX3" fmla="*/ 2448795 w 5812457"/>
                <a:gd name="connsiteY3" fmla="*/ 0 h 3068919"/>
                <a:gd name="connsiteX4" fmla="*/ 3317918 w 5812457"/>
                <a:gd name="connsiteY4" fmla="*/ 0 h 3068919"/>
                <a:gd name="connsiteX5" fmla="*/ 432427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278527 w 5812457"/>
                <a:gd name="connsiteY11" fmla="*/ 3068919 h 3068919"/>
                <a:gd name="connsiteX12" fmla="*/ 3272174 w 5812457"/>
                <a:gd name="connsiteY12" fmla="*/ 3068919 h 3068919"/>
                <a:gd name="connsiteX13" fmla="*/ 2494538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 name="connsiteX0" fmla="*/ 0 w 5812457"/>
                <a:gd name="connsiteY0" fmla="*/ 619062 h 3068919"/>
                <a:gd name="connsiteX1" fmla="*/ 619062 w 5812457"/>
                <a:gd name="connsiteY1" fmla="*/ 0 h 3068919"/>
                <a:gd name="connsiteX2" fmla="*/ 1579671 w 5812457"/>
                <a:gd name="connsiteY2" fmla="*/ 0 h 3068919"/>
                <a:gd name="connsiteX3" fmla="*/ 2403051 w 5812457"/>
                <a:gd name="connsiteY3" fmla="*/ 0 h 3068919"/>
                <a:gd name="connsiteX4" fmla="*/ 3226431 w 5812457"/>
                <a:gd name="connsiteY4" fmla="*/ 0 h 3068919"/>
                <a:gd name="connsiteX5" fmla="*/ 418704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415758 w 5812457"/>
                <a:gd name="connsiteY11" fmla="*/ 3068919 h 3068919"/>
                <a:gd name="connsiteX12" fmla="*/ 3500891 w 5812457"/>
                <a:gd name="connsiteY12" fmla="*/ 3068919 h 3068919"/>
                <a:gd name="connsiteX13" fmla="*/ 2677511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457" h="3068919" fill="none" extrusionOk="0">
                  <a:moveTo>
                    <a:pt x="0" y="619062"/>
                  </a:moveTo>
                  <a:cubicBezTo>
                    <a:pt x="52430" y="313330"/>
                    <a:pt x="245632" y="-9674"/>
                    <a:pt x="619062" y="0"/>
                  </a:cubicBezTo>
                  <a:cubicBezTo>
                    <a:pt x="786220" y="93658"/>
                    <a:pt x="1082816" y="923"/>
                    <a:pt x="1442442" y="0"/>
                  </a:cubicBezTo>
                  <a:cubicBezTo>
                    <a:pt x="1805310" y="41783"/>
                    <a:pt x="2245937" y="-63523"/>
                    <a:pt x="2448795" y="0"/>
                  </a:cubicBezTo>
                  <a:cubicBezTo>
                    <a:pt x="2659801" y="19926"/>
                    <a:pt x="3118848" y="7385"/>
                    <a:pt x="3317918" y="0"/>
                  </a:cubicBezTo>
                  <a:cubicBezTo>
                    <a:pt x="3464064" y="44288"/>
                    <a:pt x="3947492" y="-38385"/>
                    <a:pt x="4324271" y="0"/>
                  </a:cubicBezTo>
                  <a:cubicBezTo>
                    <a:pt x="4688960" y="49043"/>
                    <a:pt x="4768019" y="-10740"/>
                    <a:pt x="5193394" y="0"/>
                  </a:cubicBezTo>
                  <a:cubicBezTo>
                    <a:pt x="5553261" y="105607"/>
                    <a:pt x="5786079" y="245093"/>
                    <a:pt x="5812457" y="619062"/>
                  </a:cubicBezTo>
                  <a:cubicBezTo>
                    <a:pt x="5802377" y="942631"/>
                    <a:pt x="5827512" y="1088872"/>
                    <a:pt x="5812457" y="1534460"/>
                  </a:cubicBezTo>
                  <a:cubicBezTo>
                    <a:pt x="5818271" y="1975787"/>
                    <a:pt x="5854424" y="2245037"/>
                    <a:pt x="5812457" y="2449856"/>
                  </a:cubicBezTo>
                  <a:cubicBezTo>
                    <a:pt x="5839224" y="2791033"/>
                    <a:pt x="5564167" y="3036490"/>
                    <a:pt x="5193394" y="3068919"/>
                  </a:cubicBezTo>
                  <a:cubicBezTo>
                    <a:pt x="4956539" y="3048520"/>
                    <a:pt x="4482622" y="3098762"/>
                    <a:pt x="4278527" y="3068919"/>
                  </a:cubicBezTo>
                  <a:cubicBezTo>
                    <a:pt x="4130759" y="3082965"/>
                    <a:pt x="3682075" y="3051978"/>
                    <a:pt x="3272174" y="3068919"/>
                  </a:cubicBezTo>
                  <a:cubicBezTo>
                    <a:pt x="2878386" y="3120132"/>
                    <a:pt x="2696635" y="3090447"/>
                    <a:pt x="2494538" y="3068919"/>
                  </a:cubicBezTo>
                  <a:cubicBezTo>
                    <a:pt x="2261764" y="3013198"/>
                    <a:pt x="2118132" y="3073950"/>
                    <a:pt x="1716902" y="3068919"/>
                  </a:cubicBezTo>
                  <a:cubicBezTo>
                    <a:pt x="1347359" y="3029981"/>
                    <a:pt x="842735" y="3049692"/>
                    <a:pt x="619062" y="3068919"/>
                  </a:cubicBezTo>
                  <a:cubicBezTo>
                    <a:pt x="268959" y="3133766"/>
                    <a:pt x="-39454" y="2757709"/>
                    <a:pt x="0" y="2449856"/>
                  </a:cubicBezTo>
                  <a:cubicBezTo>
                    <a:pt x="-30185" y="2021425"/>
                    <a:pt x="-44086" y="1838144"/>
                    <a:pt x="0" y="1589382"/>
                  </a:cubicBezTo>
                  <a:cubicBezTo>
                    <a:pt x="2813" y="1360085"/>
                    <a:pt x="27148" y="796431"/>
                    <a:pt x="0" y="619062"/>
                  </a:cubicBezTo>
                  <a:close/>
                </a:path>
                <a:path w="5812457" h="3068919" stroke="0" extrusionOk="0">
                  <a:moveTo>
                    <a:pt x="0" y="619062"/>
                  </a:moveTo>
                  <a:cubicBezTo>
                    <a:pt x="-23716" y="353815"/>
                    <a:pt x="335080" y="33976"/>
                    <a:pt x="619062" y="0"/>
                  </a:cubicBezTo>
                  <a:cubicBezTo>
                    <a:pt x="842198" y="69551"/>
                    <a:pt x="1320496" y="20653"/>
                    <a:pt x="1579671" y="0"/>
                  </a:cubicBezTo>
                  <a:cubicBezTo>
                    <a:pt x="1829815" y="-53160"/>
                    <a:pt x="1971169" y="-10785"/>
                    <a:pt x="2403051" y="0"/>
                  </a:cubicBezTo>
                  <a:cubicBezTo>
                    <a:pt x="2786381" y="12207"/>
                    <a:pt x="3044157" y="4609"/>
                    <a:pt x="3226431" y="0"/>
                  </a:cubicBezTo>
                  <a:cubicBezTo>
                    <a:pt x="3393281" y="38965"/>
                    <a:pt x="3783527" y="8333"/>
                    <a:pt x="4187041" y="0"/>
                  </a:cubicBezTo>
                  <a:cubicBezTo>
                    <a:pt x="4606644" y="71234"/>
                    <a:pt x="4815005" y="-82697"/>
                    <a:pt x="5193394" y="0"/>
                  </a:cubicBezTo>
                  <a:cubicBezTo>
                    <a:pt x="5467403" y="-116201"/>
                    <a:pt x="5777820" y="305144"/>
                    <a:pt x="5812457" y="619062"/>
                  </a:cubicBezTo>
                  <a:cubicBezTo>
                    <a:pt x="5759785" y="927009"/>
                    <a:pt x="5791246" y="1195110"/>
                    <a:pt x="5812457" y="1534460"/>
                  </a:cubicBezTo>
                  <a:cubicBezTo>
                    <a:pt x="5862821" y="1849078"/>
                    <a:pt x="5840730" y="2237204"/>
                    <a:pt x="5812457" y="2449856"/>
                  </a:cubicBezTo>
                  <a:cubicBezTo>
                    <a:pt x="5837916" y="2831687"/>
                    <a:pt x="5452288" y="3093542"/>
                    <a:pt x="5193394" y="3068919"/>
                  </a:cubicBezTo>
                  <a:cubicBezTo>
                    <a:pt x="5035545" y="3031092"/>
                    <a:pt x="4682499" y="3087040"/>
                    <a:pt x="4415758" y="3068919"/>
                  </a:cubicBezTo>
                  <a:cubicBezTo>
                    <a:pt x="4189197" y="3085898"/>
                    <a:pt x="3913765" y="3091131"/>
                    <a:pt x="3500891" y="3068919"/>
                  </a:cubicBezTo>
                  <a:cubicBezTo>
                    <a:pt x="3105841" y="3044548"/>
                    <a:pt x="2955647" y="3077874"/>
                    <a:pt x="2677511" y="3068919"/>
                  </a:cubicBezTo>
                  <a:cubicBezTo>
                    <a:pt x="2413062" y="3006759"/>
                    <a:pt x="1887598" y="3098254"/>
                    <a:pt x="1716902" y="3068919"/>
                  </a:cubicBezTo>
                  <a:cubicBezTo>
                    <a:pt x="1514595" y="3006096"/>
                    <a:pt x="917852" y="3040107"/>
                    <a:pt x="619062" y="3068919"/>
                  </a:cubicBezTo>
                  <a:cubicBezTo>
                    <a:pt x="296964" y="3032173"/>
                    <a:pt x="59377" y="2857237"/>
                    <a:pt x="0" y="2449856"/>
                  </a:cubicBezTo>
                  <a:cubicBezTo>
                    <a:pt x="-24732" y="2174347"/>
                    <a:pt x="-34598" y="1867176"/>
                    <a:pt x="0" y="1589382"/>
                  </a:cubicBezTo>
                  <a:cubicBezTo>
                    <a:pt x="-9856" y="1359502"/>
                    <a:pt x="-11577" y="966510"/>
                    <a:pt x="0" y="619062"/>
                  </a:cubicBezTo>
                  <a:close/>
                </a:path>
                <a:path w="5812457" h="3068919" fill="none" stroke="0" extrusionOk="0">
                  <a:moveTo>
                    <a:pt x="0" y="619062"/>
                  </a:moveTo>
                  <a:cubicBezTo>
                    <a:pt x="32981" y="304937"/>
                    <a:pt x="311794" y="40964"/>
                    <a:pt x="619062" y="0"/>
                  </a:cubicBezTo>
                  <a:cubicBezTo>
                    <a:pt x="759839" y="41104"/>
                    <a:pt x="1053259" y="-20090"/>
                    <a:pt x="1442442" y="0"/>
                  </a:cubicBezTo>
                  <a:cubicBezTo>
                    <a:pt x="1858174" y="5378"/>
                    <a:pt x="2218301" y="-45456"/>
                    <a:pt x="2448795" y="0"/>
                  </a:cubicBezTo>
                  <a:cubicBezTo>
                    <a:pt x="2656865" y="50244"/>
                    <a:pt x="3130584" y="-28748"/>
                    <a:pt x="3317918" y="0"/>
                  </a:cubicBezTo>
                  <a:cubicBezTo>
                    <a:pt x="3608068" y="-12627"/>
                    <a:pt x="3974576" y="-46008"/>
                    <a:pt x="4324271" y="0"/>
                  </a:cubicBezTo>
                  <a:cubicBezTo>
                    <a:pt x="4676188" y="20890"/>
                    <a:pt x="4770166" y="-10201"/>
                    <a:pt x="5193394" y="0"/>
                  </a:cubicBezTo>
                  <a:cubicBezTo>
                    <a:pt x="5566419" y="20135"/>
                    <a:pt x="5854259" y="315094"/>
                    <a:pt x="5812457" y="619062"/>
                  </a:cubicBezTo>
                  <a:cubicBezTo>
                    <a:pt x="5764162" y="950129"/>
                    <a:pt x="5799017" y="1069931"/>
                    <a:pt x="5812457" y="1534460"/>
                  </a:cubicBezTo>
                  <a:cubicBezTo>
                    <a:pt x="5795140" y="1990009"/>
                    <a:pt x="5845475" y="2243748"/>
                    <a:pt x="5812457" y="2449856"/>
                  </a:cubicBezTo>
                  <a:cubicBezTo>
                    <a:pt x="5849542" y="2780233"/>
                    <a:pt x="5588600" y="3007945"/>
                    <a:pt x="5193394" y="3068919"/>
                  </a:cubicBezTo>
                  <a:cubicBezTo>
                    <a:pt x="4910372" y="3075012"/>
                    <a:pt x="4491679" y="3044021"/>
                    <a:pt x="4278527" y="3068919"/>
                  </a:cubicBezTo>
                  <a:cubicBezTo>
                    <a:pt x="4051130" y="3011653"/>
                    <a:pt x="3644794" y="3035650"/>
                    <a:pt x="3272174" y="3068919"/>
                  </a:cubicBezTo>
                  <a:cubicBezTo>
                    <a:pt x="2916731" y="3105867"/>
                    <a:pt x="2693915" y="3119898"/>
                    <a:pt x="2494538" y="3068919"/>
                  </a:cubicBezTo>
                  <a:cubicBezTo>
                    <a:pt x="2289631" y="3034426"/>
                    <a:pt x="2085746" y="3037293"/>
                    <a:pt x="1716902" y="3068919"/>
                  </a:cubicBezTo>
                  <a:cubicBezTo>
                    <a:pt x="1373977" y="3058852"/>
                    <a:pt x="823610" y="2994130"/>
                    <a:pt x="619062" y="3068919"/>
                  </a:cubicBezTo>
                  <a:cubicBezTo>
                    <a:pt x="205124" y="3106132"/>
                    <a:pt x="14582" y="2701035"/>
                    <a:pt x="0" y="2449856"/>
                  </a:cubicBezTo>
                  <a:cubicBezTo>
                    <a:pt x="-6881" y="2057287"/>
                    <a:pt x="-17195" y="1841529"/>
                    <a:pt x="0" y="1589382"/>
                  </a:cubicBezTo>
                  <a:cubicBezTo>
                    <a:pt x="59156" y="1341099"/>
                    <a:pt x="7366" y="817470"/>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370081 w 5779742"/>
                <a:gd name="connsiteY2" fmla="*/ 0 h 2675397"/>
                <a:gd name="connsiteX3" fmla="*/ 2247486 w 5779742"/>
                <a:gd name="connsiteY3" fmla="*/ 0 h 2675397"/>
                <a:gd name="connsiteX4" fmla="*/ 3124890 w 5779742"/>
                <a:gd name="connsiteY4" fmla="*/ 0 h 2675397"/>
                <a:gd name="connsiteX5" fmla="*/ 3861282 w 5779742"/>
                <a:gd name="connsiteY5" fmla="*/ 0 h 2675397"/>
                <a:gd name="connsiteX6" fmla="*/ 4503667 w 5779742"/>
                <a:gd name="connsiteY6" fmla="*/ 0 h 2675397"/>
                <a:gd name="connsiteX7" fmla="*/ 5240060 w 5779742"/>
                <a:gd name="connsiteY7" fmla="*/ 0 h 2675397"/>
                <a:gd name="connsiteX8" fmla="*/ 5779742 w 5779742"/>
                <a:gd name="connsiteY8" fmla="*/ 539681 h 2675397"/>
                <a:gd name="connsiteX9" fmla="*/ 5779742 w 5779742"/>
                <a:gd name="connsiteY9" fmla="*/ 1289817 h 2675397"/>
                <a:gd name="connsiteX10" fmla="*/ 5779742 w 5779742"/>
                <a:gd name="connsiteY10" fmla="*/ 2135715 h 2675397"/>
                <a:gd name="connsiteX11" fmla="*/ 5240060 w 5779742"/>
                <a:gd name="connsiteY11" fmla="*/ 2675397 h 2675397"/>
                <a:gd name="connsiteX12" fmla="*/ 4409660 w 5779742"/>
                <a:gd name="connsiteY12" fmla="*/ 2675397 h 2675397"/>
                <a:gd name="connsiteX13" fmla="*/ 3767275 w 5779742"/>
                <a:gd name="connsiteY13" fmla="*/ 2675397 h 2675397"/>
                <a:gd name="connsiteX14" fmla="*/ 2983878 w 5779742"/>
                <a:gd name="connsiteY14" fmla="*/ 2675397 h 2675397"/>
                <a:gd name="connsiteX15" fmla="*/ 2200482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 name="connsiteX0" fmla="*/ 0 w 5779742"/>
                <a:gd name="connsiteY0" fmla="*/ 539681 h 2675397"/>
                <a:gd name="connsiteX1" fmla="*/ 539681 w 5779742"/>
                <a:gd name="connsiteY1" fmla="*/ 0 h 2675397"/>
                <a:gd name="connsiteX2" fmla="*/ 1370081 w 5779742"/>
                <a:gd name="connsiteY2" fmla="*/ 0 h 2675397"/>
                <a:gd name="connsiteX3" fmla="*/ 2059470 w 5779742"/>
                <a:gd name="connsiteY3" fmla="*/ 0 h 2675397"/>
                <a:gd name="connsiteX4" fmla="*/ 2748859 w 5779742"/>
                <a:gd name="connsiteY4" fmla="*/ 0 h 2675397"/>
                <a:gd name="connsiteX5" fmla="*/ 3579259 w 5779742"/>
                <a:gd name="connsiteY5" fmla="*/ 0 h 2675397"/>
                <a:gd name="connsiteX6" fmla="*/ 4315652 w 5779742"/>
                <a:gd name="connsiteY6" fmla="*/ 0 h 2675397"/>
                <a:gd name="connsiteX7" fmla="*/ 5240060 w 5779742"/>
                <a:gd name="connsiteY7" fmla="*/ 0 h 2675397"/>
                <a:gd name="connsiteX8" fmla="*/ 5779742 w 5779742"/>
                <a:gd name="connsiteY8" fmla="*/ 539681 h 2675397"/>
                <a:gd name="connsiteX9" fmla="*/ 5779742 w 5779742"/>
                <a:gd name="connsiteY9" fmla="*/ 1305777 h 2675397"/>
                <a:gd name="connsiteX10" fmla="*/ 5779742 w 5779742"/>
                <a:gd name="connsiteY10" fmla="*/ 2135715 h 2675397"/>
                <a:gd name="connsiteX11" fmla="*/ 5240060 w 5779742"/>
                <a:gd name="connsiteY11" fmla="*/ 2675397 h 2675397"/>
                <a:gd name="connsiteX12" fmla="*/ 4550671 w 5779742"/>
                <a:gd name="connsiteY12" fmla="*/ 2675397 h 2675397"/>
                <a:gd name="connsiteX13" fmla="*/ 3861282 w 5779742"/>
                <a:gd name="connsiteY13" fmla="*/ 2675397 h 2675397"/>
                <a:gd name="connsiteX14" fmla="*/ 3030882 w 5779742"/>
                <a:gd name="connsiteY14" fmla="*/ 2675397 h 2675397"/>
                <a:gd name="connsiteX15" fmla="*/ 2153478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9742" h="2675397" fill="none" extrusionOk="0">
                  <a:moveTo>
                    <a:pt x="0" y="539681"/>
                  </a:moveTo>
                  <a:cubicBezTo>
                    <a:pt x="2232" y="327998"/>
                    <a:pt x="201921" y="-29236"/>
                    <a:pt x="539681" y="0"/>
                  </a:cubicBezTo>
                  <a:cubicBezTo>
                    <a:pt x="776779" y="-33569"/>
                    <a:pt x="1190449" y="50612"/>
                    <a:pt x="1370081" y="0"/>
                  </a:cubicBezTo>
                  <a:cubicBezTo>
                    <a:pt x="1559413" y="-24544"/>
                    <a:pt x="1782262" y="-41023"/>
                    <a:pt x="2247486" y="0"/>
                  </a:cubicBezTo>
                  <a:cubicBezTo>
                    <a:pt x="2666216" y="44895"/>
                    <a:pt x="2911309" y="25852"/>
                    <a:pt x="3124890" y="0"/>
                  </a:cubicBezTo>
                  <a:cubicBezTo>
                    <a:pt x="3299547" y="46279"/>
                    <a:pt x="3610779" y="-34802"/>
                    <a:pt x="3861282" y="0"/>
                  </a:cubicBezTo>
                  <a:cubicBezTo>
                    <a:pt x="4116907" y="18044"/>
                    <a:pt x="4312548" y="58582"/>
                    <a:pt x="4503667" y="0"/>
                  </a:cubicBezTo>
                  <a:cubicBezTo>
                    <a:pt x="4727731" y="-34672"/>
                    <a:pt x="5032338" y="-12360"/>
                    <a:pt x="5240060" y="0"/>
                  </a:cubicBezTo>
                  <a:cubicBezTo>
                    <a:pt x="5518799" y="13292"/>
                    <a:pt x="5748166" y="246559"/>
                    <a:pt x="5779742" y="539681"/>
                  </a:cubicBezTo>
                  <a:cubicBezTo>
                    <a:pt x="5827714" y="888967"/>
                    <a:pt x="5812761" y="1094528"/>
                    <a:pt x="5779742" y="1289817"/>
                  </a:cubicBezTo>
                  <a:cubicBezTo>
                    <a:pt x="5773192" y="1505750"/>
                    <a:pt x="5760547" y="1847554"/>
                    <a:pt x="5779742" y="2135715"/>
                  </a:cubicBezTo>
                  <a:cubicBezTo>
                    <a:pt x="5701740" y="2451403"/>
                    <a:pt x="5554010" y="2665438"/>
                    <a:pt x="5240060" y="2675397"/>
                  </a:cubicBezTo>
                  <a:cubicBezTo>
                    <a:pt x="5017608" y="2657490"/>
                    <a:pt x="4732574" y="2635264"/>
                    <a:pt x="4409660" y="2675397"/>
                  </a:cubicBezTo>
                  <a:cubicBezTo>
                    <a:pt x="4100857" y="2704010"/>
                    <a:pt x="4036472" y="2700616"/>
                    <a:pt x="3767275" y="2675397"/>
                  </a:cubicBezTo>
                  <a:cubicBezTo>
                    <a:pt x="3529384" y="2710073"/>
                    <a:pt x="3181803" y="2670700"/>
                    <a:pt x="2983878" y="2675397"/>
                  </a:cubicBezTo>
                  <a:cubicBezTo>
                    <a:pt x="2721709" y="2690339"/>
                    <a:pt x="2481070" y="2683442"/>
                    <a:pt x="2200482" y="2675397"/>
                  </a:cubicBezTo>
                  <a:cubicBezTo>
                    <a:pt x="1882514" y="2655739"/>
                    <a:pt x="1716970" y="2632175"/>
                    <a:pt x="1417085" y="2675397"/>
                  </a:cubicBezTo>
                  <a:cubicBezTo>
                    <a:pt x="1124675" y="2705995"/>
                    <a:pt x="876353" y="2630644"/>
                    <a:pt x="539681" y="2675397"/>
                  </a:cubicBezTo>
                  <a:cubicBezTo>
                    <a:pt x="265195" y="2786520"/>
                    <a:pt x="30814" y="2401663"/>
                    <a:pt x="0" y="2135715"/>
                  </a:cubicBezTo>
                  <a:cubicBezTo>
                    <a:pt x="-36452" y="1760788"/>
                    <a:pt x="-24367" y="1555266"/>
                    <a:pt x="0" y="1337698"/>
                  </a:cubicBezTo>
                  <a:cubicBezTo>
                    <a:pt x="-45203" y="1138498"/>
                    <a:pt x="68419" y="810577"/>
                    <a:pt x="0" y="539681"/>
                  </a:cubicBezTo>
                  <a:close/>
                </a:path>
                <a:path w="5779742" h="2675397" stroke="0" extrusionOk="0">
                  <a:moveTo>
                    <a:pt x="0" y="539681"/>
                  </a:moveTo>
                  <a:cubicBezTo>
                    <a:pt x="-7680" y="296383"/>
                    <a:pt x="248529" y="104909"/>
                    <a:pt x="539681" y="0"/>
                  </a:cubicBezTo>
                  <a:cubicBezTo>
                    <a:pt x="839040" y="60634"/>
                    <a:pt x="1189521" y="-28182"/>
                    <a:pt x="1370081" y="0"/>
                  </a:cubicBezTo>
                  <a:cubicBezTo>
                    <a:pt x="1539219" y="-14729"/>
                    <a:pt x="1930878" y="-34939"/>
                    <a:pt x="2059470" y="0"/>
                  </a:cubicBezTo>
                  <a:cubicBezTo>
                    <a:pt x="2147419" y="30444"/>
                    <a:pt x="2554277" y="22178"/>
                    <a:pt x="2748859" y="0"/>
                  </a:cubicBezTo>
                  <a:cubicBezTo>
                    <a:pt x="2975738" y="-22980"/>
                    <a:pt x="3411897" y="-16084"/>
                    <a:pt x="3579259" y="0"/>
                  </a:cubicBezTo>
                  <a:cubicBezTo>
                    <a:pt x="3771957" y="21092"/>
                    <a:pt x="4112851" y="-11980"/>
                    <a:pt x="4315652" y="0"/>
                  </a:cubicBezTo>
                  <a:cubicBezTo>
                    <a:pt x="4527827" y="-51262"/>
                    <a:pt x="4861788" y="18136"/>
                    <a:pt x="5240060" y="0"/>
                  </a:cubicBezTo>
                  <a:cubicBezTo>
                    <a:pt x="5564820" y="-6826"/>
                    <a:pt x="5820407" y="323270"/>
                    <a:pt x="5779742" y="539681"/>
                  </a:cubicBezTo>
                  <a:cubicBezTo>
                    <a:pt x="5818624" y="761484"/>
                    <a:pt x="5751448" y="1081192"/>
                    <a:pt x="5779742" y="1305777"/>
                  </a:cubicBezTo>
                  <a:cubicBezTo>
                    <a:pt x="5817581" y="1483874"/>
                    <a:pt x="5746147" y="1718958"/>
                    <a:pt x="5779742" y="2135715"/>
                  </a:cubicBezTo>
                  <a:cubicBezTo>
                    <a:pt x="5780813" y="2375344"/>
                    <a:pt x="5607799" y="2629339"/>
                    <a:pt x="5240060" y="2675397"/>
                  </a:cubicBezTo>
                  <a:cubicBezTo>
                    <a:pt x="4911802" y="2660419"/>
                    <a:pt x="4795558" y="2662622"/>
                    <a:pt x="4550671" y="2675397"/>
                  </a:cubicBezTo>
                  <a:cubicBezTo>
                    <a:pt x="4326044" y="2698727"/>
                    <a:pt x="4046858" y="2656390"/>
                    <a:pt x="3861282" y="2675397"/>
                  </a:cubicBezTo>
                  <a:cubicBezTo>
                    <a:pt x="3661280" y="2719828"/>
                    <a:pt x="3413230" y="2685827"/>
                    <a:pt x="3030882" y="2675397"/>
                  </a:cubicBezTo>
                  <a:cubicBezTo>
                    <a:pt x="2630834" y="2651981"/>
                    <a:pt x="2532000" y="2683089"/>
                    <a:pt x="2153478" y="2675397"/>
                  </a:cubicBezTo>
                  <a:cubicBezTo>
                    <a:pt x="1789695" y="2688581"/>
                    <a:pt x="1711144" y="2657185"/>
                    <a:pt x="1417085" y="2675397"/>
                  </a:cubicBezTo>
                  <a:cubicBezTo>
                    <a:pt x="1092514" y="2718956"/>
                    <a:pt x="930079" y="2649671"/>
                    <a:pt x="539681" y="2675397"/>
                  </a:cubicBezTo>
                  <a:cubicBezTo>
                    <a:pt x="146125" y="2715758"/>
                    <a:pt x="33854" y="2369792"/>
                    <a:pt x="0" y="2135715"/>
                  </a:cubicBezTo>
                  <a:cubicBezTo>
                    <a:pt x="30924" y="1740885"/>
                    <a:pt x="29040" y="1582492"/>
                    <a:pt x="0" y="1337698"/>
                  </a:cubicBezTo>
                  <a:cubicBezTo>
                    <a:pt x="-9775" y="1142617"/>
                    <a:pt x="-1459" y="817015"/>
                    <a:pt x="0" y="539681"/>
                  </a:cubicBezTo>
                  <a:close/>
                </a:path>
                <a:path w="5779742" h="2675397" fill="none" stroke="0" extrusionOk="0">
                  <a:moveTo>
                    <a:pt x="0" y="539681"/>
                  </a:moveTo>
                  <a:cubicBezTo>
                    <a:pt x="29741" y="337260"/>
                    <a:pt x="220082" y="34817"/>
                    <a:pt x="539681" y="0"/>
                  </a:cubicBezTo>
                  <a:cubicBezTo>
                    <a:pt x="773710" y="-6315"/>
                    <a:pt x="1141202" y="50613"/>
                    <a:pt x="1370081" y="0"/>
                  </a:cubicBezTo>
                  <a:cubicBezTo>
                    <a:pt x="1571321" y="-31419"/>
                    <a:pt x="1787442" y="-19427"/>
                    <a:pt x="2247486" y="0"/>
                  </a:cubicBezTo>
                  <a:cubicBezTo>
                    <a:pt x="2644503" y="38349"/>
                    <a:pt x="2972583" y="-26153"/>
                    <a:pt x="3124890" y="0"/>
                  </a:cubicBezTo>
                  <a:cubicBezTo>
                    <a:pt x="3354824" y="-12342"/>
                    <a:pt x="3650324" y="-45394"/>
                    <a:pt x="3861282" y="0"/>
                  </a:cubicBezTo>
                  <a:cubicBezTo>
                    <a:pt x="4087598" y="-1982"/>
                    <a:pt x="4272735" y="42971"/>
                    <a:pt x="4503667" y="0"/>
                  </a:cubicBezTo>
                  <a:cubicBezTo>
                    <a:pt x="4736884" y="-73644"/>
                    <a:pt x="5014168" y="7274"/>
                    <a:pt x="5240060" y="0"/>
                  </a:cubicBezTo>
                  <a:cubicBezTo>
                    <a:pt x="5467315" y="23613"/>
                    <a:pt x="5699983" y="181034"/>
                    <a:pt x="5779742" y="539681"/>
                  </a:cubicBezTo>
                  <a:cubicBezTo>
                    <a:pt x="5773000" y="913899"/>
                    <a:pt x="5834713" y="1077025"/>
                    <a:pt x="5779742" y="1289817"/>
                  </a:cubicBezTo>
                  <a:cubicBezTo>
                    <a:pt x="5751780" y="1438652"/>
                    <a:pt x="5787730" y="1849202"/>
                    <a:pt x="5779742" y="2135715"/>
                  </a:cubicBezTo>
                  <a:cubicBezTo>
                    <a:pt x="5707606" y="2446245"/>
                    <a:pt x="5548439" y="2651873"/>
                    <a:pt x="5240060" y="2675397"/>
                  </a:cubicBezTo>
                  <a:cubicBezTo>
                    <a:pt x="4998554" y="2599919"/>
                    <a:pt x="4699684" y="2691559"/>
                    <a:pt x="4409660" y="2675397"/>
                  </a:cubicBezTo>
                  <a:cubicBezTo>
                    <a:pt x="4121949" y="2707709"/>
                    <a:pt x="4043322" y="2690676"/>
                    <a:pt x="3767275" y="2675397"/>
                  </a:cubicBezTo>
                  <a:cubicBezTo>
                    <a:pt x="3481722" y="2671120"/>
                    <a:pt x="3255722" y="2599098"/>
                    <a:pt x="2983878" y="2675397"/>
                  </a:cubicBezTo>
                  <a:cubicBezTo>
                    <a:pt x="2760026" y="2737228"/>
                    <a:pt x="2486589" y="2696974"/>
                    <a:pt x="2200482" y="2675397"/>
                  </a:cubicBezTo>
                  <a:cubicBezTo>
                    <a:pt x="1872455" y="2658343"/>
                    <a:pt x="1687109" y="2635236"/>
                    <a:pt x="1417085" y="2675397"/>
                  </a:cubicBezTo>
                  <a:cubicBezTo>
                    <a:pt x="1136269" y="2722600"/>
                    <a:pt x="856633" y="2625178"/>
                    <a:pt x="539681" y="2675397"/>
                  </a:cubicBezTo>
                  <a:cubicBezTo>
                    <a:pt x="332080"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416718 w 6043728"/>
                  <a:gd name="connsiteY2" fmla="*/ 0 h 2675397"/>
                  <a:gd name="connsiteX3" fmla="*/ 2343401 w 6043728"/>
                  <a:gd name="connsiteY3" fmla="*/ 0 h 2675397"/>
                  <a:gd name="connsiteX4" fmla="*/ 3270082 w 6043728"/>
                  <a:gd name="connsiteY4" fmla="*/ 0 h 2675397"/>
                  <a:gd name="connsiteX5" fmla="*/ 4047833 w 6043728"/>
                  <a:gd name="connsiteY5" fmla="*/ 0 h 2675397"/>
                  <a:gd name="connsiteX6" fmla="*/ 4726296 w 6043728"/>
                  <a:gd name="connsiteY6" fmla="*/ 0 h 2675397"/>
                  <a:gd name="connsiteX7" fmla="*/ 5504046 w 6043728"/>
                  <a:gd name="connsiteY7" fmla="*/ 0 h 2675397"/>
                  <a:gd name="connsiteX8" fmla="*/ 6043728 w 6043728"/>
                  <a:gd name="connsiteY8" fmla="*/ 539681 h 2675397"/>
                  <a:gd name="connsiteX9" fmla="*/ 6043728 w 6043728"/>
                  <a:gd name="connsiteY9" fmla="*/ 1289817 h 2675397"/>
                  <a:gd name="connsiteX10" fmla="*/ 6043728 w 6043728"/>
                  <a:gd name="connsiteY10" fmla="*/ 2135715 h 2675397"/>
                  <a:gd name="connsiteX11" fmla="*/ 5504046 w 6043728"/>
                  <a:gd name="connsiteY11" fmla="*/ 2675397 h 2675397"/>
                  <a:gd name="connsiteX12" fmla="*/ 4627009 w 6043728"/>
                  <a:gd name="connsiteY12" fmla="*/ 2675397 h 2675397"/>
                  <a:gd name="connsiteX13" fmla="*/ 3948545 w 6043728"/>
                  <a:gd name="connsiteY13" fmla="*/ 2675397 h 2675397"/>
                  <a:gd name="connsiteX14" fmla="*/ 3121150 w 6043728"/>
                  <a:gd name="connsiteY14" fmla="*/ 2675397 h 2675397"/>
                  <a:gd name="connsiteX15" fmla="*/ 2293757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 name="connsiteX0" fmla="*/ 0 w 6043728"/>
                  <a:gd name="connsiteY0" fmla="*/ 539681 h 2675397"/>
                  <a:gd name="connsiteX1" fmla="*/ 539681 w 6043728"/>
                  <a:gd name="connsiteY1" fmla="*/ 0 h 2675397"/>
                  <a:gd name="connsiteX2" fmla="*/ 1416718 w 6043728"/>
                  <a:gd name="connsiteY2" fmla="*/ 0 h 2675397"/>
                  <a:gd name="connsiteX3" fmla="*/ 2144826 w 6043728"/>
                  <a:gd name="connsiteY3" fmla="*/ 0 h 2675397"/>
                  <a:gd name="connsiteX4" fmla="*/ 2872933 w 6043728"/>
                  <a:gd name="connsiteY4" fmla="*/ 0 h 2675397"/>
                  <a:gd name="connsiteX5" fmla="*/ 3749970 w 6043728"/>
                  <a:gd name="connsiteY5" fmla="*/ 0 h 2675397"/>
                  <a:gd name="connsiteX6" fmla="*/ 4527721 w 6043728"/>
                  <a:gd name="connsiteY6" fmla="*/ 0 h 2675397"/>
                  <a:gd name="connsiteX7" fmla="*/ 5504046 w 6043728"/>
                  <a:gd name="connsiteY7" fmla="*/ 0 h 2675397"/>
                  <a:gd name="connsiteX8" fmla="*/ 6043728 w 6043728"/>
                  <a:gd name="connsiteY8" fmla="*/ 539681 h 2675397"/>
                  <a:gd name="connsiteX9" fmla="*/ 6043728 w 6043728"/>
                  <a:gd name="connsiteY9" fmla="*/ 1305777 h 2675397"/>
                  <a:gd name="connsiteX10" fmla="*/ 6043728 w 6043728"/>
                  <a:gd name="connsiteY10" fmla="*/ 2135715 h 2675397"/>
                  <a:gd name="connsiteX11" fmla="*/ 5504046 w 6043728"/>
                  <a:gd name="connsiteY11" fmla="*/ 2675397 h 2675397"/>
                  <a:gd name="connsiteX12" fmla="*/ 4775940 w 6043728"/>
                  <a:gd name="connsiteY12" fmla="*/ 2675397 h 2675397"/>
                  <a:gd name="connsiteX13" fmla="*/ 4047833 w 6043728"/>
                  <a:gd name="connsiteY13" fmla="*/ 2675397 h 2675397"/>
                  <a:gd name="connsiteX14" fmla="*/ 3170794 w 6043728"/>
                  <a:gd name="connsiteY14" fmla="*/ 2675397 h 2675397"/>
                  <a:gd name="connsiteX15" fmla="*/ 2244113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3728" h="2675397" fill="none" extrusionOk="0">
                    <a:moveTo>
                      <a:pt x="0" y="539681"/>
                    </a:moveTo>
                    <a:cubicBezTo>
                      <a:pt x="752" y="329354"/>
                      <a:pt x="204205" y="-31044"/>
                      <a:pt x="539681" y="0"/>
                    </a:cubicBezTo>
                    <a:cubicBezTo>
                      <a:pt x="802003" y="-51299"/>
                      <a:pt x="1156549" y="61627"/>
                      <a:pt x="1416718" y="0"/>
                    </a:cubicBezTo>
                    <a:cubicBezTo>
                      <a:pt x="1686732" y="-16461"/>
                      <a:pt x="2023611" y="-36067"/>
                      <a:pt x="2343401" y="0"/>
                    </a:cubicBezTo>
                    <a:cubicBezTo>
                      <a:pt x="2630803" y="72421"/>
                      <a:pt x="2808192" y="-11434"/>
                      <a:pt x="3270082" y="0"/>
                    </a:cubicBezTo>
                    <a:cubicBezTo>
                      <a:pt x="3702399" y="41623"/>
                      <a:pt x="3824869" y="-33285"/>
                      <a:pt x="4047833" y="0"/>
                    </a:cubicBezTo>
                    <a:cubicBezTo>
                      <a:pt x="4290263" y="8824"/>
                      <a:pt x="4444138" y="33794"/>
                      <a:pt x="4726296" y="0"/>
                    </a:cubicBezTo>
                    <a:cubicBezTo>
                      <a:pt x="5040115" y="-9941"/>
                      <a:pt x="5356475" y="-44697"/>
                      <a:pt x="5504046" y="0"/>
                    </a:cubicBezTo>
                    <a:cubicBezTo>
                      <a:pt x="5782785" y="13292"/>
                      <a:pt x="6012152" y="246559"/>
                      <a:pt x="6043728" y="539681"/>
                    </a:cubicBezTo>
                    <a:cubicBezTo>
                      <a:pt x="6090083" y="890180"/>
                      <a:pt x="6052607" y="1124552"/>
                      <a:pt x="6043728" y="1289817"/>
                    </a:cubicBezTo>
                    <a:cubicBezTo>
                      <a:pt x="6037178" y="1505750"/>
                      <a:pt x="6024533" y="1847554"/>
                      <a:pt x="6043728" y="2135715"/>
                    </a:cubicBezTo>
                    <a:cubicBezTo>
                      <a:pt x="5965726" y="2451403"/>
                      <a:pt x="5817996" y="2665438"/>
                      <a:pt x="5504046" y="2675397"/>
                    </a:cubicBezTo>
                    <a:cubicBezTo>
                      <a:pt x="5227059" y="2643301"/>
                      <a:pt x="5021012" y="2679825"/>
                      <a:pt x="4627009" y="2675397"/>
                    </a:cubicBezTo>
                    <a:cubicBezTo>
                      <a:pt x="4279458" y="2659215"/>
                      <a:pt x="4259519" y="2686284"/>
                      <a:pt x="3948545" y="2675397"/>
                    </a:cubicBezTo>
                    <a:cubicBezTo>
                      <a:pt x="3644871" y="2681638"/>
                      <a:pt x="3492302" y="2697751"/>
                      <a:pt x="3121150" y="2675397"/>
                    </a:cubicBezTo>
                    <a:cubicBezTo>
                      <a:pt x="2721836" y="2662463"/>
                      <a:pt x="2619257" y="2655065"/>
                      <a:pt x="2293757" y="2675397"/>
                    </a:cubicBezTo>
                    <a:cubicBezTo>
                      <a:pt x="1935971" y="2692895"/>
                      <a:pt x="1830493" y="2675151"/>
                      <a:pt x="1466362" y="2675397"/>
                    </a:cubicBezTo>
                    <a:cubicBezTo>
                      <a:pt x="1085669" y="2671287"/>
                      <a:pt x="754407" y="2662043"/>
                      <a:pt x="539681" y="2675397"/>
                    </a:cubicBezTo>
                    <a:cubicBezTo>
                      <a:pt x="265196" y="2786520"/>
                      <a:pt x="30814" y="2401663"/>
                      <a:pt x="0" y="2135715"/>
                    </a:cubicBezTo>
                    <a:cubicBezTo>
                      <a:pt x="-36452" y="1760788"/>
                      <a:pt x="-24367" y="1555266"/>
                      <a:pt x="0" y="1337698"/>
                    </a:cubicBezTo>
                    <a:cubicBezTo>
                      <a:pt x="-45203" y="1138498"/>
                      <a:pt x="68419" y="810577"/>
                      <a:pt x="0" y="539681"/>
                    </a:cubicBezTo>
                    <a:close/>
                  </a:path>
                  <a:path w="6043728" h="2675397" stroke="0" extrusionOk="0">
                    <a:moveTo>
                      <a:pt x="0" y="539681"/>
                    </a:moveTo>
                    <a:cubicBezTo>
                      <a:pt x="-7680" y="296383"/>
                      <a:pt x="248529" y="104909"/>
                      <a:pt x="539681" y="0"/>
                    </a:cubicBezTo>
                    <a:cubicBezTo>
                      <a:pt x="949291" y="9882"/>
                      <a:pt x="1093683" y="-27086"/>
                      <a:pt x="1416718" y="0"/>
                    </a:cubicBezTo>
                    <a:cubicBezTo>
                      <a:pt x="1735907" y="5158"/>
                      <a:pt x="1787686" y="34651"/>
                      <a:pt x="2144826" y="0"/>
                    </a:cubicBezTo>
                    <a:cubicBezTo>
                      <a:pt x="2480006" y="-36225"/>
                      <a:pt x="2655768" y="10423"/>
                      <a:pt x="2872933" y="0"/>
                    </a:cubicBezTo>
                    <a:cubicBezTo>
                      <a:pt x="3112604" y="-22630"/>
                      <a:pt x="3605873" y="27198"/>
                      <a:pt x="3749970" y="0"/>
                    </a:cubicBezTo>
                    <a:cubicBezTo>
                      <a:pt x="3954466" y="-2730"/>
                      <a:pt x="4299503" y="-18893"/>
                      <a:pt x="4527721" y="0"/>
                    </a:cubicBezTo>
                    <a:cubicBezTo>
                      <a:pt x="4749304" y="15725"/>
                      <a:pt x="5254593" y="-22357"/>
                      <a:pt x="5504046" y="0"/>
                    </a:cubicBezTo>
                    <a:cubicBezTo>
                      <a:pt x="5828806" y="-6826"/>
                      <a:pt x="6084393" y="323270"/>
                      <a:pt x="6043728" y="539681"/>
                    </a:cubicBezTo>
                    <a:cubicBezTo>
                      <a:pt x="6082611" y="761484"/>
                      <a:pt x="6015434" y="1081192"/>
                      <a:pt x="6043728" y="1305777"/>
                    </a:cubicBezTo>
                    <a:cubicBezTo>
                      <a:pt x="6081567" y="1483874"/>
                      <a:pt x="6010133" y="1718958"/>
                      <a:pt x="6043728" y="2135715"/>
                    </a:cubicBezTo>
                    <a:cubicBezTo>
                      <a:pt x="6044800" y="2375344"/>
                      <a:pt x="5871785" y="2629339"/>
                      <a:pt x="5504046" y="2675397"/>
                    </a:cubicBezTo>
                    <a:cubicBezTo>
                      <a:pt x="5350238" y="2702814"/>
                      <a:pt x="5148367" y="2663564"/>
                      <a:pt x="4775940" y="2675397"/>
                    </a:cubicBezTo>
                    <a:cubicBezTo>
                      <a:pt x="4399128" y="2687302"/>
                      <a:pt x="4264050" y="2659460"/>
                      <a:pt x="4047833" y="2675397"/>
                    </a:cubicBezTo>
                    <a:cubicBezTo>
                      <a:pt x="3811856" y="2713000"/>
                      <a:pt x="3404424" y="2642416"/>
                      <a:pt x="3170794" y="2675397"/>
                    </a:cubicBezTo>
                    <a:cubicBezTo>
                      <a:pt x="2898268" y="2679822"/>
                      <a:pt x="2500470" y="2651807"/>
                      <a:pt x="2244113" y="2675397"/>
                    </a:cubicBezTo>
                    <a:cubicBezTo>
                      <a:pt x="2013613" y="2737223"/>
                      <a:pt x="1755128" y="2705796"/>
                      <a:pt x="1466362" y="2675397"/>
                    </a:cubicBezTo>
                    <a:cubicBezTo>
                      <a:pt x="1160717" y="2664313"/>
                      <a:pt x="790915" y="2603324"/>
                      <a:pt x="539681" y="2675397"/>
                    </a:cubicBezTo>
                    <a:cubicBezTo>
                      <a:pt x="146276" y="2715720"/>
                      <a:pt x="33823" y="2369811"/>
                      <a:pt x="0" y="2135715"/>
                    </a:cubicBezTo>
                    <a:cubicBezTo>
                      <a:pt x="30925" y="1740885"/>
                      <a:pt x="29041" y="1582492"/>
                      <a:pt x="0" y="1337698"/>
                    </a:cubicBezTo>
                    <a:cubicBezTo>
                      <a:pt x="-9775" y="1142617"/>
                      <a:pt x="-1459" y="817015"/>
                      <a:pt x="0" y="539681"/>
                    </a:cubicBezTo>
                    <a:close/>
                  </a:path>
                  <a:path w="6043728" h="2675397" fill="none" stroke="0" extrusionOk="0">
                    <a:moveTo>
                      <a:pt x="0" y="539681"/>
                    </a:moveTo>
                    <a:cubicBezTo>
                      <a:pt x="29770" y="338132"/>
                      <a:pt x="224333" y="42413"/>
                      <a:pt x="539681" y="0"/>
                    </a:cubicBezTo>
                    <a:cubicBezTo>
                      <a:pt x="768324" y="4417"/>
                      <a:pt x="1109453" y="39975"/>
                      <a:pt x="1416718" y="0"/>
                    </a:cubicBezTo>
                    <a:cubicBezTo>
                      <a:pt x="1759972" y="-59164"/>
                      <a:pt x="2013659" y="-9710"/>
                      <a:pt x="2343401" y="0"/>
                    </a:cubicBezTo>
                    <a:cubicBezTo>
                      <a:pt x="2607905" y="32824"/>
                      <a:pt x="2878457" y="-72251"/>
                      <a:pt x="3270082" y="0"/>
                    </a:cubicBezTo>
                    <a:cubicBezTo>
                      <a:pt x="3727422" y="27884"/>
                      <a:pt x="3861543" y="-35116"/>
                      <a:pt x="4047833" y="0"/>
                    </a:cubicBezTo>
                    <a:cubicBezTo>
                      <a:pt x="4238802" y="-15765"/>
                      <a:pt x="4411286" y="11447"/>
                      <a:pt x="4726296" y="0"/>
                    </a:cubicBezTo>
                    <a:cubicBezTo>
                      <a:pt x="5041938" y="-25537"/>
                      <a:pt x="5358725" y="-3639"/>
                      <a:pt x="5504046" y="0"/>
                    </a:cubicBezTo>
                    <a:cubicBezTo>
                      <a:pt x="5731301" y="23613"/>
                      <a:pt x="5963969" y="181034"/>
                      <a:pt x="6043728" y="539681"/>
                    </a:cubicBezTo>
                    <a:cubicBezTo>
                      <a:pt x="6039783" y="913923"/>
                      <a:pt x="6097759" y="1077721"/>
                      <a:pt x="6043728" y="1289817"/>
                    </a:cubicBezTo>
                    <a:cubicBezTo>
                      <a:pt x="6015766" y="1438652"/>
                      <a:pt x="6051716" y="1849202"/>
                      <a:pt x="6043728" y="2135715"/>
                    </a:cubicBezTo>
                    <a:cubicBezTo>
                      <a:pt x="5971592" y="2446245"/>
                      <a:pt x="5812425" y="2651873"/>
                      <a:pt x="5504046" y="2675397"/>
                    </a:cubicBezTo>
                    <a:cubicBezTo>
                      <a:pt x="5293081" y="2669633"/>
                      <a:pt x="4965831" y="2715495"/>
                      <a:pt x="4627009" y="2675397"/>
                    </a:cubicBezTo>
                    <a:cubicBezTo>
                      <a:pt x="4287582" y="2660687"/>
                      <a:pt x="4262223" y="2685209"/>
                      <a:pt x="3948545" y="2675397"/>
                    </a:cubicBezTo>
                    <a:cubicBezTo>
                      <a:pt x="3631113" y="2672527"/>
                      <a:pt x="3526866" y="2667033"/>
                      <a:pt x="3121150" y="2675397"/>
                    </a:cubicBezTo>
                    <a:cubicBezTo>
                      <a:pt x="2738335" y="2683442"/>
                      <a:pt x="2622944" y="2664167"/>
                      <a:pt x="2293757" y="2675397"/>
                    </a:cubicBezTo>
                    <a:cubicBezTo>
                      <a:pt x="1949783" y="2680634"/>
                      <a:pt x="1812673" y="2670304"/>
                      <a:pt x="1466362" y="2675397"/>
                    </a:cubicBezTo>
                    <a:cubicBezTo>
                      <a:pt x="1106646" y="2690659"/>
                      <a:pt x="765226" y="2655738"/>
                      <a:pt x="539681" y="2675397"/>
                    </a:cubicBezTo>
                    <a:cubicBezTo>
                      <a:pt x="332081"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4">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5"/>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30870" y="194979"/>
                  <a:pt x="167455" y="-68307"/>
                  <a:pt x="319719" y="0"/>
                </a:cubicBezTo>
                <a:cubicBezTo>
                  <a:pt x="1275846" y="56146"/>
                  <a:pt x="2104228" y="-18163"/>
                  <a:pt x="2895849" y="0"/>
                </a:cubicBezTo>
                <a:lnTo>
                  <a:pt x="2895849" y="0"/>
                </a:lnTo>
                <a:cubicBezTo>
                  <a:pt x="3233228" y="7933"/>
                  <a:pt x="3778581" y="194706"/>
                  <a:pt x="4136927" y="0"/>
                </a:cubicBezTo>
                <a:cubicBezTo>
                  <a:pt x="4215777" y="-43451"/>
                  <a:pt x="4457161" y="-33249"/>
                  <a:pt x="4644593" y="0"/>
                </a:cubicBezTo>
                <a:cubicBezTo>
                  <a:pt x="4860922" y="33564"/>
                  <a:pt x="4908039" y="137903"/>
                  <a:pt x="4964313" y="350686"/>
                </a:cubicBezTo>
                <a:cubicBezTo>
                  <a:pt x="4997746" y="828752"/>
                  <a:pt x="4949056" y="1079312"/>
                  <a:pt x="4964313" y="1227376"/>
                </a:cubicBezTo>
                <a:cubicBezTo>
                  <a:pt x="5342716" y="1283810"/>
                  <a:pt x="5548677" y="1249573"/>
                  <a:pt x="5753886" y="1370908"/>
                </a:cubicBezTo>
                <a:cubicBezTo>
                  <a:pt x="5403732" y="1562324"/>
                  <a:pt x="5049745" y="1737587"/>
                  <a:pt x="4964313" y="1753394"/>
                </a:cubicBezTo>
                <a:lnTo>
                  <a:pt x="4964313" y="1753386"/>
                </a:lnTo>
                <a:cubicBezTo>
                  <a:pt x="5014441" y="1912467"/>
                  <a:pt x="4882328" y="2143029"/>
                  <a:pt x="4644593" y="2104073"/>
                </a:cubicBezTo>
                <a:cubicBezTo>
                  <a:pt x="4464431" y="2145483"/>
                  <a:pt x="4305367" y="2110321"/>
                  <a:pt x="4136927" y="2104073"/>
                </a:cubicBezTo>
                <a:cubicBezTo>
                  <a:pt x="3970768" y="2030999"/>
                  <a:pt x="3048116" y="1986905"/>
                  <a:pt x="2895849" y="2104073"/>
                </a:cubicBezTo>
                <a:lnTo>
                  <a:pt x="2895849" y="2104073"/>
                </a:lnTo>
                <a:cubicBezTo>
                  <a:pt x="1830842" y="2138325"/>
                  <a:pt x="1287593" y="2206057"/>
                  <a:pt x="319719" y="2104073"/>
                </a:cubicBezTo>
                <a:cubicBezTo>
                  <a:pt x="118855" y="2073868"/>
                  <a:pt x="59782" y="1984642"/>
                  <a:pt x="0" y="1753386"/>
                </a:cubicBezTo>
                <a:lnTo>
                  <a:pt x="0" y="1753394"/>
                </a:lnTo>
                <a:cubicBezTo>
                  <a:pt x="7246" y="1675221"/>
                  <a:pt x="-16669" y="1421905"/>
                  <a:pt x="0" y="1227376"/>
                </a:cubicBezTo>
                <a:lnTo>
                  <a:pt x="0" y="1227376"/>
                </a:lnTo>
                <a:cubicBezTo>
                  <a:pt x="11989" y="979380"/>
                  <a:pt x="76631" y="561933"/>
                  <a:pt x="0" y="350686"/>
                </a:cubicBezTo>
                <a:close/>
              </a:path>
              <a:path w="4964313" h="2104073" stroke="0" extrusionOk="0">
                <a:moveTo>
                  <a:pt x="0" y="350686"/>
                </a:moveTo>
                <a:cubicBezTo>
                  <a:pt x="-15180" y="177477"/>
                  <a:pt x="97399" y="65582"/>
                  <a:pt x="319719" y="0"/>
                </a:cubicBezTo>
                <a:cubicBezTo>
                  <a:pt x="1460495" y="-5618"/>
                  <a:pt x="1843681" y="41944"/>
                  <a:pt x="2895849" y="0"/>
                </a:cubicBezTo>
                <a:lnTo>
                  <a:pt x="2895849" y="0"/>
                </a:lnTo>
                <a:cubicBezTo>
                  <a:pt x="3385058" y="85610"/>
                  <a:pt x="3693369" y="20322"/>
                  <a:pt x="4136927" y="0"/>
                </a:cubicBezTo>
                <a:cubicBezTo>
                  <a:pt x="4351924" y="-16977"/>
                  <a:pt x="4579014" y="31893"/>
                  <a:pt x="4644593" y="0"/>
                </a:cubicBezTo>
                <a:cubicBezTo>
                  <a:pt x="4859644" y="-18884"/>
                  <a:pt x="4921586" y="90319"/>
                  <a:pt x="4964313" y="350686"/>
                </a:cubicBezTo>
                <a:cubicBezTo>
                  <a:pt x="4939430" y="672356"/>
                  <a:pt x="4909447" y="912605"/>
                  <a:pt x="4964313" y="1227376"/>
                </a:cubicBezTo>
                <a:cubicBezTo>
                  <a:pt x="5056951" y="1242309"/>
                  <a:pt x="5432555" y="1280283"/>
                  <a:pt x="5753886" y="1370908"/>
                </a:cubicBezTo>
                <a:cubicBezTo>
                  <a:pt x="5389302" y="1495991"/>
                  <a:pt x="5114271" y="1702422"/>
                  <a:pt x="4964313" y="1753394"/>
                </a:cubicBezTo>
                <a:lnTo>
                  <a:pt x="4964313" y="1753386"/>
                </a:lnTo>
                <a:cubicBezTo>
                  <a:pt x="4976602" y="1933762"/>
                  <a:pt x="4870402" y="2102406"/>
                  <a:pt x="4644593" y="2104073"/>
                </a:cubicBezTo>
                <a:cubicBezTo>
                  <a:pt x="4447486" y="2069467"/>
                  <a:pt x="4329623" y="2136071"/>
                  <a:pt x="4136927" y="2104073"/>
                </a:cubicBezTo>
                <a:cubicBezTo>
                  <a:pt x="3868353" y="2065752"/>
                  <a:pt x="3094836" y="2281660"/>
                  <a:pt x="2895849" y="2104073"/>
                </a:cubicBezTo>
                <a:lnTo>
                  <a:pt x="2895849" y="2104073"/>
                </a:lnTo>
                <a:cubicBezTo>
                  <a:pt x="2374423" y="2231204"/>
                  <a:pt x="803868" y="2167806"/>
                  <a:pt x="319719" y="2104073"/>
                </a:cubicBezTo>
                <a:cubicBezTo>
                  <a:pt x="173574" y="2057412"/>
                  <a:pt x="-4659" y="1893239"/>
                  <a:pt x="0" y="1753386"/>
                </a:cubicBezTo>
                <a:lnTo>
                  <a:pt x="0" y="1753394"/>
                </a:lnTo>
                <a:cubicBezTo>
                  <a:pt x="10661" y="1532701"/>
                  <a:pt x="-18935" y="1384940"/>
                  <a:pt x="0" y="1227376"/>
                </a:cubicBezTo>
                <a:lnTo>
                  <a:pt x="0" y="1227376"/>
                </a:lnTo>
                <a:cubicBezTo>
                  <a:pt x="-16981" y="897089"/>
                  <a:pt x="-6771" y="439893"/>
                  <a:pt x="0" y="350686"/>
                </a:cubicBezTo>
                <a:close/>
              </a:path>
              <a:path w="4964313" h="2104073" fill="none" stroke="0" extrusionOk="0">
                <a:moveTo>
                  <a:pt x="0" y="350686"/>
                </a:moveTo>
                <a:cubicBezTo>
                  <a:pt x="-3195" y="135667"/>
                  <a:pt x="160563" y="-18241"/>
                  <a:pt x="319719" y="0"/>
                </a:cubicBezTo>
                <a:cubicBezTo>
                  <a:pt x="885938" y="53567"/>
                  <a:pt x="1815354" y="-53880"/>
                  <a:pt x="2895849" y="0"/>
                </a:cubicBezTo>
                <a:lnTo>
                  <a:pt x="2895849" y="0"/>
                </a:lnTo>
                <a:cubicBezTo>
                  <a:pt x="3306715" y="19852"/>
                  <a:pt x="3743265" y="57546"/>
                  <a:pt x="4136927" y="0"/>
                </a:cubicBezTo>
                <a:cubicBezTo>
                  <a:pt x="4204090" y="-3356"/>
                  <a:pt x="4462387" y="-9878"/>
                  <a:pt x="4644593" y="0"/>
                </a:cubicBezTo>
                <a:cubicBezTo>
                  <a:pt x="4855104" y="18792"/>
                  <a:pt x="4921810" y="109595"/>
                  <a:pt x="4964313" y="350686"/>
                </a:cubicBezTo>
                <a:cubicBezTo>
                  <a:pt x="5023416" y="757328"/>
                  <a:pt x="4893501" y="1086062"/>
                  <a:pt x="4964313" y="1227376"/>
                </a:cubicBezTo>
                <a:cubicBezTo>
                  <a:pt x="5278939" y="1224342"/>
                  <a:pt x="5542635" y="1335799"/>
                  <a:pt x="5753886" y="1370908"/>
                </a:cubicBezTo>
                <a:cubicBezTo>
                  <a:pt x="5394760" y="1548675"/>
                  <a:pt x="5066562" y="1750875"/>
                  <a:pt x="4964313" y="1753394"/>
                </a:cubicBezTo>
                <a:lnTo>
                  <a:pt x="4964313" y="1753386"/>
                </a:lnTo>
                <a:cubicBezTo>
                  <a:pt x="4991649" y="1937913"/>
                  <a:pt x="4817986" y="2081102"/>
                  <a:pt x="4644593" y="2104073"/>
                </a:cubicBezTo>
                <a:cubicBezTo>
                  <a:pt x="4451843" y="2111490"/>
                  <a:pt x="4284107" y="2121862"/>
                  <a:pt x="4136927" y="2104073"/>
                </a:cubicBezTo>
                <a:cubicBezTo>
                  <a:pt x="3946362" y="2045180"/>
                  <a:pt x="3108726" y="2021261"/>
                  <a:pt x="2895849" y="2104073"/>
                </a:cubicBezTo>
                <a:lnTo>
                  <a:pt x="2895849" y="2104073"/>
                </a:lnTo>
                <a:cubicBezTo>
                  <a:pt x="1809837" y="2001702"/>
                  <a:pt x="1062442" y="2243262"/>
                  <a:pt x="319719" y="2104073"/>
                </a:cubicBezTo>
                <a:cubicBezTo>
                  <a:pt x="127584" y="2074454"/>
                  <a:pt x="50187" y="1977815"/>
                  <a:pt x="0" y="1753386"/>
                </a:cubicBezTo>
                <a:lnTo>
                  <a:pt x="0" y="1753394"/>
                </a:lnTo>
                <a:cubicBezTo>
                  <a:pt x="-5162" y="1691809"/>
                  <a:pt x="-9503" y="1426107"/>
                  <a:pt x="0" y="1227376"/>
                </a:cubicBezTo>
                <a:lnTo>
                  <a:pt x="0" y="1227376"/>
                </a:lnTo>
                <a:cubicBezTo>
                  <a:pt x="25742" y="881647"/>
                  <a:pt x="56529" y="610871"/>
                  <a:pt x="0" y="350686"/>
                </a:cubicBezTo>
                <a:close/>
              </a:path>
              <a:path w="4964313" h="2104073" fill="none" stroke="0" extrusionOk="0">
                <a:moveTo>
                  <a:pt x="0" y="350686"/>
                </a:moveTo>
                <a:cubicBezTo>
                  <a:pt x="-14636" y="161911"/>
                  <a:pt x="140275" y="-29023"/>
                  <a:pt x="319719" y="0"/>
                </a:cubicBezTo>
                <a:cubicBezTo>
                  <a:pt x="1160211" y="38071"/>
                  <a:pt x="2039913" y="-127223"/>
                  <a:pt x="2895849" y="0"/>
                </a:cubicBezTo>
                <a:lnTo>
                  <a:pt x="2895849" y="0"/>
                </a:lnTo>
                <a:cubicBezTo>
                  <a:pt x="3306578" y="49479"/>
                  <a:pt x="3805659" y="91426"/>
                  <a:pt x="4136927" y="0"/>
                </a:cubicBezTo>
                <a:cubicBezTo>
                  <a:pt x="4369191" y="40386"/>
                  <a:pt x="4563453" y="20288"/>
                  <a:pt x="4644593" y="0"/>
                </a:cubicBezTo>
                <a:cubicBezTo>
                  <a:pt x="4877031" y="26361"/>
                  <a:pt x="4911009" y="129670"/>
                  <a:pt x="4964313" y="350686"/>
                </a:cubicBezTo>
                <a:cubicBezTo>
                  <a:pt x="5015651" y="783450"/>
                  <a:pt x="4925547" y="1084208"/>
                  <a:pt x="4964313" y="1227376"/>
                </a:cubicBezTo>
                <a:cubicBezTo>
                  <a:pt x="5284547" y="1243087"/>
                  <a:pt x="5540924" y="1306593"/>
                  <a:pt x="5753886" y="1370908"/>
                </a:cubicBezTo>
                <a:cubicBezTo>
                  <a:pt x="5400559" y="1545919"/>
                  <a:pt x="5056224" y="1735234"/>
                  <a:pt x="4964313" y="1753394"/>
                </a:cubicBezTo>
                <a:lnTo>
                  <a:pt x="4964313" y="1753386"/>
                </a:lnTo>
                <a:cubicBezTo>
                  <a:pt x="5024289" y="1907630"/>
                  <a:pt x="4853660" y="2118224"/>
                  <a:pt x="4644593" y="2104073"/>
                </a:cubicBezTo>
                <a:cubicBezTo>
                  <a:pt x="4442358" y="2119686"/>
                  <a:pt x="4279639" y="2102103"/>
                  <a:pt x="4136927" y="2104073"/>
                </a:cubicBezTo>
                <a:cubicBezTo>
                  <a:pt x="3928821" y="2015811"/>
                  <a:pt x="3073194" y="1986875"/>
                  <a:pt x="2895849" y="2104073"/>
                </a:cubicBezTo>
                <a:lnTo>
                  <a:pt x="2895849" y="2104073"/>
                </a:lnTo>
                <a:cubicBezTo>
                  <a:pt x="1837943" y="2081746"/>
                  <a:pt x="1210595" y="2213062"/>
                  <a:pt x="319719" y="2104073"/>
                </a:cubicBezTo>
                <a:cubicBezTo>
                  <a:pt x="117911" y="2061118"/>
                  <a:pt x="46100" y="1979142"/>
                  <a:pt x="0" y="1753386"/>
                </a:cubicBezTo>
                <a:lnTo>
                  <a:pt x="0" y="1753394"/>
                </a:lnTo>
                <a:cubicBezTo>
                  <a:pt x="6011" y="1673242"/>
                  <a:pt x="-5692" y="1439561"/>
                  <a:pt x="0" y="1227376"/>
                </a:cubicBezTo>
                <a:lnTo>
                  <a:pt x="0" y="1227376"/>
                </a:lnTo>
                <a:cubicBezTo>
                  <a:pt x="22249" y="917326"/>
                  <a:pt x="56161" y="604437"/>
                  <a:pt x="0" y="350686"/>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02BF1-8837-4255-C66D-674EEF72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9144000" cy="5143500"/>
          </a:xfrm>
          <a:prstGeom prst="rect">
            <a:avLst/>
          </a:prstGeom>
        </p:spPr>
      </p:pic>
      <p:grpSp>
        <p:nvGrpSpPr>
          <p:cNvPr id="9" name="Group 8">
            <a:extLst>
              <a:ext uri="{FF2B5EF4-FFF2-40B4-BE49-F238E27FC236}">
                <a16:creationId xmlns:a16="http://schemas.microsoft.com/office/drawing/2014/main" id="{75C1D479-E2F3-80BE-F1C6-ACD45596F886}"/>
              </a:ext>
            </a:extLst>
          </p:cNvPr>
          <p:cNvGrpSpPr/>
          <p:nvPr/>
        </p:nvGrpSpPr>
        <p:grpSpPr>
          <a:xfrm>
            <a:off x="55175" y="1012288"/>
            <a:ext cx="4921906" cy="4198217"/>
            <a:chOff x="73566" y="1349717"/>
            <a:chExt cx="6562541" cy="5597623"/>
          </a:xfrm>
        </p:grpSpPr>
        <p:sp>
          <p:nvSpPr>
            <p:cNvPr id="6" name="Freeform 15">
              <a:extLst>
                <a:ext uri="{FF2B5EF4-FFF2-40B4-BE49-F238E27FC236}">
                  <a16:creationId xmlns:a16="http://schemas.microsoft.com/office/drawing/2014/main" id="{786CA410-67C2-2D75-D047-443F1C36DA4D}"/>
                </a:ext>
              </a:extLst>
            </p:cNvPr>
            <p:cNvSpPr/>
            <p:nvPr/>
          </p:nvSpPr>
          <p:spPr>
            <a:xfrm>
              <a:off x="73566" y="1349717"/>
              <a:ext cx="6562541" cy="5597623"/>
            </a:xfrm>
            <a:custGeom>
              <a:avLst/>
              <a:gdLst/>
              <a:ahLst/>
              <a:cxnLst/>
              <a:rect l="l" t="t" r="r" b="b"/>
              <a:pathLst>
                <a:path w="4824109" h="4114800">
                  <a:moveTo>
                    <a:pt x="0" y="0"/>
                  </a:moveTo>
                  <a:lnTo>
                    <a:pt x="4824110" y="0"/>
                  </a:lnTo>
                  <a:lnTo>
                    <a:pt x="48241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100FBAB2-B66E-FCA2-DF25-2B78F6CE8F08}"/>
                </a:ext>
              </a:extLst>
            </p:cNvPr>
            <p:cNvPicPr>
              <a:picLocks noChangeAspect="1"/>
            </p:cNvPicPr>
            <p:nvPr/>
          </p:nvPicPr>
          <p:blipFill>
            <a:blip r:embed="rId7"/>
            <a:stretch>
              <a:fillRect/>
            </a:stretch>
          </p:blipFill>
          <p:spPr>
            <a:xfrm>
              <a:off x="2572516" y="3429000"/>
              <a:ext cx="782320" cy="782320"/>
            </a:xfrm>
            <a:prstGeom prst="rect">
              <a:avLst/>
            </a:prstGeom>
          </p:spPr>
        </p:pic>
      </p:grpSp>
      <p:pic>
        <p:nvPicPr>
          <p:cNvPr id="2" name="Picture 1">
            <a:extLst>
              <a:ext uri="{FF2B5EF4-FFF2-40B4-BE49-F238E27FC236}">
                <a16:creationId xmlns:a16="http://schemas.microsoft.com/office/drawing/2014/main" id="{9EAF379C-770D-0182-6A1C-0BA3E4930F7E}"/>
              </a:ext>
            </a:extLst>
          </p:cNvPr>
          <p:cNvPicPr>
            <a:picLocks noChangeAspect="1"/>
          </p:cNvPicPr>
          <p:nvPr/>
        </p:nvPicPr>
        <p:blipFill>
          <a:blip r:embed="rId8"/>
          <a:stretch>
            <a:fillRect/>
          </a:stretch>
        </p:blipFill>
        <p:spPr>
          <a:xfrm>
            <a:off x="332057" y="0"/>
            <a:ext cx="9035055" cy="1036410"/>
          </a:xfrm>
          <a:prstGeom prst="rect">
            <a:avLst/>
          </a:prstGeom>
        </p:spPr>
      </p:pic>
    </p:spTree>
    <p:controls>
      <mc:AlternateContent xmlns:mc="http://schemas.openxmlformats.org/markup-compatibility/2006">
        <mc:Choice xmlns:v="urn:schemas-microsoft-com:vml" Requires="v">
          <p:control name="TextBox1" r:id="rId1" imgW="3638520" imgH="1047600"/>
        </mc:Choice>
        <mc:Fallback>
          <p:control name="TextBox1" r:id="rId1" imgW="3638520" imgH="104760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9"/>
                <a:stretch>
                  <a:fillRect/>
                </a:stretch>
              </p:blipFill>
              <p:spPr>
                <a:xfrm>
                  <a:off x="5293685" y="1526145"/>
                  <a:ext cx="3637958" cy="1045606"/>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88C6D-B877-16A3-11D6-565A09899B81}"/>
              </a:ext>
            </a:extLst>
          </p:cNvPr>
          <p:cNvPicPr>
            <a:picLocks noChangeAspect="1"/>
          </p:cNvPicPr>
          <p:nvPr/>
        </p:nvPicPr>
        <p:blipFill>
          <a:blip r:embed="rId2"/>
          <a:stretch>
            <a:fillRect/>
          </a:stretch>
        </p:blipFill>
        <p:spPr>
          <a:xfrm>
            <a:off x="0" y="0"/>
            <a:ext cx="9144000" cy="51435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307911" y="1428457"/>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2800" y="277026"/>
                  <a:pt x="226452" y="42345"/>
                  <a:pt x="449440" y="0"/>
                </a:cubicBezTo>
                <a:cubicBezTo>
                  <a:pt x="1871905" y="90973"/>
                  <a:pt x="6051671" y="212174"/>
                  <a:pt x="8207036" y="0"/>
                </a:cubicBezTo>
                <a:cubicBezTo>
                  <a:pt x="8449114" y="-42275"/>
                  <a:pt x="8581849" y="178648"/>
                  <a:pt x="8656476" y="449440"/>
                </a:cubicBezTo>
                <a:cubicBezTo>
                  <a:pt x="8790713" y="802527"/>
                  <a:pt x="8522899" y="1911401"/>
                  <a:pt x="8656476" y="2866725"/>
                </a:cubicBezTo>
                <a:cubicBezTo>
                  <a:pt x="8663327" y="3080176"/>
                  <a:pt x="8433886" y="3292210"/>
                  <a:pt x="8207036" y="3316165"/>
                </a:cubicBezTo>
                <a:cubicBezTo>
                  <a:pt x="7152018" y="3490097"/>
                  <a:pt x="2658674" y="3588383"/>
                  <a:pt x="449440" y="3316165"/>
                </a:cubicBezTo>
                <a:cubicBezTo>
                  <a:pt x="261084" y="3309398"/>
                  <a:pt x="-11202" y="3117159"/>
                  <a:pt x="0" y="2866725"/>
                </a:cubicBezTo>
                <a:cubicBezTo>
                  <a:pt x="81366" y="1709758"/>
                  <a:pt x="-31374" y="861385"/>
                  <a:pt x="0" y="449440"/>
                </a:cubicBezTo>
                <a:close/>
              </a:path>
              <a:path w="8656476" h="3316165" stroke="0" extrusionOk="0">
                <a:moveTo>
                  <a:pt x="0" y="449440"/>
                </a:moveTo>
                <a:cubicBezTo>
                  <a:pt x="4300" y="227676"/>
                  <a:pt x="214089" y="-6926"/>
                  <a:pt x="449440" y="0"/>
                </a:cubicBezTo>
                <a:cubicBezTo>
                  <a:pt x="2829206" y="59277"/>
                  <a:pt x="6115466" y="-37308"/>
                  <a:pt x="8207036" y="0"/>
                </a:cubicBezTo>
                <a:cubicBezTo>
                  <a:pt x="8418623" y="-19903"/>
                  <a:pt x="8683302" y="166533"/>
                  <a:pt x="8656476" y="449440"/>
                </a:cubicBezTo>
                <a:cubicBezTo>
                  <a:pt x="8701857" y="1283187"/>
                  <a:pt x="8786532" y="2357293"/>
                  <a:pt x="8656476" y="2866725"/>
                </a:cubicBezTo>
                <a:cubicBezTo>
                  <a:pt x="8640049" y="3108398"/>
                  <a:pt x="8415274" y="3305439"/>
                  <a:pt x="8207036" y="3316165"/>
                </a:cubicBezTo>
                <a:cubicBezTo>
                  <a:pt x="5838327" y="2773490"/>
                  <a:pt x="3215963" y="3786555"/>
                  <a:pt x="449440" y="3316165"/>
                </a:cubicBezTo>
                <a:cubicBezTo>
                  <a:pt x="167994" y="3338145"/>
                  <a:pt x="-36898" y="3076635"/>
                  <a:pt x="0" y="2866725"/>
                </a:cubicBezTo>
                <a:cubicBezTo>
                  <a:pt x="35085" y="1633083"/>
                  <a:pt x="59421" y="845215"/>
                  <a:pt x="0" y="449440"/>
                </a:cubicBezTo>
                <a:close/>
              </a:path>
              <a:path w="8656476" h="3316165" fill="none" stroke="0" extrusionOk="0">
                <a:moveTo>
                  <a:pt x="0" y="449440"/>
                </a:moveTo>
                <a:cubicBezTo>
                  <a:pt x="16353" y="247193"/>
                  <a:pt x="221379" y="37706"/>
                  <a:pt x="449440" y="0"/>
                </a:cubicBezTo>
                <a:cubicBezTo>
                  <a:pt x="2367830" y="195648"/>
                  <a:pt x="5941409" y="111542"/>
                  <a:pt x="8207036" y="0"/>
                </a:cubicBezTo>
                <a:cubicBezTo>
                  <a:pt x="8416799" y="-50020"/>
                  <a:pt x="8646833" y="158791"/>
                  <a:pt x="8656476" y="449440"/>
                </a:cubicBezTo>
                <a:cubicBezTo>
                  <a:pt x="8843479" y="706979"/>
                  <a:pt x="8624799" y="1805094"/>
                  <a:pt x="8656476" y="2866725"/>
                </a:cubicBezTo>
                <a:cubicBezTo>
                  <a:pt x="8656898" y="3092489"/>
                  <a:pt x="8432261" y="3310179"/>
                  <a:pt x="8207036" y="3316165"/>
                </a:cubicBezTo>
                <a:cubicBezTo>
                  <a:pt x="6669223" y="3025399"/>
                  <a:pt x="2274100" y="3421828"/>
                  <a:pt x="449440" y="3316165"/>
                </a:cubicBezTo>
                <a:cubicBezTo>
                  <a:pt x="222532" y="3310368"/>
                  <a:pt x="-36386" y="3101873"/>
                  <a:pt x="0" y="2866725"/>
                </a:cubicBezTo>
                <a:cubicBezTo>
                  <a:pt x="30983" y="1836895"/>
                  <a:pt x="-66139" y="969122"/>
                  <a:pt x="0" y="44944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spcBef>
                <a:spcPts val="900"/>
              </a:spcBef>
              <a:buClrTx/>
            </a:pPr>
            <a:endParaRPr lang="en-US" sz="2100" kern="1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460505" y="1665450"/>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566419" y="1603462"/>
            <a:ext cx="689997" cy="689997"/>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460505" y="2401209"/>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566419" y="2339221"/>
            <a:ext cx="689997" cy="689997"/>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460505" y="3136968"/>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566419" y="3074980"/>
            <a:ext cx="689997" cy="689997"/>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460505" y="3872727"/>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566419" y="3810739"/>
            <a:ext cx="689997" cy="689997"/>
          </a:xfrm>
          <a:prstGeom prst="rect">
            <a:avLst/>
          </a:prstGeom>
        </p:spPr>
      </p:pic>
      <p:pic>
        <p:nvPicPr>
          <p:cNvPr id="3" name="Picture 2">
            <a:extLst>
              <a:ext uri="{FF2B5EF4-FFF2-40B4-BE49-F238E27FC236}">
                <a16:creationId xmlns:a16="http://schemas.microsoft.com/office/drawing/2014/main" id="{4AB7B3B8-4739-4D07-7B98-3D1D2ACFC9AA}"/>
              </a:ext>
            </a:extLst>
          </p:cNvPr>
          <p:cNvPicPr>
            <a:picLocks noChangeAspect="1"/>
          </p:cNvPicPr>
          <p:nvPr/>
        </p:nvPicPr>
        <p:blipFill>
          <a:blip r:embed="rId4"/>
          <a:stretch>
            <a:fillRect/>
          </a:stretch>
        </p:blipFill>
        <p:spPr>
          <a:xfrm>
            <a:off x="2492530" y="147558"/>
            <a:ext cx="4371211" cy="120711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12" name="Hình chữ nhật: Góc Tròn 8">
            <a:extLst>
              <a:ext uri="{FF2B5EF4-FFF2-40B4-BE49-F238E27FC236}">
                <a16:creationId xmlns:a16="http://schemas.microsoft.com/office/drawing/2014/main" id="{A70A5849-E0FE-2A8B-0A28-EDBF71EF2C15}"/>
              </a:ext>
            </a:extLst>
          </p:cNvPr>
          <p:cNvSpPr/>
          <p:nvPr/>
        </p:nvSpPr>
        <p:spPr>
          <a:xfrm>
            <a:off x="2087131" y="970113"/>
            <a:ext cx="6556688" cy="12701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Đọc đúng và diễn cảm bài thơ Trước cổng trời, biết nhấn giọng vào những từ ngữ cần thiết để thể hiện cảm xúc ngỡ ngàng trước vẻ đẹp hoang sơ, kì thú, thơ mộng, hữu tình của cảnh vật thiên nhiên miền núi cao.</a:t>
            </a:r>
          </a:p>
        </p:txBody>
      </p:sp>
      <p:pic>
        <p:nvPicPr>
          <p:cNvPr id="13" name="Hình ảnh 10" descr="Ảnh có chứa bánh sinh nhật, phim hoạt hình&#10;&#10;Mô tả được tạo tự động">
            <a:extLst>
              <a:ext uri="{FF2B5EF4-FFF2-40B4-BE49-F238E27FC236}">
                <a16:creationId xmlns:a16="http://schemas.microsoft.com/office/drawing/2014/main" id="{D076637E-F1AA-EC66-F2D8-D8359F486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10" y="1203295"/>
            <a:ext cx="3912512" cy="3912512"/>
          </a:xfrm>
          <a:prstGeom prst="rect">
            <a:avLst/>
          </a:prstGeom>
        </p:spPr>
      </p:pic>
      <p:pic>
        <p:nvPicPr>
          <p:cNvPr id="14" name="Picture 13">
            <a:extLst>
              <a:ext uri="{FF2B5EF4-FFF2-40B4-BE49-F238E27FC236}">
                <a16:creationId xmlns:a16="http://schemas.microsoft.com/office/drawing/2014/main" id="{864E5AB5-30A9-6299-3EA5-BBAD145048B5}"/>
              </a:ext>
            </a:extLst>
          </p:cNvPr>
          <p:cNvPicPr>
            <a:picLocks noChangeAspect="1"/>
          </p:cNvPicPr>
          <p:nvPr/>
        </p:nvPicPr>
        <p:blipFill>
          <a:blip r:embed="rId4"/>
          <a:stretch>
            <a:fillRect/>
          </a:stretch>
        </p:blipFill>
        <p:spPr>
          <a:xfrm>
            <a:off x="2192806" y="0"/>
            <a:ext cx="5291787" cy="1072989"/>
          </a:xfrm>
          <a:prstGeom prst="rect">
            <a:avLst/>
          </a:prstGeom>
        </p:spPr>
      </p:pic>
      <p:sp>
        <p:nvSpPr>
          <p:cNvPr id="19" name="Hình chữ nhật: Góc Tròn 8">
            <a:extLst>
              <a:ext uri="{FF2B5EF4-FFF2-40B4-BE49-F238E27FC236}">
                <a16:creationId xmlns:a16="http://schemas.microsoft.com/office/drawing/2014/main" id="{B42562FF-696B-B5CA-493A-39B930C0C906}"/>
              </a:ext>
            </a:extLst>
          </p:cNvPr>
          <p:cNvSpPr/>
          <p:nvPr/>
        </p:nvSpPr>
        <p:spPr>
          <a:xfrm>
            <a:off x="2216671" y="2516973"/>
            <a:ext cx="6556688" cy="22988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Nhận biết được hình ảnh thơ, thời gian và không gian được thể hiện trong bài thơ. Nhận biết được cảnh vật thiên nhiên vùng núi cao mang vẻ đẹp hoang sơ, khoáng đạt, trong lành, thơ mộng, qua lời thơ giàu hình ảnh, gợi âm thanh, sắc màu,... Trong không gian ấy, hình ảnh con người hiện lên chan hoà với thiên nhiên và đầy sức sống.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0585" y="754380"/>
            <a:ext cx="2218055" cy="2401570"/>
          </a:xfrm>
          <a:prstGeom prst="rect">
            <a:avLst/>
          </a:prstGeom>
        </p:spPr>
      </p:pic>
    </p:spTree>
  </p:cSld>
  <p:clrMapOvr>
    <a:masterClrMapping/>
  </p:clrMapOvr>
  <p:transition>
    <p:fade/>
  </p:transition>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470</TotalTime>
  <Words>952</Words>
  <Application>Microsoft Office PowerPoint</Application>
  <PresentationFormat>On-screen Show (16:9)</PresentationFormat>
  <Paragraphs>99</Paragraphs>
  <Slides>35</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Arial</vt:lpstr>
      <vt:lpstr>Calibri</vt:lpstr>
      <vt:lpstr>Cambria</vt:lpstr>
      <vt:lpstr>Catamaran</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subject>9Slide.vn</dc:subject>
  <dc:creator>huong</dc:creator>
  <dc:description>9Slide.vn</dc:description>
  <cp:lastModifiedBy>Lương Thành Trung</cp:lastModifiedBy>
  <cp:revision>47</cp:revision>
  <dcterms:created xsi:type="dcterms:W3CDTF">2021-10-12T05:19:00Z</dcterms:created>
  <dcterms:modified xsi:type="dcterms:W3CDTF">2024-10-18T13:58:27Z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