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68" r:id="rId2"/>
    <p:sldId id="271" r:id="rId3"/>
    <p:sldId id="273" r:id="rId4"/>
    <p:sldId id="264" r:id="rId5"/>
    <p:sldId id="265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FFCC"/>
    <a:srgbClr val="FFFFFF"/>
    <a:srgbClr val="FAEDDF"/>
    <a:srgbClr val="FDEDD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6900-9AC8-448C-AA38-37894544592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0099-2A3B-480C-9F0C-8EC7DAAC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2EC793-91D8-4614-B8DD-91BAE65CEB3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27340B-BF6B-4970-A85D-B56BF0CE96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331774" y="4701754"/>
            <a:ext cx="841652" cy="82105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05000" y="2872576"/>
            <a:ext cx="116892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73373" y="1872769"/>
            <a:ext cx="0" cy="11312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505200" y="2983475"/>
            <a:ext cx="487687" cy="8675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87269" y="2438400"/>
            <a:ext cx="511341" cy="14366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/>
        </p:blipFill>
        <p:spPr bwMode="auto">
          <a:xfrm>
            <a:off x="7262452" y="4751204"/>
            <a:ext cx="1043348" cy="890229"/>
          </a:xfrm>
          <a:prstGeom prst="rect">
            <a:avLst/>
          </a:prstGeom>
          <a:noFill/>
          <a:ln w="12700">
            <a:noFill/>
          </a:ln>
          <a:effectLst/>
        </p:spPr>
      </p:pic>
      <p:sp>
        <p:nvSpPr>
          <p:cNvPr id="37" name="Freeform 36"/>
          <p:cNvSpPr/>
          <p:nvPr/>
        </p:nvSpPr>
        <p:spPr>
          <a:xfrm rot="10213059" flipH="1">
            <a:off x="4411458" y="4736152"/>
            <a:ext cx="673463" cy="797550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7211552" y="2811113"/>
            <a:ext cx="1504950" cy="569804"/>
          </a:xfrm>
          <a:custGeom>
            <a:avLst/>
            <a:gdLst>
              <a:gd name="connsiteX0" fmla="*/ 0 w 2883744"/>
              <a:gd name="connsiteY0" fmla="*/ 152400 h 443383"/>
              <a:gd name="connsiteX1" fmla="*/ 41564 w 2883744"/>
              <a:gd name="connsiteY1" fmla="*/ 83128 h 443383"/>
              <a:gd name="connsiteX2" fmla="*/ 166254 w 2883744"/>
              <a:gd name="connsiteY2" fmla="*/ 27710 h 443383"/>
              <a:gd name="connsiteX3" fmla="*/ 207818 w 2883744"/>
              <a:gd name="connsiteY3" fmla="*/ 13855 h 443383"/>
              <a:gd name="connsiteX4" fmla="*/ 249382 w 2883744"/>
              <a:gd name="connsiteY4" fmla="*/ 0 h 443383"/>
              <a:gd name="connsiteX5" fmla="*/ 387927 w 2883744"/>
              <a:gd name="connsiteY5" fmla="*/ 27710 h 443383"/>
              <a:gd name="connsiteX6" fmla="*/ 429491 w 2883744"/>
              <a:gd name="connsiteY6" fmla="*/ 55419 h 443383"/>
              <a:gd name="connsiteX7" fmla="*/ 457200 w 2883744"/>
              <a:gd name="connsiteY7" fmla="*/ 96982 h 443383"/>
              <a:gd name="connsiteX8" fmla="*/ 484909 w 2883744"/>
              <a:gd name="connsiteY8" fmla="*/ 152400 h 443383"/>
              <a:gd name="connsiteX9" fmla="*/ 512618 w 2883744"/>
              <a:gd name="connsiteY9" fmla="*/ 180110 h 443383"/>
              <a:gd name="connsiteX10" fmla="*/ 526473 w 2883744"/>
              <a:gd name="connsiteY10" fmla="*/ 221673 h 443383"/>
              <a:gd name="connsiteX11" fmla="*/ 568036 w 2883744"/>
              <a:gd name="connsiteY11" fmla="*/ 249382 h 443383"/>
              <a:gd name="connsiteX12" fmla="*/ 665018 w 2883744"/>
              <a:gd name="connsiteY12" fmla="*/ 277091 h 443383"/>
              <a:gd name="connsiteX13" fmla="*/ 817418 w 2883744"/>
              <a:gd name="connsiteY13" fmla="*/ 263237 h 443383"/>
              <a:gd name="connsiteX14" fmla="*/ 900545 w 2883744"/>
              <a:gd name="connsiteY14" fmla="*/ 235528 h 443383"/>
              <a:gd name="connsiteX15" fmla="*/ 983673 w 2883744"/>
              <a:gd name="connsiteY15" fmla="*/ 180110 h 443383"/>
              <a:gd name="connsiteX16" fmla="*/ 1011382 w 2883744"/>
              <a:gd name="connsiteY16" fmla="*/ 152400 h 443383"/>
              <a:gd name="connsiteX17" fmla="*/ 1052945 w 2883744"/>
              <a:gd name="connsiteY17" fmla="*/ 138546 h 443383"/>
              <a:gd name="connsiteX18" fmla="*/ 1094509 w 2883744"/>
              <a:gd name="connsiteY18" fmla="*/ 96982 h 443383"/>
              <a:gd name="connsiteX19" fmla="*/ 1246909 w 2883744"/>
              <a:gd name="connsiteY19" fmla="*/ 55419 h 443383"/>
              <a:gd name="connsiteX20" fmla="*/ 1385454 w 2883744"/>
              <a:gd name="connsiteY20" fmla="*/ 69273 h 443383"/>
              <a:gd name="connsiteX21" fmla="*/ 1427018 w 2883744"/>
              <a:gd name="connsiteY21" fmla="*/ 83128 h 443383"/>
              <a:gd name="connsiteX22" fmla="*/ 1524000 w 2883744"/>
              <a:gd name="connsiteY22" fmla="*/ 207819 h 443383"/>
              <a:gd name="connsiteX23" fmla="*/ 1565564 w 2883744"/>
              <a:gd name="connsiteY23" fmla="*/ 249382 h 443383"/>
              <a:gd name="connsiteX24" fmla="*/ 1690254 w 2883744"/>
              <a:gd name="connsiteY24" fmla="*/ 304800 h 443383"/>
              <a:gd name="connsiteX25" fmla="*/ 1731818 w 2883744"/>
              <a:gd name="connsiteY25" fmla="*/ 318655 h 443383"/>
              <a:gd name="connsiteX26" fmla="*/ 1773382 w 2883744"/>
              <a:gd name="connsiteY26" fmla="*/ 332510 h 443383"/>
              <a:gd name="connsiteX27" fmla="*/ 1967345 w 2883744"/>
              <a:gd name="connsiteY27" fmla="*/ 318655 h 443383"/>
              <a:gd name="connsiteX28" fmla="*/ 2050473 w 2883744"/>
              <a:gd name="connsiteY28" fmla="*/ 277091 h 443383"/>
              <a:gd name="connsiteX29" fmla="*/ 2092036 w 2883744"/>
              <a:gd name="connsiteY29" fmla="*/ 263237 h 443383"/>
              <a:gd name="connsiteX30" fmla="*/ 2147454 w 2883744"/>
              <a:gd name="connsiteY30" fmla="*/ 193964 h 443383"/>
              <a:gd name="connsiteX31" fmla="*/ 2161309 w 2883744"/>
              <a:gd name="connsiteY31" fmla="*/ 152400 h 443383"/>
              <a:gd name="connsiteX32" fmla="*/ 2202873 w 2883744"/>
              <a:gd name="connsiteY32" fmla="*/ 124691 h 443383"/>
              <a:gd name="connsiteX33" fmla="*/ 2355273 w 2883744"/>
              <a:gd name="connsiteY33" fmla="*/ 96982 h 443383"/>
              <a:gd name="connsiteX34" fmla="*/ 2535382 w 2883744"/>
              <a:gd name="connsiteY34" fmla="*/ 110837 h 443383"/>
              <a:gd name="connsiteX35" fmla="*/ 2618509 w 2883744"/>
              <a:gd name="connsiteY35" fmla="*/ 166255 h 443383"/>
              <a:gd name="connsiteX36" fmla="*/ 2660073 w 2883744"/>
              <a:gd name="connsiteY36" fmla="*/ 180110 h 443383"/>
              <a:gd name="connsiteX37" fmla="*/ 2743200 w 2883744"/>
              <a:gd name="connsiteY37" fmla="*/ 235528 h 443383"/>
              <a:gd name="connsiteX38" fmla="*/ 2784764 w 2883744"/>
              <a:gd name="connsiteY38" fmla="*/ 263237 h 443383"/>
              <a:gd name="connsiteX39" fmla="*/ 2826327 w 2883744"/>
              <a:gd name="connsiteY39" fmla="*/ 387928 h 443383"/>
              <a:gd name="connsiteX40" fmla="*/ 2840182 w 2883744"/>
              <a:gd name="connsiteY40" fmla="*/ 429491 h 443383"/>
              <a:gd name="connsiteX41" fmla="*/ 2867891 w 2883744"/>
              <a:gd name="connsiteY41" fmla="*/ 443346 h 44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3744" h="443383">
                <a:moveTo>
                  <a:pt x="0" y="152400"/>
                </a:moveTo>
                <a:cubicBezTo>
                  <a:pt x="13855" y="129309"/>
                  <a:pt x="24039" y="103573"/>
                  <a:pt x="41564" y="83128"/>
                </a:cubicBezTo>
                <a:cubicBezTo>
                  <a:pt x="67911" y="52390"/>
                  <a:pt x="136651" y="37578"/>
                  <a:pt x="166254" y="27710"/>
                </a:cubicBezTo>
                <a:lnTo>
                  <a:pt x="207818" y="13855"/>
                </a:lnTo>
                <a:lnTo>
                  <a:pt x="249382" y="0"/>
                </a:lnTo>
                <a:cubicBezTo>
                  <a:pt x="285127" y="5107"/>
                  <a:pt x="349235" y="8364"/>
                  <a:pt x="387927" y="27710"/>
                </a:cubicBezTo>
                <a:cubicBezTo>
                  <a:pt x="402820" y="35157"/>
                  <a:pt x="415636" y="46183"/>
                  <a:pt x="429491" y="55419"/>
                </a:cubicBezTo>
                <a:cubicBezTo>
                  <a:pt x="438727" y="69273"/>
                  <a:pt x="448939" y="82525"/>
                  <a:pt x="457200" y="96982"/>
                </a:cubicBezTo>
                <a:cubicBezTo>
                  <a:pt x="467447" y="114914"/>
                  <a:pt x="473453" y="135216"/>
                  <a:pt x="484909" y="152400"/>
                </a:cubicBezTo>
                <a:cubicBezTo>
                  <a:pt x="492155" y="163269"/>
                  <a:pt x="503382" y="170873"/>
                  <a:pt x="512618" y="180110"/>
                </a:cubicBezTo>
                <a:cubicBezTo>
                  <a:pt x="517236" y="193964"/>
                  <a:pt x="517350" y="210269"/>
                  <a:pt x="526473" y="221673"/>
                </a:cubicBezTo>
                <a:cubicBezTo>
                  <a:pt x="536875" y="234675"/>
                  <a:pt x="553143" y="241935"/>
                  <a:pt x="568036" y="249382"/>
                </a:cubicBezTo>
                <a:cubicBezTo>
                  <a:pt x="587915" y="259322"/>
                  <a:pt x="647258" y="272651"/>
                  <a:pt x="665018" y="277091"/>
                </a:cubicBezTo>
                <a:cubicBezTo>
                  <a:pt x="715818" y="272473"/>
                  <a:pt x="767185" y="272102"/>
                  <a:pt x="817418" y="263237"/>
                </a:cubicBezTo>
                <a:cubicBezTo>
                  <a:pt x="846181" y="258161"/>
                  <a:pt x="900545" y="235528"/>
                  <a:pt x="900545" y="235528"/>
                </a:cubicBezTo>
                <a:cubicBezTo>
                  <a:pt x="928254" y="217055"/>
                  <a:pt x="960125" y="203659"/>
                  <a:pt x="983673" y="180110"/>
                </a:cubicBezTo>
                <a:cubicBezTo>
                  <a:pt x="992909" y="170873"/>
                  <a:pt x="1000181" y="159121"/>
                  <a:pt x="1011382" y="152400"/>
                </a:cubicBezTo>
                <a:cubicBezTo>
                  <a:pt x="1023905" y="144886"/>
                  <a:pt x="1039091" y="143164"/>
                  <a:pt x="1052945" y="138546"/>
                </a:cubicBezTo>
                <a:cubicBezTo>
                  <a:pt x="1066800" y="124691"/>
                  <a:pt x="1077381" y="106497"/>
                  <a:pt x="1094509" y="96982"/>
                </a:cubicBezTo>
                <a:cubicBezTo>
                  <a:pt x="1134060" y="75009"/>
                  <a:pt x="1202138" y="64373"/>
                  <a:pt x="1246909" y="55419"/>
                </a:cubicBezTo>
                <a:cubicBezTo>
                  <a:pt x="1293091" y="60037"/>
                  <a:pt x="1339582" y="62216"/>
                  <a:pt x="1385454" y="69273"/>
                </a:cubicBezTo>
                <a:cubicBezTo>
                  <a:pt x="1399888" y="71494"/>
                  <a:pt x="1414867" y="75027"/>
                  <a:pt x="1427018" y="83128"/>
                </a:cubicBezTo>
                <a:cubicBezTo>
                  <a:pt x="1485524" y="122132"/>
                  <a:pt x="1468942" y="152763"/>
                  <a:pt x="1524000" y="207819"/>
                </a:cubicBezTo>
                <a:cubicBezTo>
                  <a:pt x="1537855" y="221673"/>
                  <a:pt x="1550512" y="236839"/>
                  <a:pt x="1565564" y="249382"/>
                </a:cubicBezTo>
                <a:cubicBezTo>
                  <a:pt x="1609476" y="285975"/>
                  <a:pt x="1629840" y="284662"/>
                  <a:pt x="1690254" y="304800"/>
                </a:cubicBezTo>
                <a:lnTo>
                  <a:pt x="1731818" y="318655"/>
                </a:lnTo>
                <a:lnTo>
                  <a:pt x="1773382" y="332510"/>
                </a:lnTo>
                <a:cubicBezTo>
                  <a:pt x="1838036" y="327892"/>
                  <a:pt x="1902970" y="326229"/>
                  <a:pt x="1967345" y="318655"/>
                </a:cubicBezTo>
                <a:cubicBezTo>
                  <a:pt x="2012883" y="313297"/>
                  <a:pt x="2010237" y="297209"/>
                  <a:pt x="2050473" y="277091"/>
                </a:cubicBezTo>
                <a:cubicBezTo>
                  <a:pt x="2063535" y="270560"/>
                  <a:pt x="2078182" y="267855"/>
                  <a:pt x="2092036" y="263237"/>
                </a:cubicBezTo>
                <a:cubicBezTo>
                  <a:pt x="2126861" y="158764"/>
                  <a:pt x="2075834" y="283490"/>
                  <a:pt x="2147454" y="193964"/>
                </a:cubicBezTo>
                <a:cubicBezTo>
                  <a:pt x="2156577" y="182560"/>
                  <a:pt x="2152186" y="163804"/>
                  <a:pt x="2161309" y="152400"/>
                </a:cubicBezTo>
                <a:cubicBezTo>
                  <a:pt x="2171711" y="139398"/>
                  <a:pt x="2187980" y="132138"/>
                  <a:pt x="2202873" y="124691"/>
                </a:cubicBezTo>
                <a:cubicBezTo>
                  <a:pt x="2245586" y="103335"/>
                  <a:pt x="2317071" y="101757"/>
                  <a:pt x="2355273" y="96982"/>
                </a:cubicBezTo>
                <a:cubicBezTo>
                  <a:pt x="2415309" y="101600"/>
                  <a:pt x="2477151" y="95513"/>
                  <a:pt x="2535382" y="110837"/>
                </a:cubicBezTo>
                <a:cubicBezTo>
                  <a:pt x="2567588" y="119312"/>
                  <a:pt x="2586916" y="155724"/>
                  <a:pt x="2618509" y="166255"/>
                </a:cubicBezTo>
                <a:cubicBezTo>
                  <a:pt x="2632364" y="170873"/>
                  <a:pt x="2647307" y="173018"/>
                  <a:pt x="2660073" y="180110"/>
                </a:cubicBezTo>
                <a:cubicBezTo>
                  <a:pt x="2689184" y="196283"/>
                  <a:pt x="2715491" y="217055"/>
                  <a:pt x="2743200" y="235528"/>
                </a:cubicBezTo>
                <a:lnTo>
                  <a:pt x="2784764" y="263237"/>
                </a:lnTo>
                <a:lnTo>
                  <a:pt x="2826327" y="387928"/>
                </a:lnTo>
                <a:cubicBezTo>
                  <a:pt x="2830945" y="401782"/>
                  <a:pt x="2826328" y="424873"/>
                  <a:pt x="2840182" y="429491"/>
                </a:cubicBezTo>
                <a:cubicBezTo>
                  <a:pt x="2886126" y="444806"/>
                  <a:pt x="2896349" y="443346"/>
                  <a:pt x="2867891" y="443346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/>
          <p:cNvSpPr>
            <a:spLocks noGrp="1"/>
          </p:cNvSpPr>
          <p:nvPr/>
        </p:nvSpPr>
        <p:spPr>
          <a:xfrm>
            <a:off x="8633" y="3260818"/>
            <a:ext cx="1669096" cy="82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itle 1"/>
          <p:cNvSpPr>
            <a:spLocks noGrp="1"/>
          </p:cNvSpPr>
          <p:nvPr/>
        </p:nvSpPr>
        <p:spPr>
          <a:xfrm>
            <a:off x="1775848" y="3417261"/>
            <a:ext cx="1531851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5102730" y="2772029"/>
            <a:ext cx="1611603" cy="527874"/>
            <a:chOff x="3739772" y="3351469"/>
            <a:chExt cx="5077368" cy="1047136"/>
          </a:xfrm>
        </p:grpSpPr>
        <p:grpSp>
          <p:nvGrpSpPr>
            <p:cNvPr id="100" name="Group 99"/>
            <p:cNvGrpSpPr/>
            <p:nvPr/>
          </p:nvGrpSpPr>
          <p:grpSpPr>
            <a:xfrm>
              <a:off x="5446849" y="3414843"/>
              <a:ext cx="1706687" cy="969605"/>
              <a:chOff x="5303713" y="3707761"/>
              <a:chExt cx="1706687" cy="96960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7110453" y="3429000"/>
              <a:ext cx="1706687" cy="969605"/>
              <a:chOff x="5303713" y="3707761"/>
              <a:chExt cx="1706687" cy="96960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739772" y="3351469"/>
              <a:ext cx="1706687" cy="969605"/>
              <a:chOff x="5303713" y="3707761"/>
              <a:chExt cx="1706687" cy="969605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Title 1"/>
          <p:cNvSpPr>
            <a:spLocks noGrp="1"/>
          </p:cNvSpPr>
          <p:nvPr/>
        </p:nvSpPr>
        <p:spPr>
          <a:xfrm>
            <a:off x="3299738" y="3886200"/>
            <a:ext cx="1531851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itle 1"/>
          <p:cNvSpPr>
            <a:spLocks noGrp="1"/>
          </p:cNvSpPr>
          <p:nvPr/>
        </p:nvSpPr>
        <p:spPr>
          <a:xfrm>
            <a:off x="5060136" y="3579793"/>
            <a:ext cx="1755560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itle 1"/>
          <p:cNvSpPr>
            <a:spLocks noGrp="1"/>
          </p:cNvSpPr>
          <p:nvPr/>
        </p:nvSpPr>
        <p:spPr>
          <a:xfrm>
            <a:off x="7111767" y="3580742"/>
            <a:ext cx="170451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itle 1"/>
          <p:cNvSpPr>
            <a:spLocks noGrp="1"/>
          </p:cNvSpPr>
          <p:nvPr/>
        </p:nvSpPr>
        <p:spPr>
          <a:xfrm>
            <a:off x="3901645" y="5791200"/>
            <a:ext cx="16272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itle 1"/>
          <p:cNvSpPr>
            <a:spLocks noGrp="1"/>
          </p:cNvSpPr>
          <p:nvPr/>
        </p:nvSpPr>
        <p:spPr>
          <a:xfrm>
            <a:off x="1027232" y="5562600"/>
            <a:ext cx="15594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itle 1"/>
          <p:cNvSpPr>
            <a:spLocks noGrp="1"/>
          </p:cNvSpPr>
          <p:nvPr/>
        </p:nvSpPr>
        <p:spPr>
          <a:xfrm>
            <a:off x="6925531" y="5653864"/>
            <a:ext cx="150054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Freeform 113"/>
          <p:cNvSpPr/>
          <p:nvPr/>
        </p:nvSpPr>
        <p:spPr>
          <a:xfrm rot="10257314">
            <a:off x="5119011" y="4929410"/>
            <a:ext cx="732517" cy="806954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Arc 115"/>
          <p:cNvSpPr/>
          <p:nvPr/>
        </p:nvSpPr>
        <p:spPr>
          <a:xfrm rot="19003662">
            <a:off x="2810287" y="4924789"/>
            <a:ext cx="1551083" cy="143328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8" name="Arc 117"/>
          <p:cNvSpPr/>
          <p:nvPr/>
        </p:nvSpPr>
        <p:spPr>
          <a:xfrm rot="19003662" flipH="1" flipV="1">
            <a:off x="2924706" y="4189499"/>
            <a:ext cx="1648675" cy="1640328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/>
        </p:nvSpPr>
        <p:spPr>
          <a:xfrm>
            <a:off x="1752600" y="392875"/>
            <a:ext cx="595500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VNIAvo"/>
            </a:endParaRPr>
          </a:p>
        </p:txBody>
      </p:sp>
      <p:sp>
        <p:nvSpPr>
          <p:cNvPr id="43" name="Title 1"/>
          <p:cNvSpPr>
            <a:spLocks noGrp="1"/>
          </p:cNvSpPr>
          <p:nvPr/>
        </p:nvSpPr>
        <p:spPr>
          <a:xfrm>
            <a:off x="2160578" y="0"/>
            <a:ext cx="18266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44" name="Title 1"/>
          <p:cNvSpPr>
            <a:spLocks noGrp="1"/>
          </p:cNvSpPr>
          <p:nvPr/>
        </p:nvSpPr>
        <p:spPr>
          <a:xfrm flipH="1">
            <a:off x="3406993" y="0"/>
            <a:ext cx="363091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45" name="Title 1"/>
          <p:cNvSpPr>
            <a:spLocks noGrp="1"/>
          </p:cNvSpPr>
          <p:nvPr/>
        </p:nvSpPr>
        <p:spPr>
          <a:xfrm>
            <a:off x="3710298" y="7620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49" name="Title 1"/>
          <p:cNvSpPr>
            <a:spLocks noGrp="1"/>
          </p:cNvSpPr>
          <p:nvPr/>
        </p:nvSpPr>
        <p:spPr>
          <a:xfrm>
            <a:off x="1318818" y="762001"/>
            <a:ext cx="21852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 /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u="sng" dirty="0" smtClean="0">
                <a:latin typeface="VNIAvo"/>
              </a:rPr>
              <a:t>. 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</p:spTree>
    <p:extLst>
      <p:ext uri="{BB962C8B-B14F-4D97-AF65-F5344CB8AC3E}">
        <p14:creationId xmlns:p14="http://schemas.microsoft.com/office/powerpoint/2010/main" val="5615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93" y="948518"/>
            <a:ext cx="2386656" cy="24042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7" y="948519"/>
            <a:ext cx="2598532" cy="24042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brightnessContrast bright="-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2" y="3953271"/>
            <a:ext cx="2693348" cy="193415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3223912" y="1981200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432280" y="4870944"/>
            <a:ext cx="3406920" cy="65900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>
            <a:off x="1524000" y="228600"/>
            <a:ext cx="595500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VNIAvo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1931978" y="-76200"/>
            <a:ext cx="18266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23" name="Title 1"/>
          <p:cNvSpPr>
            <a:spLocks noGrp="1"/>
          </p:cNvSpPr>
          <p:nvPr/>
        </p:nvSpPr>
        <p:spPr>
          <a:xfrm flipH="1">
            <a:off x="3178393" y="-76200"/>
            <a:ext cx="363091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24" name="Title 1"/>
          <p:cNvSpPr>
            <a:spLocks noGrp="1"/>
          </p:cNvSpPr>
          <p:nvPr/>
        </p:nvSpPr>
        <p:spPr>
          <a:xfrm>
            <a:off x="3705597" y="681819"/>
            <a:ext cx="16708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>
                <a:solidFill>
                  <a:srgbClr val="FF0000"/>
                </a:solidFill>
                <a:latin typeface="VNIAvo"/>
              </a:rPr>
              <a:t> </a:t>
            </a:r>
            <a:endParaRPr lang="en-US" sz="18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2452342" y="228600"/>
            <a:ext cx="339778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b/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88" y="948519"/>
            <a:ext cx="1920985" cy="24042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69" y="3953271"/>
            <a:ext cx="1749861" cy="20198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6211786" y="1981200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3462" y="3992650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43097" y="3953271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3462" y="1981200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/>
        </p:nvSpPr>
        <p:spPr>
          <a:xfrm>
            <a:off x="287740" y="3459634"/>
            <a:ext cx="1219200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1"/>
          <p:cNvSpPr>
            <a:spLocks noGrp="1"/>
          </p:cNvSpPr>
          <p:nvPr/>
        </p:nvSpPr>
        <p:spPr>
          <a:xfrm>
            <a:off x="662247" y="6130308"/>
            <a:ext cx="2157153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>
            <a:spLocks noGrp="1"/>
          </p:cNvSpPr>
          <p:nvPr/>
        </p:nvSpPr>
        <p:spPr>
          <a:xfrm>
            <a:off x="3578226" y="3364332"/>
            <a:ext cx="2157153" cy="34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itle 1"/>
          <p:cNvSpPr>
            <a:spLocks noGrp="1"/>
          </p:cNvSpPr>
          <p:nvPr/>
        </p:nvSpPr>
        <p:spPr>
          <a:xfrm>
            <a:off x="6727358" y="3537678"/>
            <a:ext cx="1491238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itle 1"/>
          <p:cNvSpPr>
            <a:spLocks noGrp="1"/>
          </p:cNvSpPr>
          <p:nvPr/>
        </p:nvSpPr>
        <p:spPr>
          <a:xfrm>
            <a:off x="3417224" y="6172200"/>
            <a:ext cx="926176" cy="3466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 smtClean="0">
                <a:latin typeface="VNIAvo"/>
              </a:rPr>
              <a:t> 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</p:spTree>
    <p:extLst>
      <p:ext uri="{BB962C8B-B14F-4D97-AF65-F5344CB8AC3E}">
        <p14:creationId xmlns:p14="http://schemas.microsoft.com/office/powerpoint/2010/main" val="37040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02" y="1056411"/>
            <a:ext cx="1981201" cy="3591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81" y="1056410"/>
            <a:ext cx="2042233" cy="3591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5" y="1056409"/>
            <a:ext cx="1875938" cy="359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/>
        </p:nvSpPr>
        <p:spPr>
          <a:xfrm>
            <a:off x="2723393" y="5665384"/>
            <a:ext cx="5296169" cy="65900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VNIAvo"/>
              </a:rPr>
              <a:t>Trong</a:t>
            </a:r>
            <a:r>
              <a:rPr lang="en-US" sz="2800" dirty="0" smtClean="0">
                <a:latin typeface="VNIAvo"/>
              </a:rPr>
              <a:t> </a:t>
            </a:r>
            <a:r>
              <a:rPr lang="en-US" sz="2800" dirty="0" err="1" smtClean="0">
                <a:latin typeface="VNIAvo"/>
              </a:rPr>
              <a:t>tranh</a:t>
            </a:r>
            <a:r>
              <a:rPr lang="en-US" sz="2800" dirty="0" smtClean="0">
                <a:latin typeface="VNIAvo"/>
              </a:rPr>
              <a:t> </a:t>
            </a:r>
            <a:r>
              <a:rPr lang="en-US" sz="2800" dirty="0" err="1" smtClean="0">
                <a:latin typeface="VNIAvo"/>
              </a:rPr>
              <a:t>có</a:t>
            </a:r>
            <a:r>
              <a:rPr lang="en-US" sz="2800" dirty="0" smtClean="0">
                <a:latin typeface="VNIAvo"/>
              </a:rPr>
              <a:t> </a:t>
            </a:r>
            <a:r>
              <a:rPr lang="en-US" sz="2800" dirty="0" err="1" smtClean="0">
                <a:latin typeface="VNIAvo"/>
              </a:rPr>
              <a:t>những</a:t>
            </a:r>
            <a:r>
              <a:rPr lang="en-US" sz="2800" dirty="0" smtClean="0">
                <a:latin typeface="VNIAvo"/>
              </a:rPr>
              <a:t> </a:t>
            </a:r>
            <a:r>
              <a:rPr lang="en-US" sz="2800" dirty="0" err="1" smtClean="0">
                <a:latin typeface="VNIAvo"/>
              </a:rPr>
              <a:t>nét</a:t>
            </a:r>
            <a:r>
              <a:rPr lang="en-US" sz="2800" dirty="0" smtClean="0">
                <a:latin typeface="VNIAvo"/>
              </a:rPr>
              <a:t> </a:t>
            </a:r>
            <a:r>
              <a:rPr lang="en-US" sz="2800" dirty="0" err="1" smtClean="0">
                <a:latin typeface="VNIAvo"/>
              </a:rPr>
              <a:t>gì</a:t>
            </a:r>
            <a:r>
              <a:rPr lang="en-US" sz="2800" dirty="0" smtClean="0">
                <a:latin typeface="VNIAvo"/>
              </a:rPr>
              <a:t> ?</a:t>
            </a:r>
            <a:endParaRPr lang="en-US" sz="2800" dirty="0">
              <a:latin typeface="VNIAvo"/>
            </a:endParaRPr>
          </a:p>
        </p:txBody>
      </p:sp>
      <p:sp>
        <p:nvSpPr>
          <p:cNvPr id="21" name="Title 1"/>
          <p:cNvSpPr>
            <a:spLocks noGrp="1"/>
          </p:cNvSpPr>
          <p:nvPr/>
        </p:nvSpPr>
        <p:spPr>
          <a:xfrm>
            <a:off x="1524000" y="316675"/>
            <a:ext cx="595500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VNIAvo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1931978" y="-76200"/>
            <a:ext cx="182669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24" name="Title 1"/>
          <p:cNvSpPr>
            <a:spLocks noGrp="1"/>
          </p:cNvSpPr>
          <p:nvPr/>
        </p:nvSpPr>
        <p:spPr>
          <a:xfrm>
            <a:off x="3481698" y="789709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>
                <a:solidFill>
                  <a:srgbClr val="FF0000"/>
                </a:solidFill>
                <a:latin typeface="VNIAvo"/>
              </a:rPr>
              <a:t> </a:t>
            </a:r>
            <a:endParaRPr lang="en-US" sz="2400" u="sng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00" y="5109167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48057" y="5109167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13385" y="5043957"/>
            <a:ext cx="515572" cy="45343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2516956" y="434973"/>
            <a:ext cx="3736405" cy="54028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721921" y="152400"/>
            <a:ext cx="4001389" cy="693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V="1">
            <a:off x="6088409" y="1388175"/>
            <a:ext cx="634901" cy="293323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/>
        </p:nvSpPr>
        <p:spPr>
          <a:xfrm>
            <a:off x="2667000" y="228600"/>
            <a:ext cx="356917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96903" y="1450406"/>
            <a:ext cx="0" cy="32513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/>
        </p:blipFill>
        <p:spPr bwMode="auto">
          <a:xfrm>
            <a:off x="5036346" y="1345658"/>
            <a:ext cx="1301298" cy="1110323"/>
          </a:xfrm>
          <a:prstGeom prst="rect">
            <a:avLst/>
          </a:prstGeom>
          <a:noFill/>
          <a:ln w="12700">
            <a:noFill/>
          </a:ln>
          <a:effectLst/>
        </p:spPr>
      </p:pic>
      <p:sp>
        <p:nvSpPr>
          <p:cNvPr id="14" name="Freeform 13"/>
          <p:cNvSpPr/>
          <p:nvPr/>
        </p:nvSpPr>
        <p:spPr>
          <a:xfrm rot="5400000">
            <a:off x="2971480" y="2802055"/>
            <a:ext cx="3164231" cy="668717"/>
          </a:xfrm>
          <a:custGeom>
            <a:avLst/>
            <a:gdLst>
              <a:gd name="connsiteX0" fmla="*/ 0 w 2883744"/>
              <a:gd name="connsiteY0" fmla="*/ 152400 h 443383"/>
              <a:gd name="connsiteX1" fmla="*/ 41564 w 2883744"/>
              <a:gd name="connsiteY1" fmla="*/ 83128 h 443383"/>
              <a:gd name="connsiteX2" fmla="*/ 166254 w 2883744"/>
              <a:gd name="connsiteY2" fmla="*/ 27710 h 443383"/>
              <a:gd name="connsiteX3" fmla="*/ 207818 w 2883744"/>
              <a:gd name="connsiteY3" fmla="*/ 13855 h 443383"/>
              <a:gd name="connsiteX4" fmla="*/ 249382 w 2883744"/>
              <a:gd name="connsiteY4" fmla="*/ 0 h 443383"/>
              <a:gd name="connsiteX5" fmla="*/ 387927 w 2883744"/>
              <a:gd name="connsiteY5" fmla="*/ 27710 h 443383"/>
              <a:gd name="connsiteX6" fmla="*/ 429491 w 2883744"/>
              <a:gd name="connsiteY6" fmla="*/ 55419 h 443383"/>
              <a:gd name="connsiteX7" fmla="*/ 457200 w 2883744"/>
              <a:gd name="connsiteY7" fmla="*/ 96982 h 443383"/>
              <a:gd name="connsiteX8" fmla="*/ 484909 w 2883744"/>
              <a:gd name="connsiteY8" fmla="*/ 152400 h 443383"/>
              <a:gd name="connsiteX9" fmla="*/ 512618 w 2883744"/>
              <a:gd name="connsiteY9" fmla="*/ 180110 h 443383"/>
              <a:gd name="connsiteX10" fmla="*/ 526473 w 2883744"/>
              <a:gd name="connsiteY10" fmla="*/ 221673 h 443383"/>
              <a:gd name="connsiteX11" fmla="*/ 568036 w 2883744"/>
              <a:gd name="connsiteY11" fmla="*/ 249382 h 443383"/>
              <a:gd name="connsiteX12" fmla="*/ 665018 w 2883744"/>
              <a:gd name="connsiteY12" fmla="*/ 277091 h 443383"/>
              <a:gd name="connsiteX13" fmla="*/ 817418 w 2883744"/>
              <a:gd name="connsiteY13" fmla="*/ 263237 h 443383"/>
              <a:gd name="connsiteX14" fmla="*/ 900545 w 2883744"/>
              <a:gd name="connsiteY14" fmla="*/ 235528 h 443383"/>
              <a:gd name="connsiteX15" fmla="*/ 983673 w 2883744"/>
              <a:gd name="connsiteY15" fmla="*/ 180110 h 443383"/>
              <a:gd name="connsiteX16" fmla="*/ 1011382 w 2883744"/>
              <a:gd name="connsiteY16" fmla="*/ 152400 h 443383"/>
              <a:gd name="connsiteX17" fmla="*/ 1052945 w 2883744"/>
              <a:gd name="connsiteY17" fmla="*/ 138546 h 443383"/>
              <a:gd name="connsiteX18" fmla="*/ 1094509 w 2883744"/>
              <a:gd name="connsiteY18" fmla="*/ 96982 h 443383"/>
              <a:gd name="connsiteX19" fmla="*/ 1246909 w 2883744"/>
              <a:gd name="connsiteY19" fmla="*/ 55419 h 443383"/>
              <a:gd name="connsiteX20" fmla="*/ 1385454 w 2883744"/>
              <a:gd name="connsiteY20" fmla="*/ 69273 h 443383"/>
              <a:gd name="connsiteX21" fmla="*/ 1427018 w 2883744"/>
              <a:gd name="connsiteY21" fmla="*/ 83128 h 443383"/>
              <a:gd name="connsiteX22" fmla="*/ 1524000 w 2883744"/>
              <a:gd name="connsiteY22" fmla="*/ 207819 h 443383"/>
              <a:gd name="connsiteX23" fmla="*/ 1565564 w 2883744"/>
              <a:gd name="connsiteY23" fmla="*/ 249382 h 443383"/>
              <a:gd name="connsiteX24" fmla="*/ 1690254 w 2883744"/>
              <a:gd name="connsiteY24" fmla="*/ 304800 h 443383"/>
              <a:gd name="connsiteX25" fmla="*/ 1731818 w 2883744"/>
              <a:gd name="connsiteY25" fmla="*/ 318655 h 443383"/>
              <a:gd name="connsiteX26" fmla="*/ 1773382 w 2883744"/>
              <a:gd name="connsiteY26" fmla="*/ 332510 h 443383"/>
              <a:gd name="connsiteX27" fmla="*/ 1967345 w 2883744"/>
              <a:gd name="connsiteY27" fmla="*/ 318655 h 443383"/>
              <a:gd name="connsiteX28" fmla="*/ 2050473 w 2883744"/>
              <a:gd name="connsiteY28" fmla="*/ 277091 h 443383"/>
              <a:gd name="connsiteX29" fmla="*/ 2092036 w 2883744"/>
              <a:gd name="connsiteY29" fmla="*/ 263237 h 443383"/>
              <a:gd name="connsiteX30" fmla="*/ 2147454 w 2883744"/>
              <a:gd name="connsiteY30" fmla="*/ 193964 h 443383"/>
              <a:gd name="connsiteX31" fmla="*/ 2161309 w 2883744"/>
              <a:gd name="connsiteY31" fmla="*/ 152400 h 443383"/>
              <a:gd name="connsiteX32" fmla="*/ 2202873 w 2883744"/>
              <a:gd name="connsiteY32" fmla="*/ 124691 h 443383"/>
              <a:gd name="connsiteX33" fmla="*/ 2355273 w 2883744"/>
              <a:gd name="connsiteY33" fmla="*/ 96982 h 443383"/>
              <a:gd name="connsiteX34" fmla="*/ 2535382 w 2883744"/>
              <a:gd name="connsiteY34" fmla="*/ 110837 h 443383"/>
              <a:gd name="connsiteX35" fmla="*/ 2618509 w 2883744"/>
              <a:gd name="connsiteY35" fmla="*/ 166255 h 443383"/>
              <a:gd name="connsiteX36" fmla="*/ 2660073 w 2883744"/>
              <a:gd name="connsiteY36" fmla="*/ 180110 h 443383"/>
              <a:gd name="connsiteX37" fmla="*/ 2743200 w 2883744"/>
              <a:gd name="connsiteY37" fmla="*/ 235528 h 443383"/>
              <a:gd name="connsiteX38" fmla="*/ 2784764 w 2883744"/>
              <a:gd name="connsiteY38" fmla="*/ 263237 h 443383"/>
              <a:gd name="connsiteX39" fmla="*/ 2826327 w 2883744"/>
              <a:gd name="connsiteY39" fmla="*/ 387928 h 443383"/>
              <a:gd name="connsiteX40" fmla="*/ 2840182 w 2883744"/>
              <a:gd name="connsiteY40" fmla="*/ 429491 h 443383"/>
              <a:gd name="connsiteX41" fmla="*/ 2867891 w 2883744"/>
              <a:gd name="connsiteY41" fmla="*/ 443346 h 44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3744" h="443383">
                <a:moveTo>
                  <a:pt x="0" y="152400"/>
                </a:moveTo>
                <a:cubicBezTo>
                  <a:pt x="13855" y="129309"/>
                  <a:pt x="24039" y="103573"/>
                  <a:pt x="41564" y="83128"/>
                </a:cubicBezTo>
                <a:cubicBezTo>
                  <a:pt x="67911" y="52390"/>
                  <a:pt x="136651" y="37578"/>
                  <a:pt x="166254" y="27710"/>
                </a:cubicBezTo>
                <a:lnTo>
                  <a:pt x="207818" y="13855"/>
                </a:lnTo>
                <a:lnTo>
                  <a:pt x="249382" y="0"/>
                </a:lnTo>
                <a:cubicBezTo>
                  <a:pt x="285127" y="5107"/>
                  <a:pt x="349235" y="8364"/>
                  <a:pt x="387927" y="27710"/>
                </a:cubicBezTo>
                <a:cubicBezTo>
                  <a:pt x="402820" y="35157"/>
                  <a:pt x="415636" y="46183"/>
                  <a:pt x="429491" y="55419"/>
                </a:cubicBezTo>
                <a:cubicBezTo>
                  <a:pt x="438727" y="69273"/>
                  <a:pt x="448939" y="82525"/>
                  <a:pt x="457200" y="96982"/>
                </a:cubicBezTo>
                <a:cubicBezTo>
                  <a:pt x="467447" y="114914"/>
                  <a:pt x="473453" y="135216"/>
                  <a:pt x="484909" y="152400"/>
                </a:cubicBezTo>
                <a:cubicBezTo>
                  <a:pt x="492155" y="163269"/>
                  <a:pt x="503382" y="170873"/>
                  <a:pt x="512618" y="180110"/>
                </a:cubicBezTo>
                <a:cubicBezTo>
                  <a:pt x="517236" y="193964"/>
                  <a:pt x="517350" y="210269"/>
                  <a:pt x="526473" y="221673"/>
                </a:cubicBezTo>
                <a:cubicBezTo>
                  <a:pt x="536875" y="234675"/>
                  <a:pt x="553143" y="241935"/>
                  <a:pt x="568036" y="249382"/>
                </a:cubicBezTo>
                <a:cubicBezTo>
                  <a:pt x="587915" y="259322"/>
                  <a:pt x="647258" y="272651"/>
                  <a:pt x="665018" y="277091"/>
                </a:cubicBezTo>
                <a:cubicBezTo>
                  <a:pt x="715818" y="272473"/>
                  <a:pt x="767185" y="272102"/>
                  <a:pt x="817418" y="263237"/>
                </a:cubicBezTo>
                <a:cubicBezTo>
                  <a:pt x="846181" y="258161"/>
                  <a:pt x="900545" y="235528"/>
                  <a:pt x="900545" y="235528"/>
                </a:cubicBezTo>
                <a:cubicBezTo>
                  <a:pt x="928254" y="217055"/>
                  <a:pt x="960125" y="203659"/>
                  <a:pt x="983673" y="180110"/>
                </a:cubicBezTo>
                <a:cubicBezTo>
                  <a:pt x="992909" y="170873"/>
                  <a:pt x="1000181" y="159121"/>
                  <a:pt x="1011382" y="152400"/>
                </a:cubicBezTo>
                <a:cubicBezTo>
                  <a:pt x="1023905" y="144886"/>
                  <a:pt x="1039091" y="143164"/>
                  <a:pt x="1052945" y="138546"/>
                </a:cubicBezTo>
                <a:cubicBezTo>
                  <a:pt x="1066800" y="124691"/>
                  <a:pt x="1077381" y="106497"/>
                  <a:pt x="1094509" y="96982"/>
                </a:cubicBezTo>
                <a:cubicBezTo>
                  <a:pt x="1134060" y="75009"/>
                  <a:pt x="1202138" y="64373"/>
                  <a:pt x="1246909" y="55419"/>
                </a:cubicBezTo>
                <a:cubicBezTo>
                  <a:pt x="1293091" y="60037"/>
                  <a:pt x="1339582" y="62216"/>
                  <a:pt x="1385454" y="69273"/>
                </a:cubicBezTo>
                <a:cubicBezTo>
                  <a:pt x="1399888" y="71494"/>
                  <a:pt x="1414867" y="75027"/>
                  <a:pt x="1427018" y="83128"/>
                </a:cubicBezTo>
                <a:cubicBezTo>
                  <a:pt x="1485524" y="122132"/>
                  <a:pt x="1468942" y="152763"/>
                  <a:pt x="1524000" y="207819"/>
                </a:cubicBezTo>
                <a:cubicBezTo>
                  <a:pt x="1537855" y="221673"/>
                  <a:pt x="1550512" y="236839"/>
                  <a:pt x="1565564" y="249382"/>
                </a:cubicBezTo>
                <a:cubicBezTo>
                  <a:pt x="1609476" y="285975"/>
                  <a:pt x="1629840" y="284662"/>
                  <a:pt x="1690254" y="304800"/>
                </a:cubicBezTo>
                <a:lnTo>
                  <a:pt x="1731818" y="318655"/>
                </a:lnTo>
                <a:lnTo>
                  <a:pt x="1773382" y="332510"/>
                </a:lnTo>
                <a:cubicBezTo>
                  <a:pt x="1838036" y="327892"/>
                  <a:pt x="1902970" y="326229"/>
                  <a:pt x="1967345" y="318655"/>
                </a:cubicBezTo>
                <a:cubicBezTo>
                  <a:pt x="2012883" y="313297"/>
                  <a:pt x="2010237" y="297209"/>
                  <a:pt x="2050473" y="277091"/>
                </a:cubicBezTo>
                <a:cubicBezTo>
                  <a:pt x="2063535" y="270560"/>
                  <a:pt x="2078182" y="267855"/>
                  <a:pt x="2092036" y="263237"/>
                </a:cubicBezTo>
                <a:cubicBezTo>
                  <a:pt x="2126861" y="158764"/>
                  <a:pt x="2075834" y="283490"/>
                  <a:pt x="2147454" y="193964"/>
                </a:cubicBezTo>
                <a:cubicBezTo>
                  <a:pt x="2156577" y="182560"/>
                  <a:pt x="2152186" y="163804"/>
                  <a:pt x="2161309" y="152400"/>
                </a:cubicBezTo>
                <a:cubicBezTo>
                  <a:pt x="2171711" y="139398"/>
                  <a:pt x="2187980" y="132138"/>
                  <a:pt x="2202873" y="124691"/>
                </a:cubicBezTo>
                <a:cubicBezTo>
                  <a:pt x="2245586" y="103335"/>
                  <a:pt x="2317071" y="101757"/>
                  <a:pt x="2355273" y="96982"/>
                </a:cubicBezTo>
                <a:cubicBezTo>
                  <a:pt x="2415309" y="101600"/>
                  <a:pt x="2477151" y="95513"/>
                  <a:pt x="2535382" y="110837"/>
                </a:cubicBezTo>
                <a:cubicBezTo>
                  <a:pt x="2567588" y="119312"/>
                  <a:pt x="2586916" y="155724"/>
                  <a:pt x="2618509" y="166255"/>
                </a:cubicBezTo>
                <a:cubicBezTo>
                  <a:pt x="2632364" y="170873"/>
                  <a:pt x="2647307" y="173018"/>
                  <a:pt x="2660073" y="180110"/>
                </a:cubicBezTo>
                <a:cubicBezTo>
                  <a:pt x="2689184" y="196283"/>
                  <a:pt x="2715491" y="217055"/>
                  <a:pt x="2743200" y="235528"/>
                </a:cubicBezTo>
                <a:lnTo>
                  <a:pt x="2784764" y="263237"/>
                </a:lnTo>
                <a:lnTo>
                  <a:pt x="2826327" y="387928"/>
                </a:lnTo>
                <a:cubicBezTo>
                  <a:pt x="2830945" y="401782"/>
                  <a:pt x="2826328" y="424873"/>
                  <a:pt x="2840182" y="429491"/>
                </a:cubicBezTo>
                <a:cubicBezTo>
                  <a:pt x="2886126" y="444806"/>
                  <a:pt x="2896349" y="443346"/>
                  <a:pt x="2867891" y="443346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2162853" y="2843033"/>
            <a:ext cx="3141687" cy="619511"/>
            <a:chOff x="3739772" y="3351469"/>
            <a:chExt cx="5077368" cy="1047136"/>
          </a:xfrm>
        </p:grpSpPr>
        <p:grpSp>
          <p:nvGrpSpPr>
            <p:cNvPr id="19" name="Group 18"/>
            <p:cNvGrpSpPr/>
            <p:nvPr/>
          </p:nvGrpSpPr>
          <p:grpSpPr>
            <a:xfrm>
              <a:off x="5446849" y="3414843"/>
              <a:ext cx="1706687" cy="969605"/>
              <a:chOff x="5303713" y="3707761"/>
              <a:chExt cx="1706687" cy="96960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110453" y="3429000"/>
              <a:ext cx="1706687" cy="969605"/>
              <a:chOff x="5303713" y="3707761"/>
              <a:chExt cx="1706687" cy="96960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739772" y="3351469"/>
              <a:ext cx="1706687" cy="969605"/>
              <a:chOff x="5303713" y="3707761"/>
              <a:chExt cx="1706687" cy="96960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rc 34"/>
          <p:cNvSpPr/>
          <p:nvPr/>
        </p:nvSpPr>
        <p:spPr>
          <a:xfrm rot="2578873" flipH="1" flipV="1">
            <a:off x="2429217" y="973735"/>
            <a:ext cx="4342166" cy="4206696"/>
          </a:xfrm>
          <a:prstGeom prst="arc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/>
        </p:blipFill>
        <p:spPr bwMode="auto">
          <a:xfrm>
            <a:off x="5099457" y="2480852"/>
            <a:ext cx="1301298" cy="1110323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/>
        </p:blipFill>
        <p:spPr bwMode="auto">
          <a:xfrm>
            <a:off x="5251902" y="3613309"/>
            <a:ext cx="1301298" cy="1110323"/>
          </a:xfrm>
          <a:prstGeom prst="rect">
            <a:avLst/>
          </a:prstGeom>
          <a:noFill/>
          <a:ln w="127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4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332692" y="297073"/>
            <a:ext cx="4001389" cy="693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/>
        </p:nvSpPr>
        <p:spPr>
          <a:xfrm>
            <a:off x="2551785" y="376919"/>
            <a:ext cx="358139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VNIAvo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itle 1"/>
          <p:cNvSpPr>
            <a:spLocks noGrp="1"/>
          </p:cNvSpPr>
          <p:nvPr/>
        </p:nvSpPr>
        <p:spPr>
          <a:xfrm>
            <a:off x="811863" y="1219200"/>
            <a:ext cx="704304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81" y="2010769"/>
            <a:ext cx="2895600" cy="257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3382" y="2225374"/>
            <a:ext cx="2578685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/>
        </p:nvSpPr>
        <p:spPr>
          <a:xfrm>
            <a:off x="228600" y="3429000"/>
            <a:ext cx="179069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5233966" y="4589454"/>
            <a:ext cx="238603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1417;p52"/>
          <p:cNvCxnSpPr/>
          <p:nvPr/>
        </p:nvCxnSpPr>
        <p:spPr>
          <a:xfrm rot="10800000" flipV="1">
            <a:off x="1685015" y="3739383"/>
            <a:ext cx="2637540" cy="548457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1417;p52"/>
          <p:cNvCxnSpPr/>
          <p:nvPr/>
        </p:nvCxnSpPr>
        <p:spPr>
          <a:xfrm rot="5400000">
            <a:off x="3137459" y="4544592"/>
            <a:ext cx="839389" cy="744772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1417;p52"/>
          <p:cNvCxnSpPr/>
          <p:nvPr/>
        </p:nvCxnSpPr>
        <p:spPr>
          <a:xfrm flipV="1">
            <a:off x="4940982" y="2310408"/>
            <a:ext cx="1688418" cy="949108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1418;p52"/>
          <p:cNvCxnSpPr/>
          <p:nvPr/>
        </p:nvCxnSpPr>
        <p:spPr>
          <a:xfrm rot="16200000" flipV="1">
            <a:off x="2997165" y="2599130"/>
            <a:ext cx="1634736" cy="767383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1416;p52"/>
          <p:cNvCxnSpPr/>
          <p:nvPr/>
        </p:nvCxnSpPr>
        <p:spPr>
          <a:xfrm rot="10800000">
            <a:off x="2124605" y="2807566"/>
            <a:ext cx="1961985" cy="9039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Title 1"/>
          <p:cNvSpPr>
            <a:spLocks noGrp="1"/>
          </p:cNvSpPr>
          <p:nvPr/>
        </p:nvSpPr>
        <p:spPr>
          <a:xfrm>
            <a:off x="3091509" y="533400"/>
            <a:ext cx="575837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Google Shape;2656;p40"/>
          <p:cNvSpPr/>
          <p:nvPr/>
        </p:nvSpPr>
        <p:spPr>
          <a:xfrm>
            <a:off x="3753573" y="2823443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Google Shape;2658;p40"/>
          <p:cNvSpPr/>
          <p:nvPr/>
        </p:nvSpPr>
        <p:spPr>
          <a:xfrm>
            <a:off x="4132650" y="144780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Google Shape;2659;p40"/>
          <p:cNvSpPr/>
          <p:nvPr/>
        </p:nvSpPr>
        <p:spPr>
          <a:xfrm>
            <a:off x="5057775" y="144780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Google Shape;2660;p40"/>
          <p:cNvSpPr/>
          <p:nvPr/>
        </p:nvSpPr>
        <p:spPr>
          <a:xfrm>
            <a:off x="5403773" y="3830718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1" name="Google Shape;1416;p52"/>
          <p:cNvCxnSpPr/>
          <p:nvPr/>
        </p:nvCxnSpPr>
        <p:spPr>
          <a:xfrm rot="16200000" flipH="1">
            <a:off x="4783768" y="4487293"/>
            <a:ext cx="1156790" cy="536628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417;p52"/>
          <p:cNvCxnSpPr/>
          <p:nvPr/>
        </p:nvCxnSpPr>
        <p:spPr>
          <a:xfrm>
            <a:off x="5185574" y="3900748"/>
            <a:ext cx="2082302" cy="938916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03BAC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418;p52"/>
          <p:cNvCxnSpPr/>
          <p:nvPr/>
        </p:nvCxnSpPr>
        <p:spPr>
          <a:xfrm flipV="1">
            <a:off x="5028509" y="3635038"/>
            <a:ext cx="1600891" cy="785812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0" name="Google Shape;3144;p49"/>
          <p:cNvGrpSpPr/>
          <p:nvPr/>
        </p:nvGrpSpPr>
        <p:grpSpPr>
          <a:xfrm rot="20228145">
            <a:off x="3487067" y="2215818"/>
            <a:ext cx="2322681" cy="2907363"/>
            <a:chOff x="-42076" y="2879055"/>
            <a:chExt cx="2116446" cy="2705419"/>
          </a:xfrm>
        </p:grpSpPr>
        <p:sp>
          <p:nvSpPr>
            <p:cNvPr id="21" name="Google Shape;3145;p49"/>
            <p:cNvSpPr/>
            <p:nvPr/>
          </p:nvSpPr>
          <p:spPr>
            <a:xfrm rot="1419042">
              <a:off x="258388" y="3860543"/>
              <a:ext cx="719948" cy="1648761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11" y="8091"/>
                  </a:cubicBezTo>
                  <a:cubicBezTo>
                    <a:pt x="3969" y="8091"/>
                    <a:pt x="4487" y="7643"/>
                    <a:pt x="4487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46;p49"/>
            <p:cNvSpPr/>
            <p:nvPr/>
          </p:nvSpPr>
          <p:spPr>
            <a:xfrm rot="1419020">
              <a:off x="434994" y="3632675"/>
              <a:ext cx="719958" cy="1297946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7" y="7649"/>
                    <a:pt x="4487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36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3147;p49"/>
            <p:cNvSpPr/>
            <p:nvPr/>
          </p:nvSpPr>
          <p:spPr>
            <a:xfrm rot="1419020">
              <a:off x="291323" y="3369354"/>
              <a:ext cx="1106887" cy="1507613"/>
            </a:xfrm>
            <a:custGeom>
              <a:avLst/>
              <a:gdLst/>
              <a:ahLst/>
              <a:cxnLst/>
              <a:rect l="l" t="t" r="r" b="b"/>
              <a:pathLst>
                <a:path w="6900" h="9398" extrusionOk="0">
                  <a:moveTo>
                    <a:pt x="4864" y="0"/>
                  </a:moveTo>
                  <a:lnTo>
                    <a:pt x="2298" y="250"/>
                  </a:lnTo>
                  <a:cubicBezTo>
                    <a:pt x="1427" y="1351"/>
                    <a:pt x="1139" y="1882"/>
                    <a:pt x="627" y="3565"/>
                  </a:cubicBezTo>
                  <a:cubicBezTo>
                    <a:pt x="403" y="4301"/>
                    <a:pt x="288" y="5300"/>
                    <a:pt x="179" y="6234"/>
                  </a:cubicBezTo>
                  <a:cubicBezTo>
                    <a:pt x="90" y="7092"/>
                    <a:pt x="0" y="7898"/>
                    <a:pt x="0" y="8141"/>
                  </a:cubicBezTo>
                  <a:cubicBezTo>
                    <a:pt x="0" y="8141"/>
                    <a:pt x="825" y="9397"/>
                    <a:pt x="3471" y="9397"/>
                  </a:cubicBezTo>
                  <a:cubicBezTo>
                    <a:pt x="3523" y="9397"/>
                    <a:pt x="3576" y="9397"/>
                    <a:pt x="3629" y="9396"/>
                  </a:cubicBezTo>
                  <a:cubicBezTo>
                    <a:pt x="6298" y="9345"/>
                    <a:pt x="6810" y="8141"/>
                    <a:pt x="6810" y="8141"/>
                  </a:cubicBezTo>
                  <a:cubicBezTo>
                    <a:pt x="6900" y="7712"/>
                    <a:pt x="6746" y="6970"/>
                    <a:pt x="6637" y="6061"/>
                  </a:cubicBezTo>
                  <a:cubicBezTo>
                    <a:pt x="6535" y="5261"/>
                    <a:pt x="6497" y="4301"/>
                    <a:pt x="6362" y="3795"/>
                  </a:cubicBezTo>
                  <a:cubicBezTo>
                    <a:pt x="5901" y="2016"/>
                    <a:pt x="5690" y="1043"/>
                    <a:pt x="4864" y="0"/>
                  </a:cubicBezTo>
                  <a:close/>
                </a:path>
              </a:pathLst>
            </a:custGeom>
            <a:solidFill>
              <a:srgbClr val="FFA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3148;p49"/>
            <p:cNvSpPr/>
            <p:nvPr/>
          </p:nvSpPr>
          <p:spPr>
            <a:xfrm rot="1419020">
              <a:off x="68372" y="4597973"/>
              <a:ext cx="1048495" cy="178706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1" y="0"/>
                  </a:moveTo>
                  <a:cubicBezTo>
                    <a:pt x="353" y="352"/>
                    <a:pt x="1351" y="1114"/>
                    <a:pt x="3476" y="1075"/>
                  </a:cubicBezTo>
                  <a:cubicBezTo>
                    <a:pt x="5473" y="1037"/>
                    <a:pt x="6267" y="352"/>
                    <a:pt x="6536" y="6"/>
                  </a:cubicBez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3149;p49"/>
            <p:cNvSpPr/>
            <p:nvPr/>
          </p:nvSpPr>
          <p:spPr>
            <a:xfrm rot="1419020">
              <a:off x="450398" y="4127381"/>
              <a:ext cx="439547" cy="445803"/>
            </a:xfrm>
            <a:custGeom>
              <a:avLst/>
              <a:gdLst/>
              <a:ahLst/>
              <a:cxnLst/>
              <a:rect l="l" t="t" r="r" b="b"/>
              <a:pathLst>
                <a:path w="2740" h="2779" fill="none" extrusionOk="0">
                  <a:moveTo>
                    <a:pt x="2740" y="2561"/>
                  </a:moveTo>
                  <a:cubicBezTo>
                    <a:pt x="2522" y="2689"/>
                    <a:pt x="2279" y="2759"/>
                    <a:pt x="2029" y="2778"/>
                  </a:cubicBezTo>
                  <a:cubicBezTo>
                    <a:pt x="1940" y="2778"/>
                    <a:pt x="1850" y="2778"/>
                    <a:pt x="1767" y="2765"/>
                  </a:cubicBezTo>
                  <a:cubicBezTo>
                    <a:pt x="896" y="2663"/>
                    <a:pt x="276" y="1889"/>
                    <a:pt x="109" y="1165"/>
                  </a:cubicBezTo>
                  <a:cubicBezTo>
                    <a:pt x="20" y="781"/>
                    <a:pt x="0" y="391"/>
                    <a:pt x="52" y="1"/>
                  </a:cubicBezTo>
                </a:path>
              </a:pathLst>
            </a:custGeom>
            <a:solidFill>
              <a:srgbClr val="EFFBFF"/>
            </a:solidFill>
            <a:ln w="1925" cap="rnd" cmpd="sng">
              <a:solidFill>
                <a:srgbClr val="EFF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3150;p49"/>
            <p:cNvSpPr/>
            <p:nvPr/>
          </p:nvSpPr>
          <p:spPr>
            <a:xfrm rot="1419020">
              <a:off x="551557" y="3860688"/>
              <a:ext cx="589377" cy="697339"/>
            </a:xfrm>
            <a:custGeom>
              <a:avLst/>
              <a:gdLst/>
              <a:ahLst/>
              <a:cxnLst/>
              <a:rect l="l" t="t" r="r" b="b"/>
              <a:pathLst>
                <a:path w="3674" h="4347" fill="none" extrusionOk="0">
                  <a:moveTo>
                    <a:pt x="0" y="1415"/>
                  </a:moveTo>
                  <a:cubicBezTo>
                    <a:pt x="230" y="743"/>
                    <a:pt x="659" y="301"/>
                    <a:pt x="1248" y="129"/>
                  </a:cubicBezTo>
                  <a:cubicBezTo>
                    <a:pt x="1696" y="1"/>
                    <a:pt x="2176" y="58"/>
                    <a:pt x="2579" y="282"/>
                  </a:cubicBezTo>
                  <a:cubicBezTo>
                    <a:pt x="2995" y="525"/>
                    <a:pt x="3309" y="909"/>
                    <a:pt x="3469" y="1364"/>
                  </a:cubicBezTo>
                  <a:cubicBezTo>
                    <a:pt x="3597" y="1703"/>
                    <a:pt x="3661" y="2068"/>
                    <a:pt x="3661" y="2433"/>
                  </a:cubicBezTo>
                  <a:cubicBezTo>
                    <a:pt x="3674" y="3022"/>
                    <a:pt x="3488" y="3598"/>
                    <a:pt x="3143" y="4078"/>
                  </a:cubicBezTo>
                  <a:cubicBezTo>
                    <a:pt x="3059" y="4174"/>
                    <a:pt x="2970" y="4263"/>
                    <a:pt x="2874" y="4346"/>
                  </a:cubicBezTo>
                </a:path>
              </a:pathLst>
            </a:custGeom>
            <a:solidFill>
              <a:srgbClr val="EFFBFF"/>
            </a:solidFill>
            <a:ln w="1925" cap="rnd" cmpd="sng">
              <a:solidFill>
                <a:srgbClr val="EFF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151;p49"/>
            <p:cNvSpPr/>
            <p:nvPr/>
          </p:nvSpPr>
          <p:spPr>
            <a:xfrm rot="1419020">
              <a:off x="551500" y="3913285"/>
              <a:ext cx="551519" cy="666057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4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5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1" y="2736"/>
                    <a:pt x="192" y="3043"/>
                  </a:cubicBezTo>
                  <a:cubicBezTo>
                    <a:pt x="333" y="3434"/>
                    <a:pt x="602" y="3760"/>
                    <a:pt x="961" y="3971"/>
                  </a:cubicBezTo>
                  <a:cubicBezTo>
                    <a:pt x="1182" y="4090"/>
                    <a:pt x="1427" y="4151"/>
                    <a:pt x="1674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1" y="1379"/>
                  </a:cubicBezTo>
                  <a:cubicBezTo>
                    <a:pt x="3027" y="666"/>
                    <a:pt x="2391" y="1"/>
                    <a:pt x="1624" y="1"/>
                  </a:cubicBezTo>
                  <a:close/>
                </a:path>
              </a:pathLst>
            </a:custGeom>
            <a:solidFill>
              <a:srgbClr val="EF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152;p49"/>
            <p:cNvSpPr/>
            <p:nvPr/>
          </p:nvSpPr>
          <p:spPr>
            <a:xfrm rot="1419020">
              <a:off x="753542" y="4203752"/>
              <a:ext cx="91599" cy="94647"/>
            </a:xfrm>
            <a:custGeom>
              <a:avLst/>
              <a:gdLst/>
              <a:ahLst/>
              <a:cxnLst/>
              <a:rect l="l" t="t" r="r" b="b"/>
              <a:pathLst>
                <a:path w="571" h="590" fill="none" extrusionOk="0">
                  <a:moveTo>
                    <a:pt x="1" y="0"/>
                  </a:moveTo>
                  <a:lnTo>
                    <a:pt x="571" y="589"/>
                  </a:ln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153;p49"/>
            <p:cNvSpPr/>
            <p:nvPr/>
          </p:nvSpPr>
          <p:spPr>
            <a:xfrm rot="1419020">
              <a:off x="792377" y="4152569"/>
              <a:ext cx="79086" cy="84220"/>
            </a:xfrm>
            <a:custGeom>
              <a:avLst/>
              <a:gdLst/>
              <a:ahLst/>
              <a:cxnLst/>
              <a:rect l="l" t="t" r="r" b="b"/>
              <a:pathLst>
                <a:path w="493" h="525" fill="none" extrusionOk="0">
                  <a:moveTo>
                    <a:pt x="0" y="0"/>
                  </a:moveTo>
                  <a:lnTo>
                    <a:pt x="493" y="525"/>
                  </a:ln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154;p49"/>
            <p:cNvSpPr/>
            <p:nvPr/>
          </p:nvSpPr>
          <p:spPr>
            <a:xfrm rot="1419020">
              <a:off x="1328321" y="3671156"/>
              <a:ext cx="517670" cy="681939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2311" y="0"/>
                  </a:moveTo>
                  <a:lnTo>
                    <a:pt x="1" y="2138"/>
                  </a:lnTo>
                  <a:lnTo>
                    <a:pt x="212" y="4250"/>
                  </a:lnTo>
                  <a:lnTo>
                    <a:pt x="3227" y="94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FFA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155;p49"/>
            <p:cNvSpPr/>
            <p:nvPr/>
          </p:nvSpPr>
          <p:spPr>
            <a:xfrm rot="1419020">
              <a:off x="1802791" y="3705510"/>
              <a:ext cx="234211" cy="235334"/>
            </a:xfrm>
            <a:custGeom>
              <a:avLst/>
              <a:gdLst/>
              <a:ahLst/>
              <a:cxnLst/>
              <a:rect l="l" t="t" r="r" b="b"/>
              <a:pathLst>
                <a:path w="1460" h="1467" extrusionOk="0">
                  <a:moveTo>
                    <a:pt x="608" y="1"/>
                  </a:moveTo>
                  <a:cubicBezTo>
                    <a:pt x="608" y="1"/>
                    <a:pt x="0" y="519"/>
                    <a:pt x="0" y="519"/>
                  </a:cubicBezTo>
                  <a:lnTo>
                    <a:pt x="916" y="1467"/>
                  </a:lnTo>
                  <a:lnTo>
                    <a:pt x="1460" y="769"/>
                  </a:lnTo>
                  <a:lnTo>
                    <a:pt x="743" y="622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156;p49"/>
            <p:cNvSpPr/>
            <p:nvPr/>
          </p:nvSpPr>
          <p:spPr>
            <a:xfrm rot="1419020">
              <a:off x="1399492" y="3850281"/>
              <a:ext cx="382117" cy="400565"/>
            </a:xfrm>
            <a:custGeom>
              <a:avLst/>
              <a:gdLst/>
              <a:ahLst/>
              <a:cxnLst/>
              <a:rect l="l" t="t" r="r" b="b"/>
              <a:pathLst>
                <a:path w="2382" h="2497" fill="none" extrusionOk="0">
                  <a:moveTo>
                    <a:pt x="0" y="2496"/>
                  </a:moveTo>
                  <a:cubicBezTo>
                    <a:pt x="775" y="1645"/>
                    <a:pt x="1569" y="813"/>
                    <a:pt x="2381" y="0"/>
                  </a:cubicBez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157;p49"/>
            <p:cNvSpPr/>
            <p:nvPr/>
          </p:nvSpPr>
          <p:spPr>
            <a:xfrm rot="1419020">
              <a:off x="1664826" y="3782830"/>
              <a:ext cx="90636" cy="86466"/>
            </a:xfrm>
            <a:custGeom>
              <a:avLst/>
              <a:gdLst/>
              <a:ahLst/>
              <a:cxnLst/>
              <a:rect l="l" t="t" r="r" b="b"/>
              <a:pathLst>
                <a:path w="565" h="539" fill="none" extrusionOk="0">
                  <a:moveTo>
                    <a:pt x="1" y="538"/>
                  </a:moveTo>
                  <a:lnTo>
                    <a:pt x="564" y="1"/>
                  </a:ln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158;p49"/>
            <p:cNvSpPr/>
            <p:nvPr/>
          </p:nvSpPr>
          <p:spPr>
            <a:xfrm rot="1419020">
              <a:off x="214776" y="3183494"/>
              <a:ext cx="517670" cy="681939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916" y="0"/>
                  </a:moveTo>
                  <a:lnTo>
                    <a:pt x="1" y="948"/>
                  </a:lnTo>
                  <a:lnTo>
                    <a:pt x="3009" y="4250"/>
                  </a:lnTo>
                  <a:lnTo>
                    <a:pt x="3227" y="213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A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159;p49"/>
            <p:cNvSpPr/>
            <p:nvPr/>
          </p:nvSpPr>
          <p:spPr>
            <a:xfrm rot="1419020">
              <a:off x="269713" y="3034154"/>
              <a:ext cx="234371" cy="235334"/>
            </a:xfrm>
            <a:custGeom>
              <a:avLst/>
              <a:gdLst/>
              <a:ahLst/>
              <a:cxnLst/>
              <a:rect l="l" t="t" r="r" b="b"/>
              <a:pathLst>
                <a:path w="1461" h="1467" extrusionOk="0">
                  <a:moveTo>
                    <a:pt x="852" y="1"/>
                  </a:moveTo>
                  <a:lnTo>
                    <a:pt x="718" y="622"/>
                  </a:lnTo>
                  <a:lnTo>
                    <a:pt x="1" y="769"/>
                  </a:lnTo>
                  <a:lnTo>
                    <a:pt x="545" y="1467"/>
                  </a:lnTo>
                  <a:lnTo>
                    <a:pt x="1460" y="519"/>
                  </a:lnTo>
                  <a:cubicBezTo>
                    <a:pt x="1460" y="519"/>
                    <a:pt x="852" y="1"/>
                    <a:pt x="852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3160;p49"/>
            <p:cNvSpPr/>
            <p:nvPr/>
          </p:nvSpPr>
          <p:spPr>
            <a:xfrm rot="1419020">
              <a:off x="259718" y="3320036"/>
              <a:ext cx="345060" cy="388213"/>
            </a:xfrm>
            <a:custGeom>
              <a:avLst/>
              <a:gdLst/>
              <a:ahLst/>
              <a:cxnLst/>
              <a:rect l="l" t="t" r="r" b="b"/>
              <a:pathLst>
                <a:path w="2151" h="2420" fill="none" extrusionOk="0">
                  <a:moveTo>
                    <a:pt x="6" y="0"/>
                  </a:moveTo>
                  <a:cubicBezTo>
                    <a:pt x="0" y="71"/>
                    <a:pt x="2151" y="2420"/>
                    <a:pt x="2151" y="2349"/>
                  </a:cubicBez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3161;p49"/>
            <p:cNvSpPr/>
            <p:nvPr/>
          </p:nvSpPr>
          <p:spPr>
            <a:xfrm rot="1419020">
              <a:off x="604849" y="3052364"/>
              <a:ext cx="1045287" cy="865618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0" y="2739"/>
                    <a:pt x="7" y="2867"/>
                    <a:pt x="26" y="2989"/>
                  </a:cubicBezTo>
                  <a:cubicBezTo>
                    <a:pt x="32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53" y="5396"/>
                  </a:lnTo>
                  <a:cubicBezTo>
                    <a:pt x="4916" y="5396"/>
                    <a:pt x="6138" y="4525"/>
                    <a:pt x="6446" y="3264"/>
                  </a:cubicBezTo>
                  <a:cubicBezTo>
                    <a:pt x="6471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9" y="0"/>
                    <a:pt x="3610" y="0"/>
                  </a:cubicBezTo>
                  <a:close/>
                </a:path>
              </a:pathLst>
            </a:custGeom>
            <a:solidFill>
              <a:srgbClr val="FFA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162;p49"/>
            <p:cNvSpPr/>
            <p:nvPr/>
          </p:nvSpPr>
          <p:spPr>
            <a:xfrm rot="1419020">
              <a:off x="1282095" y="3451323"/>
              <a:ext cx="46361" cy="46361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163;p49"/>
            <p:cNvSpPr/>
            <p:nvPr/>
          </p:nvSpPr>
          <p:spPr>
            <a:xfrm rot="1419020">
              <a:off x="1007603" y="3331113"/>
              <a:ext cx="46361" cy="46361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1" y="0"/>
                  </a:moveTo>
                  <a:cubicBezTo>
                    <a:pt x="64" y="0"/>
                    <a:pt x="0" y="71"/>
                    <a:pt x="0" y="147"/>
                  </a:cubicBezTo>
                  <a:cubicBezTo>
                    <a:pt x="0" y="224"/>
                    <a:pt x="64" y="288"/>
                    <a:pt x="141" y="288"/>
                  </a:cubicBezTo>
                  <a:cubicBezTo>
                    <a:pt x="224" y="288"/>
                    <a:pt x="288" y="224"/>
                    <a:pt x="288" y="147"/>
                  </a:cubicBezTo>
                  <a:cubicBezTo>
                    <a:pt x="288" y="71"/>
                    <a:pt x="224" y="0"/>
                    <a:pt x="14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164;p49"/>
            <p:cNvSpPr/>
            <p:nvPr/>
          </p:nvSpPr>
          <p:spPr>
            <a:xfrm rot="1419020">
              <a:off x="942705" y="3414114"/>
              <a:ext cx="338964" cy="273193"/>
            </a:xfrm>
            <a:custGeom>
              <a:avLst/>
              <a:gdLst/>
              <a:ahLst/>
              <a:cxnLst/>
              <a:rect l="l" t="t" r="r" b="b"/>
              <a:pathLst>
                <a:path w="2113" h="1703" extrusionOk="0">
                  <a:moveTo>
                    <a:pt x="1057" y="0"/>
                  </a:moveTo>
                  <a:cubicBezTo>
                    <a:pt x="475" y="0"/>
                    <a:pt x="1" y="384"/>
                    <a:pt x="1" y="852"/>
                  </a:cubicBezTo>
                  <a:cubicBezTo>
                    <a:pt x="1" y="1319"/>
                    <a:pt x="475" y="1703"/>
                    <a:pt x="1057" y="1703"/>
                  </a:cubicBezTo>
                  <a:cubicBezTo>
                    <a:pt x="1639" y="1703"/>
                    <a:pt x="2113" y="1319"/>
                    <a:pt x="2113" y="852"/>
                  </a:cubicBezTo>
                  <a:cubicBezTo>
                    <a:pt x="2113" y="384"/>
                    <a:pt x="1639" y="0"/>
                    <a:pt x="1057" y="0"/>
                  </a:cubicBezTo>
                  <a:close/>
                </a:path>
              </a:pathLst>
            </a:custGeom>
            <a:solidFill>
              <a:srgbClr val="CC3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3165;p49"/>
            <p:cNvSpPr/>
            <p:nvPr/>
          </p:nvSpPr>
          <p:spPr>
            <a:xfrm rot="1419020">
              <a:off x="1018854" y="3477292"/>
              <a:ext cx="66894" cy="95609"/>
            </a:xfrm>
            <a:custGeom>
              <a:avLst/>
              <a:gdLst/>
              <a:ahLst/>
              <a:cxnLst/>
              <a:rect l="l" t="t" r="r" b="b"/>
              <a:pathLst>
                <a:path w="417" h="596" extrusionOk="0">
                  <a:moveTo>
                    <a:pt x="205" y="0"/>
                  </a:moveTo>
                  <a:cubicBezTo>
                    <a:pt x="90" y="0"/>
                    <a:pt x="1" y="128"/>
                    <a:pt x="1" y="295"/>
                  </a:cubicBezTo>
                  <a:cubicBezTo>
                    <a:pt x="1" y="461"/>
                    <a:pt x="90" y="596"/>
                    <a:pt x="205" y="596"/>
                  </a:cubicBezTo>
                  <a:cubicBezTo>
                    <a:pt x="327" y="596"/>
                    <a:pt x="417" y="461"/>
                    <a:pt x="417" y="295"/>
                  </a:cubicBezTo>
                  <a:cubicBezTo>
                    <a:pt x="417" y="135"/>
                    <a:pt x="321" y="0"/>
                    <a:pt x="205" y="0"/>
                  </a:cubicBezTo>
                  <a:close/>
                </a:path>
              </a:pathLst>
            </a:custGeom>
            <a:solidFill>
              <a:srgbClr val="A05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3166;p49"/>
            <p:cNvSpPr/>
            <p:nvPr/>
          </p:nvSpPr>
          <p:spPr>
            <a:xfrm rot="1419020">
              <a:off x="1138280" y="3529804"/>
              <a:ext cx="67857" cy="95609"/>
            </a:xfrm>
            <a:custGeom>
              <a:avLst/>
              <a:gdLst/>
              <a:ahLst/>
              <a:cxnLst/>
              <a:rect l="l" t="t" r="r" b="b"/>
              <a:pathLst>
                <a:path w="423" h="596" extrusionOk="0">
                  <a:moveTo>
                    <a:pt x="212" y="0"/>
                  </a:moveTo>
                  <a:cubicBezTo>
                    <a:pt x="96" y="0"/>
                    <a:pt x="0" y="128"/>
                    <a:pt x="0" y="295"/>
                  </a:cubicBezTo>
                  <a:cubicBezTo>
                    <a:pt x="0" y="461"/>
                    <a:pt x="96" y="596"/>
                    <a:pt x="212" y="596"/>
                  </a:cubicBezTo>
                  <a:cubicBezTo>
                    <a:pt x="327" y="596"/>
                    <a:pt x="423" y="461"/>
                    <a:pt x="423" y="295"/>
                  </a:cubicBezTo>
                  <a:cubicBezTo>
                    <a:pt x="423" y="135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A05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3167;p49"/>
            <p:cNvSpPr/>
            <p:nvPr/>
          </p:nvSpPr>
          <p:spPr>
            <a:xfrm rot="1419020">
              <a:off x="817735" y="3311570"/>
              <a:ext cx="120314" cy="102668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29" y="0"/>
                  </a:moveTo>
                  <a:cubicBezTo>
                    <a:pt x="141" y="0"/>
                    <a:pt x="0" y="346"/>
                    <a:pt x="205" y="544"/>
                  </a:cubicBezTo>
                  <a:cubicBezTo>
                    <a:pt x="269" y="610"/>
                    <a:pt x="349" y="640"/>
                    <a:pt x="427" y="640"/>
                  </a:cubicBezTo>
                  <a:cubicBezTo>
                    <a:pt x="591" y="640"/>
                    <a:pt x="749" y="511"/>
                    <a:pt x="749" y="320"/>
                  </a:cubicBezTo>
                  <a:cubicBezTo>
                    <a:pt x="749" y="141"/>
                    <a:pt x="602" y="0"/>
                    <a:pt x="429" y="0"/>
                  </a:cubicBezTo>
                  <a:close/>
                </a:path>
              </a:pathLst>
            </a:custGeom>
            <a:solidFill>
              <a:srgbClr val="CC3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3168;p49"/>
            <p:cNvSpPr/>
            <p:nvPr/>
          </p:nvSpPr>
          <p:spPr>
            <a:xfrm rot="1419020">
              <a:off x="1311468" y="3527794"/>
              <a:ext cx="120314" cy="102668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29" y="0"/>
                  </a:moveTo>
                  <a:cubicBezTo>
                    <a:pt x="148" y="0"/>
                    <a:pt x="1" y="346"/>
                    <a:pt x="205" y="544"/>
                  </a:cubicBezTo>
                  <a:cubicBezTo>
                    <a:pt x="270" y="610"/>
                    <a:pt x="349" y="640"/>
                    <a:pt x="427" y="640"/>
                  </a:cubicBezTo>
                  <a:cubicBezTo>
                    <a:pt x="591" y="640"/>
                    <a:pt x="749" y="511"/>
                    <a:pt x="749" y="320"/>
                  </a:cubicBezTo>
                  <a:cubicBezTo>
                    <a:pt x="749" y="141"/>
                    <a:pt x="609" y="0"/>
                    <a:pt x="429" y="0"/>
                  </a:cubicBezTo>
                  <a:close/>
                </a:path>
              </a:pathLst>
            </a:custGeom>
            <a:solidFill>
              <a:srgbClr val="CC3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3169;p49"/>
            <p:cNvSpPr/>
            <p:nvPr/>
          </p:nvSpPr>
          <p:spPr>
            <a:xfrm rot="1419020">
              <a:off x="1098936" y="3208866"/>
              <a:ext cx="238382" cy="113095"/>
            </a:xfrm>
            <a:custGeom>
              <a:avLst/>
              <a:gdLst/>
              <a:ahLst/>
              <a:cxnLst/>
              <a:rect l="l" t="t" r="r" b="b"/>
              <a:pathLst>
                <a:path w="1486" h="705" fill="none" extrusionOk="0">
                  <a:moveTo>
                    <a:pt x="154" y="0"/>
                  </a:moveTo>
                  <a:cubicBezTo>
                    <a:pt x="1" y="333"/>
                    <a:pt x="430" y="621"/>
                    <a:pt x="679" y="352"/>
                  </a:cubicBezTo>
                  <a:cubicBezTo>
                    <a:pt x="730" y="282"/>
                    <a:pt x="743" y="147"/>
                    <a:pt x="660" y="135"/>
                  </a:cubicBezTo>
                  <a:cubicBezTo>
                    <a:pt x="430" y="275"/>
                    <a:pt x="494" y="621"/>
                    <a:pt x="750" y="679"/>
                  </a:cubicBezTo>
                  <a:cubicBezTo>
                    <a:pt x="878" y="704"/>
                    <a:pt x="1012" y="653"/>
                    <a:pt x="1082" y="538"/>
                  </a:cubicBezTo>
                  <a:cubicBezTo>
                    <a:pt x="1153" y="423"/>
                    <a:pt x="1166" y="282"/>
                    <a:pt x="1121" y="147"/>
                  </a:cubicBezTo>
                  <a:cubicBezTo>
                    <a:pt x="1038" y="77"/>
                    <a:pt x="986" y="167"/>
                    <a:pt x="980" y="269"/>
                  </a:cubicBezTo>
                  <a:cubicBezTo>
                    <a:pt x="948" y="531"/>
                    <a:pt x="1300" y="647"/>
                    <a:pt x="1428" y="410"/>
                  </a:cubicBezTo>
                  <a:cubicBezTo>
                    <a:pt x="1486" y="307"/>
                    <a:pt x="1466" y="179"/>
                    <a:pt x="1390" y="90"/>
                  </a:cubicBez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3170;p49"/>
            <p:cNvSpPr/>
            <p:nvPr/>
          </p:nvSpPr>
          <p:spPr>
            <a:xfrm rot="1419020">
              <a:off x="1426654" y="3213821"/>
              <a:ext cx="248488" cy="262605"/>
            </a:xfrm>
            <a:custGeom>
              <a:avLst/>
              <a:gdLst/>
              <a:ahLst/>
              <a:cxnLst/>
              <a:rect l="l" t="t" r="r" b="b"/>
              <a:pathLst>
                <a:path w="1549" h="1637" extrusionOk="0">
                  <a:moveTo>
                    <a:pt x="434" y="0"/>
                  </a:moveTo>
                  <a:cubicBezTo>
                    <a:pt x="320" y="0"/>
                    <a:pt x="211" y="67"/>
                    <a:pt x="166" y="184"/>
                  </a:cubicBezTo>
                  <a:cubicBezTo>
                    <a:pt x="0" y="619"/>
                    <a:pt x="58" y="1195"/>
                    <a:pt x="147" y="1637"/>
                  </a:cubicBezTo>
                  <a:cubicBezTo>
                    <a:pt x="704" y="1496"/>
                    <a:pt x="1152" y="1355"/>
                    <a:pt x="1453" y="939"/>
                  </a:cubicBezTo>
                  <a:cubicBezTo>
                    <a:pt x="1549" y="811"/>
                    <a:pt x="1510" y="626"/>
                    <a:pt x="1376" y="536"/>
                  </a:cubicBezTo>
                  <a:cubicBezTo>
                    <a:pt x="1120" y="357"/>
                    <a:pt x="851" y="190"/>
                    <a:pt x="576" y="37"/>
                  </a:cubicBezTo>
                  <a:cubicBezTo>
                    <a:pt x="531" y="12"/>
                    <a:pt x="482" y="0"/>
                    <a:pt x="434" y="0"/>
                  </a:cubicBezTo>
                  <a:close/>
                </a:path>
              </a:pathLst>
            </a:custGeom>
            <a:solidFill>
              <a:srgbClr val="CC3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3171;p49"/>
            <p:cNvSpPr/>
            <p:nvPr/>
          </p:nvSpPr>
          <p:spPr>
            <a:xfrm rot="1419020">
              <a:off x="1560604" y="3257254"/>
              <a:ext cx="17646" cy="62724"/>
            </a:xfrm>
            <a:custGeom>
              <a:avLst/>
              <a:gdLst/>
              <a:ahLst/>
              <a:cxnLst/>
              <a:rect l="l" t="t" r="r" b="b"/>
              <a:pathLst>
                <a:path w="110" h="391" fill="none" extrusionOk="0">
                  <a:moveTo>
                    <a:pt x="1" y="391"/>
                  </a:moveTo>
                  <a:lnTo>
                    <a:pt x="110" y="0"/>
                  </a:lnTo>
                </a:path>
              </a:pathLst>
            </a:custGeom>
            <a:noFill/>
            <a:ln w="2550" cap="rnd" cmpd="sng">
              <a:solidFill>
                <a:srgbClr val="9F34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3172;p49"/>
            <p:cNvSpPr/>
            <p:nvPr/>
          </p:nvSpPr>
          <p:spPr>
            <a:xfrm rot="1419020">
              <a:off x="825644" y="2950652"/>
              <a:ext cx="248649" cy="262605"/>
            </a:xfrm>
            <a:custGeom>
              <a:avLst/>
              <a:gdLst/>
              <a:ahLst/>
              <a:cxnLst/>
              <a:rect l="l" t="t" r="r" b="b"/>
              <a:pathLst>
                <a:path w="1550" h="1637" extrusionOk="0">
                  <a:moveTo>
                    <a:pt x="1115" y="0"/>
                  </a:moveTo>
                  <a:cubicBezTo>
                    <a:pt x="1067" y="0"/>
                    <a:pt x="1018" y="12"/>
                    <a:pt x="973" y="37"/>
                  </a:cubicBezTo>
                  <a:cubicBezTo>
                    <a:pt x="698" y="190"/>
                    <a:pt x="429" y="357"/>
                    <a:pt x="173" y="536"/>
                  </a:cubicBezTo>
                  <a:cubicBezTo>
                    <a:pt x="32" y="626"/>
                    <a:pt x="0" y="811"/>
                    <a:pt x="90" y="939"/>
                  </a:cubicBezTo>
                  <a:cubicBezTo>
                    <a:pt x="391" y="1355"/>
                    <a:pt x="839" y="1496"/>
                    <a:pt x="1402" y="1637"/>
                  </a:cubicBezTo>
                  <a:cubicBezTo>
                    <a:pt x="1485" y="1195"/>
                    <a:pt x="1549" y="619"/>
                    <a:pt x="1383" y="184"/>
                  </a:cubicBezTo>
                  <a:cubicBezTo>
                    <a:pt x="1338" y="67"/>
                    <a:pt x="1229" y="0"/>
                    <a:pt x="1115" y="0"/>
                  </a:cubicBezTo>
                  <a:close/>
                </a:path>
              </a:pathLst>
            </a:custGeom>
            <a:solidFill>
              <a:srgbClr val="CC3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3173;p49"/>
            <p:cNvSpPr/>
            <p:nvPr/>
          </p:nvSpPr>
          <p:spPr>
            <a:xfrm rot="1419020">
              <a:off x="917286" y="3012946"/>
              <a:ext cx="53419" cy="47323"/>
            </a:xfrm>
            <a:custGeom>
              <a:avLst/>
              <a:gdLst/>
              <a:ahLst/>
              <a:cxnLst/>
              <a:rect l="l" t="t" r="r" b="b"/>
              <a:pathLst>
                <a:path w="333" h="295" fill="none" extrusionOk="0">
                  <a:moveTo>
                    <a:pt x="0" y="0"/>
                  </a:moveTo>
                  <a:lnTo>
                    <a:pt x="333" y="295"/>
                  </a:lnTo>
                </a:path>
              </a:pathLst>
            </a:custGeom>
            <a:noFill/>
            <a:ln w="2550" cap="rnd" cmpd="sng">
              <a:solidFill>
                <a:srgbClr val="9F34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3174;p49"/>
            <p:cNvSpPr/>
            <p:nvPr/>
          </p:nvSpPr>
          <p:spPr>
            <a:xfrm rot="1419020">
              <a:off x="1143628" y="4509998"/>
              <a:ext cx="26950" cy="205656"/>
            </a:xfrm>
            <a:custGeom>
              <a:avLst/>
              <a:gdLst/>
              <a:ahLst/>
              <a:cxnLst/>
              <a:rect l="l" t="t" r="r" b="b"/>
              <a:pathLst>
                <a:path w="168" h="1282" fill="none" extrusionOk="0">
                  <a:moveTo>
                    <a:pt x="1" y="1"/>
                  </a:moveTo>
                  <a:cubicBezTo>
                    <a:pt x="59" y="430"/>
                    <a:pt x="116" y="859"/>
                    <a:pt x="167" y="1281"/>
                  </a:cubicBez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3175;p49"/>
            <p:cNvSpPr/>
            <p:nvPr/>
          </p:nvSpPr>
          <p:spPr>
            <a:xfrm rot="1419020">
              <a:off x="1091842" y="4651719"/>
              <a:ext cx="13475" cy="89513"/>
            </a:xfrm>
            <a:custGeom>
              <a:avLst/>
              <a:gdLst/>
              <a:ahLst/>
              <a:cxnLst/>
              <a:rect l="l" t="t" r="r" b="b"/>
              <a:pathLst>
                <a:path w="84" h="558" fill="none" extrusionOk="0">
                  <a:moveTo>
                    <a:pt x="1" y="1"/>
                  </a:moveTo>
                  <a:lnTo>
                    <a:pt x="84" y="557"/>
                  </a:lnTo>
                </a:path>
              </a:pathLst>
            </a:custGeom>
            <a:noFill/>
            <a:ln w="2550" cap="rnd" cmpd="sng">
              <a:solidFill>
                <a:srgbClr val="CC37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3785189" y="3509896"/>
            <a:ext cx="1495771" cy="116922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VNIAvo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VNIAv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Avo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VNIAvo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Avo"/>
              </a:rPr>
              <a:t>bản</a:t>
            </a:r>
            <a:endParaRPr lang="en-US" sz="2800" dirty="0">
              <a:solidFill>
                <a:srgbClr val="FF0000"/>
              </a:solidFill>
              <a:latin typeface="VNIAvo"/>
            </a:endParaRPr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65" y="1703309"/>
            <a:ext cx="1740644" cy="1021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1070"/>
            <a:ext cx="1474869" cy="15038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278445" y="272787"/>
            <a:ext cx="28131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u="sng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sz="4800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27052"/>
            <a:ext cx="2028285" cy="10745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02" y="4287841"/>
            <a:ext cx="1573213" cy="142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6" y="1847156"/>
            <a:ext cx="1779587" cy="1616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2" y="5336673"/>
            <a:ext cx="1627187" cy="1292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19" y="5164673"/>
            <a:ext cx="1639887" cy="143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17" y="1427267"/>
            <a:ext cx="1663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45724" y="1302846"/>
            <a:ext cx="1905000" cy="8626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1024</TotalTime>
  <Words>98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nlc</cp:lastModifiedBy>
  <cp:revision>114</cp:revision>
  <dcterms:created xsi:type="dcterms:W3CDTF">2021-11-24T07:51:13Z</dcterms:created>
  <dcterms:modified xsi:type="dcterms:W3CDTF">2024-10-18T12:51:43Z</dcterms:modified>
</cp:coreProperties>
</file>