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06" r:id="rId2"/>
    <p:sldMasterId id="2147483967" r:id="rId3"/>
    <p:sldMasterId id="2147484001" r:id="rId4"/>
    <p:sldMasterId id="2147484004" r:id="rId5"/>
  </p:sldMasterIdLst>
  <p:notesMasterIdLst>
    <p:notesMasterId r:id="rId15"/>
  </p:notesMasterIdLst>
  <p:sldIdLst>
    <p:sldId id="308" r:id="rId6"/>
    <p:sldId id="7770" r:id="rId7"/>
    <p:sldId id="391" r:id="rId8"/>
    <p:sldId id="393" r:id="rId9"/>
    <p:sldId id="7757" r:id="rId10"/>
    <p:sldId id="394" r:id="rId11"/>
    <p:sldId id="7754" r:id="rId12"/>
    <p:sldId id="7771" r:id="rId13"/>
    <p:sldId id="376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宋体" panose="02010600030101010101" pitchFamily="2" charset="-122"/>
      <p:regular r:id="rId19"/>
    </p:embeddedFont>
    <p:embeddedFont>
      <p:font typeface="Anton" pitchFamily="2" charset="0"/>
      <p:regular r:id="rId20"/>
    </p:embeddedFont>
    <p:embeddedFont>
      <p:font typeface="Arial-Rounded" panose="020B0500000000000000" charset="0"/>
      <p:regular r:id="rId21"/>
    </p:embeddedFont>
    <p:embeddedFont>
      <p:font typeface="Bebas Neue" panose="020B0606020202050201" pitchFamily="34" charset="0"/>
      <p:regular r:id="rId22"/>
    </p:embeddedFont>
    <p:embeddedFont>
      <p:font typeface="Fredoka One" panose="02000000000000000000" pitchFamily="2" charset="0"/>
      <p:regular r:id="rId23"/>
    </p:embeddedFon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Sitka Small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DC84B"/>
    <a:srgbClr val="8EC94B"/>
    <a:srgbClr val="BEE251"/>
    <a:srgbClr val="657FA3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0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60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93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4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6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3459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5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9350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1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42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372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CC29-D4C1-43AF-92DE-EAC9F1236EA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15745-2F8B-4195-AD23-8A2542AF7C2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3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6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053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280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2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4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338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90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09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17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225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532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328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10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603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702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91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0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5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69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948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191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0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13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17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943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9846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005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113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91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0360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91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6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61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2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6581C-2068-428A-9125-16509E681340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0051E-ACCF-48F9-B507-C8BADD3192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0223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1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41" r:id="rId8"/>
    <p:sldLayoutId id="2147483842" r:id="rId9"/>
    <p:sldLayoutId id="2147483843" r:id="rId10"/>
    <p:sldLayoutId id="2147483844" r:id="rId11"/>
    <p:sldLayoutId id="214748384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1436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4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8F3E6-F8F9-48DB-8B37-95018FE31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452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3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3"/>
            <a:ext cx="12192000" cy="4926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480" y="1512875"/>
            <a:ext cx="11168742" cy="1586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12700">
                  <a:solidFill>
                    <a:srgbClr val="FF950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NHIỆT LIỆT 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CÁC THẦY CÔ GIÁO VÀ CÁC EM HỌC SINH!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3140" y="3637178"/>
            <a:ext cx="76657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iếng Việt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B842"/>
                  </a:solidFill>
                </a:ln>
                <a:solidFill>
                  <a:srgbClr val="9ACF2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8835" y="4431312"/>
            <a:ext cx="51217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Bùi Thị Hạnh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5180F-A2A7-42DE-813B-078DDE63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99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0D2F6C-BCE2-8377-2E6D-F58BA7A9736D}"/>
              </a:ext>
            </a:extLst>
          </p:cNvPr>
          <p:cNvSpPr txBox="1"/>
          <p:nvPr/>
        </p:nvSpPr>
        <p:spPr>
          <a:xfrm>
            <a:off x="671374" y="218515"/>
            <a:ext cx="10849251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1.Các câu trong đoạn văn dưới đây được gọi là câu kể. Hãy sắp xếp các câu đó vào nhóm thích hợp.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52DFC11B-53D8-7FEB-8D48-5F04D0DE8D7B}"/>
              </a:ext>
            </a:extLst>
          </p:cNvPr>
          <p:cNvSpPr/>
          <p:nvPr/>
        </p:nvSpPr>
        <p:spPr>
          <a:xfrm>
            <a:off x="3685670" y="1789440"/>
            <a:ext cx="4201030" cy="14407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điểm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D1851ED-6F8D-4059-EE3A-4DE162EC5F8F}"/>
              </a:ext>
            </a:extLst>
          </p:cNvPr>
          <p:cNvSpPr/>
          <p:nvPr/>
        </p:nvSpPr>
        <p:spPr>
          <a:xfrm>
            <a:off x="8305800" y="1704975"/>
            <a:ext cx="3724275" cy="1609725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E8E399A-AD28-6F96-94B8-7272A734C46A}"/>
              </a:ext>
            </a:extLst>
          </p:cNvPr>
          <p:cNvSpPr/>
          <p:nvPr/>
        </p:nvSpPr>
        <p:spPr>
          <a:xfrm>
            <a:off x="104775" y="1988206"/>
            <a:ext cx="3320001" cy="13264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0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E13FA35-E680-9E20-D3D5-9729F7235BA1}"/>
              </a:ext>
            </a:extLst>
          </p:cNvPr>
          <p:cNvSpPr/>
          <p:nvPr/>
        </p:nvSpPr>
        <p:spPr>
          <a:xfrm>
            <a:off x="0" y="331331"/>
            <a:ext cx="3099816" cy="1440794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81E05-0CBE-8686-2FAD-19DE861DCCAB}"/>
              </a:ext>
            </a:extLst>
          </p:cNvPr>
          <p:cNvSpPr txBox="1"/>
          <p:nvPr/>
        </p:nvSpPr>
        <p:spPr>
          <a:xfrm>
            <a:off x="3337560" y="390008"/>
            <a:ext cx="88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(1) Tớ là bút nâu. </a:t>
            </a:r>
          </a:p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(3) Đây là bút đỏ, bạn của tớ.</a:t>
            </a:r>
            <a:endParaRPr lang="en-US" sz="3600" dirty="0"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4B484796-00D5-5385-6926-656848EA2F2A}"/>
              </a:ext>
            </a:extLst>
          </p:cNvPr>
          <p:cNvSpPr/>
          <p:nvPr/>
        </p:nvSpPr>
        <p:spPr>
          <a:xfrm>
            <a:off x="0" y="2294265"/>
            <a:ext cx="3026663" cy="1643422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điểm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77CC7-6918-DC45-42A8-37BEB12E1C3B}"/>
              </a:ext>
            </a:extLst>
          </p:cNvPr>
          <p:cNvSpPr txBox="1"/>
          <p:nvPr/>
        </p:nvSpPr>
        <p:spPr>
          <a:xfrm>
            <a:off x="3168014" y="2163265"/>
            <a:ext cx="9041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44546A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rgbClr val="44546A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2)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Tớ cao nhất hộp bút vì hiếm khi được gọt. </a:t>
            </a:r>
          </a:p>
          <a:p>
            <a:pPr algn="just"/>
            <a:r>
              <a:rPr lang="vi-VN" sz="3600" dirty="0"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(4) Bút đỏ thì thấp một mẩu vì được gọt quá nhiều.</a:t>
            </a:r>
            <a:endParaRPr lang="en-US" sz="3600" dirty="0"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3FC5F68-6B39-9D39-0892-EA0BAA88AA95}"/>
              </a:ext>
            </a:extLst>
          </p:cNvPr>
          <p:cNvSpPr/>
          <p:nvPr/>
        </p:nvSpPr>
        <p:spPr>
          <a:xfrm>
            <a:off x="1" y="4553619"/>
            <a:ext cx="3337559" cy="1554573"/>
          </a:xfrm>
          <a:prstGeom prst="cloud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73942-2A80-EF42-57CA-93CED71FC5E6}"/>
              </a:ext>
            </a:extLst>
          </p:cNvPr>
          <p:cNvSpPr txBox="1"/>
          <p:nvPr/>
        </p:nvSpPr>
        <p:spPr>
          <a:xfrm>
            <a:off x="3605403" y="473074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44546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(5)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dùng keo gắn bút đỏ vào bên cạnh tớ để bạn nhìn được ra ngoài hộp bút.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6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4F5C3A-E480-F883-1FF0-37723302BAF5}"/>
              </a:ext>
            </a:extLst>
          </p:cNvPr>
          <p:cNvGrpSpPr/>
          <p:nvPr/>
        </p:nvGrpSpPr>
        <p:grpSpPr>
          <a:xfrm>
            <a:off x="1351690" y="58876"/>
            <a:ext cx="9488620" cy="668878"/>
            <a:chOff x="-157776" y="89773"/>
            <a:chExt cx="5404973" cy="668878"/>
          </a:xfrm>
          <a:solidFill>
            <a:schemeClr val="bg1"/>
          </a:solidFill>
        </p:grpSpPr>
        <p:sp>
          <p:nvSpPr>
            <p:cNvPr id="4" name="Google Shape;1244;p45">
              <a:extLst>
                <a:ext uri="{FF2B5EF4-FFF2-40B4-BE49-F238E27FC236}">
                  <a16:creationId xmlns:a16="http://schemas.microsoft.com/office/drawing/2014/main" id="{FB72376F-B677-6E27-B8FF-864BBA25EACE}"/>
                </a:ext>
              </a:extLst>
            </p:cNvPr>
            <p:cNvSpPr/>
            <p:nvPr/>
          </p:nvSpPr>
          <p:spPr>
            <a:xfrm>
              <a:off x="81324" y="89773"/>
              <a:ext cx="4903350" cy="66887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D91CFB-A5FA-9B5C-1614-8062E1C84C14}"/>
                </a:ext>
              </a:extLst>
            </p:cNvPr>
            <p:cNvSpPr txBox="1"/>
            <p:nvPr/>
          </p:nvSpPr>
          <p:spPr>
            <a:xfrm>
              <a:off x="-157776" y="89773"/>
              <a:ext cx="540497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1323FDF-4D5A-3890-C7F2-18E206823398}"/>
              </a:ext>
            </a:extLst>
          </p:cNvPr>
          <p:cNvSpPr/>
          <p:nvPr/>
        </p:nvSpPr>
        <p:spPr>
          <a:xfrm>
            <a:off x="1791998" y="1313779"/>
            <a:ext cx="3124201" cy="114492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22C23517-1371-20F0-C488-0A5ECAC7A191}"/>
              </a:ext>
            </a:extLst>
          </p:cNvPr>
          <p:cNvSpPr/>
          <p:nvPr/>
        </p:nvSpPr>
        <p:spPr>
          <a:xfrm>
            <a:off x="7924800" y="1313779"/>
            <a:ext cx="2829408" cy="114492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86BB135E-2650-14CB-0C8A-B3217783C397}"/>
              </a:ext>
            </a:extLst>
          </p:cNvPr>
          <p:cNvSpPr/>
          <p:nvPr/>
        </p:nvSpPr>
        <p:spPr>
          <a:xfrm>
            <a:off x="1724026" y="3244171"/>
            <a:ext cx="3192173" cy="1328764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381FD09-EDF0-812A-BF63-1E3EB6162A20}"/>
              </a:ext>
            </a:extLst>
          </p:cNvPr>
          <p:cNvSpPr/>
          <p:nvPr/>
        </p:nvSpPr>
        <p:spPr>
          <a:xfrm>
            <a:off x="7924800" y="3329896"/>
            <a:ext cx="3192173" cy="1328764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9B873A-FDAF-38E5-EF96-CBF4A91E9214}"/>
              </a:ext>
            </a:extLst>
          </p:cNvPr>
          <p:cNvCxnSpPr>
            <a:cxnSpLocks/>
          </p:cNvCxnSpPr>
          <p:nvPr/>
        </p:nvCxnSpPr>
        <p:spPr>
          <a:xfrm>
            <a:off x="8040756" y="586000"/>
            <a:ext cx="1209675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7AC380A-7129-5C38-DD63-2D0AEC110002}"/>
              </a:ext>
            </a:extLst>
          </p:cNvPr>
          <p:cNvSpPr/>
          <p:nvPr/>
        </p:nvSpPr>
        <p:spPr>
          <a:xfrm>
            <a:off x="1372249" y="878227"/>
            <a:ext cx="3895725" cy="19145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3DFD65-8B47-A1F3-69D9-6803BDDCF9CD}"/>
              </a:ext>
            </a:extLst>
          </p:cNvPr>
          <p:cNvSpPr/>
          <p:nvPr/>
        </p:nvSpPr>
        <p:spPr>
          <a:xfrm>
            <a:off x="1351690" y="2943225"/>
            <a:ext cx="3895725" cy="19145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8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451FCD-3190-377A-48D6-F2CBF5E73864}"/>
              </a:ext>
            </a:extLst>
          </p:cNvPr>
          <p:cNvSpPr txBox="1"/>
          <p:nvPr/>
        </p:nvSpPr>
        <p:spPr>
          <a:xfrm>
            <a:off x="447674" y="153433"/>
            <a:ext cx="1030605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nhóm thích hợp và giải thích vì sao em xếp như vậy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B360AFF5-3134-8414-E3F0-9C1652014C94}"/>
              </a:ext>
            </a:extLst>
          </p:cNvPr>
          <p:cNvSpPr/>
          <p:nvPr/>
        </p:nvSpPr>
        <p:spPr>
          <a:xfrm>
            <a:off x="1378226" y="2284916"/>
            <a:ext cx="2835965" cy="79124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7D307A8-BE80-F04C-D295-6EBD1C9A502C}"/>
              </a:ext>
            </a:extLst>
          </p:cNvPr>
          <p:cNvSpPr/>
          <p:nvPr/>
        </p:nvSpPr>
        <p:spPr>
          <a:xfrm>
            <a:off x="6844362" y="2284916"/>
            <a:ext cx="2835966" cy="79124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4546A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1497DE-4B17-6869-A48C-FFBD9AD217EA}"/>
              </a:ext>
            </a:extLst>
          </p:cNvPr>
          <p:cNvCxnSpPr>
            <a:cxnSpLocks/>
          </p:cNvCxnSpPr>
          <p:nvPr/>
        </p:nvCxnSpPr>
        <p:spPr>
          <a:xfrm>
            <a:off x="1258957" y="815152"/>
            <a:ext cx="2610678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D8DCD-2CB2-3A59-8C24-9991FC72F32C}"/>
              </a:ext>
            </a:extLst>
          </p:cNvPr>
          <p:cNvCxnSpPr>
            <a:cxnSpLocks/>
          </p:cNvCxnSpPr>
          <p:nvPr/>
        </p:nvCxnSpPr>
        <p:spPr>
          <a:xfrm>
            <a:off x="6096000" y="815152"/>
            <a:ext cx="4253948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DED4F3-7F96-CE0D-6BF9-461E7F944073}"/>
              </a:ext>
            </a:extLst>
          </p:cNvPr>
          <p:cNvCxnSpPr>
            <a:cxnSpLocks/>
          </p:cNvCxnSpPr>
          <p:nvPr/>
        </p:nvCxnSpPr>
        <p:spPr>
          <a:xfrm>
            <a:off x="2437421" y="1476872"/>
            <a:ext cx="2015309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819206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E8CC1A-E670-9A33-D369-17A3EEDA0F39}"/>
              </a:ext>
            </a:extLst>
          </p:cNvPr>
          <p:cNvSpPr txBox="1"/>
          <p:nvPr/>
        </p:nvSpPr>
        <p:spPr>
          <a:xfrm>
            <a:off x="0" y="954512"/>
            <a:ext cx="12208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than)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ô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392F2-AD33-1031-D178-0B823E0AE096}"/>
              </a:ext>
            </a:extLst>
          </p:cNvPr>
          <p:cNvSpPr txBox="1"/>
          <p:nvPr/>
        </p:nvSpPr>
        <p:spPr>
          <a:xfrm>
            <a:off x="333375" y="1651528"/>
            <a:ext cx="1174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A43FE-9E7C-41FB-C906-0441B74782AA}"/>
              </a:ext>
            </a:extLst>
          </p:cNvPr>
          <p:cNvCxnSpPr>
            <a:cxnSpLocks/>
          </p:cNvCxnSpPr>
          <p:nvPr/>
        </p:nvCxnSpPr>
        <p:spPr>
          <a:xfrm>
            <a:off x="3707049" y="1523178"/>
            <a:ext cx="7901855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6462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7781"/>
            <a:ext cx="12293600" cy="6877050"/>
          </a:xfrm>
        </p:spPr>
      </p:pic>
      <p:sp>
        <p:nvSpPr>
          <p:cNvPr id="6" name="Rectangle 5"/>
          <p:cNvSpPr/>
          <p:nvPr/>
        </p:nvSpPr>
        <p:spPr>
          <a:xfrm>
            <a:off x="1294636" y="2228672"/>
            <a:ext cx="100591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Kính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chúc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thầy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cô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giáo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mạnh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khỏe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" panose="02000505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5970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8259BD0-6066-4F4B-8AAA-496EA15BE9ED}">
  <we:reference id="wa104006972" version="1.0.0.0" store="en-U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</TotalTime>
  <Words>234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Shrikhand</vt:lpstr>
      <vt:lpstr>庞门正道标题体</vt:lpstr>
      <vt:lpstr>Fredoka One</vt:lpstr>
      <vt:lpstr>微软雅黑</vt:lpstr>
      <vt:lpstr>Open Sans</vt:lpstr>
      <vt:lpstr>Calibri Light</vt:lpstr>
      <vt:lpstr>Sitka Small</vt:lpstr>
      <vt:lpstr>宋体</vt:lpstr>
      <vt:lpstr>Arial</vt:lpstr>
      <vt:lpstr>等线</vt:lpstr>
      <vt:lpstr>Anton</vt:lpstr>
      <vt:lpstr>Baloo 2</vt:lpstr>
      <vt:lpstr>Bebas Neue</vt:lpstr>
      <vt:lpstr>Calibri</vt:lpstr>
      <vt:lpstr>Arial-Rounded</vt:lpstr>
      <vt:lpstr>Times New Roman</vt:lpstr>
      <vt:lpstr>Nunito</vt:lpstr>
      <vt:lpstr>Roboto</vt:lpstr>
      <vt:lpstr>Office Theme</vt:lpstr>
      <vt:lpstr>Office 主题</vt:lpstr>
      <vt:lpstr>Science Subject for Pre-K: Planet Earth by Slidesgo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Lương Thành Trung</cp:lastModifiedBy>
  <cp:revision>147</cp:revision>
  <dcterms:created xsi:type="dcterms:W3CDTF">2022-06-11T00:25:14Z</dcterms:created>
  <dcterms:modified xsi:type="dcterms:W3CDTF">2024-10-25T15:00:41Z</dcterms:modified>
</cp:coreProperties>
</file>