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4" r:id="rId2"/>
    <p:sldId id="275" r:id="rId3"/>
    <p:sldId id="276" r:id="rId4"/>
    <p:sldId id="277" r:id="rId5"/>
    <p:sldId id="278" r:id="rId6"/>
    <p:sldId id="279" r:id="rId7"/>
    <p:sldId id="262" r:id="rId8"/>
    <p:sldId id="273" r:id="rId9"/>
    <p:sldId id="264" r:id="rId10"/>
    <p:sldId id="266" r:id="rId11"/>
    <p:sldId id="270" r:id="rId12"/>
    <p:sldId id="265" r:id="rId13"/>
    <p:sldId id="271" r:id="rId14"/>
  </p:sldIdLst>
  <p:sldSz cx="18288000" cy="10287000"/>
  <p:notesSz cx="6858000" cy="9144000"/>
  <p:embeddedFontLst>
    <p:embeddedFont>
      <p:font typeface="Cambria Math" pitchFamily="18" charset="0"/>
      <p:regular r:id="rId16"/>
    </p:embeddedFont>
    <p:embeddedFont>
      <p:font typeface="Impact" pitchFamily="34" charset="0"/>
      <p:regular r:id="rId17"/>
    </p:embeddedFont>
    <p:embeddedFont>
      <p:font typeface="SimSun" pitchFamily="2" charset="-122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106"/>
    <a:srgbClr val="F5395A"/>
    <a:srgbClr val="FFCC00"/>
    <a:srgbClr val="9257DE"/>
    <a:srgbClr val="F8F088"/>
    <a:srgbClr val="FD92A5"/>
    <a:srgbClr val="068FCE"/>
    <a:srgbClr val="9F9F9F"/>
    <a:srgbClr val="915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273" autoAdjust="0"/>
  </p:normalViewPr>
  <p:slideViewPr>
    <p:cSldViewPr>
      <p:cViewPr>
        <p:scale>
          <a:sx n="47" d="100"/>
          <a:sy n="47" d="100"/>
        </p:scale>
        <p:origin x="-696" y="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89105-66E3-4C8A-B886-EF1BCC7D9CC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52E6F-E086-41EB-9073-60EEA122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9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52E6F-E086-41EB-9073-60EEA122F2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52E6F-E086-41EB-9073-60EEA122F2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EECF1C-7E52-275B-3052-EDE18437A6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1417638"/>
            <a:ext cx="19126200" cy="111172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1" Type="http://schemas.openxmlformats.org/officeDocument/2006/relationships/image" Target="../media/image7.png"/><Relationship Id="rId25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audio" Target="../media/audio1.wav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5.gif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gi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5.wav"/><Relationship Id="rId12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1.jpeg"/><Relationship Id="rId5" Type="http://schemas.openxmlformats.org/officeDocument/2006/relationships/audio" Target="../media/audio3.wav"/><Relationship Id="rId15" Type="http://schemas.openxmlformats.org/officeDocument/2006/relationships/image" Target="../media/image14.gif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66253"/>
            <a:ext cx="18288002" cy="10284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55E1F0-B0C3-1E46-AD82-01C685F1CA13}"/>
              </a:ext>
            </a:extLst>
          </p:cNvPr>
          <p:cNvSpPr/>
          <p:nvPr/>
        </p:nvSpPr>
        <p:spPr>
          <a:xfrm>
            <a:off x="4641515" y="539288"/>
            <a:ext cx="9777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 new romen"/>
                <a:cs typeface="arial" panose="020B0604020202020204" pitchFamily="34" charset="0"/>
                <a:sym typeface="Arial"/>
              </a:rPr>
              <a:t>TRƯỜNG TIỂU HỌC HÙNG THẮNG</a:t>
            </a:r>
            <a:endParaRPr lang="x-none" sz="3600" b="1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 new romen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9704" y="4057448"/>
            <a:ext cx="13508589" cy="216982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CHÀO MỪNG QUÝ THẦY CÔ</a:t>
            </a:r>
          </a:p>
          <a:p>
            <a:pPr algn="ctr" defTabSz="13716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VỀ THĂM LỚP </a:t>
            </a:r>
            <a:r>
              <a:rPr lang="vi-VN" sz="6600" b="1" dirty="0" smtClean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5</a:t>
            </a:r>
            <a:r>
              <a:rPr lang="en-US" sz="66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01DBC6-7545-9345-9610-9420185A46E9}"/>
              </a:ext>
            </a:extLst>
          </p:cNvPr>
          <p:cNvSpPr txBox="1"/>
          <p:nvPr/>
        </p:nvSpPr>
        <p:spPr>
          <a:xfrm>
            <a:off x="4946075" y="7396163"/>
            <a:ext cx="109318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n-US" sz="66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Giáo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viên</a:t>
            </a:r>
            <a:r>
              <a:rPr lang="en-US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: </a:t>
            </a:r>
            <a:r>
              <a:rPr lang="en-US" sz="6600" dirty="0" err="1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Ngô</a:t>
            </a:r>
            <a:r>
              <a:rPr lang="en-US" sz="660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Thị</a:t>
            </a:r>
            <a:r>
              <a:rPr lang="en-US" sz="660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 Minh Chi</a:t>
            </a:r>
            <a:endParaRPr lang="x-none" sz="66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9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C05533-224C-90A3-4389-FC8FB1ED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190500"/>
            <a:ext cx="2126304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51C784-CC79-C536-6EA9-27FD9A4F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00" y="424246"/>
            <a:ext cx="20193000" cy="9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4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906646-80B1-BDFB-D282-A562E40C8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EF144B-AAD5-8946-ED17-74B7D68D63F3}"/>
              </a:ext>
            </a:extLst>
          </p:cNvPr>
          <p:cNvGrpSpPr/>
          <p:nvPr/>
        </p:nvGrpSpPr>
        <p:grpSpPr>
          <a:xfrm>
            <a:off x="2095499" y="4847182"/>
            <a:ext cx="14097000" cy="1896518"/>
            <a:chOff x="2095499" y="24524"/>
            <a:chExt cx="14097000" cy="18965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9D2ACF24-13A3-78A5-75D9-FDF70BF924E8}"/>
                </a:ext>
              </a:extLst>
            </p:cNvPr>
            <p:cNvSpPr/>
            <p:nvPr/>
          </p:nvSpPr>
          <p:spPr>
            <a:xfrm>
              <a:off x="2095499" y="24524"/>
              <a:ext cx="14097000" cy="18965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539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AD5A007-48C3-4C0A-E300-5D350CF55F7A}"/>
                </a:ext>
              </a:extLst>
            </p:cNvPr>
            <p:cNvSpPr txBox="1"/>
            <p:nvPr/>
          </p:nvSpPr>
          <p:spPr>
            <a:xfrm>
              <a:off x="3429000" y="168442"/>
              <a:ext cx="110871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F5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ớc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diện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4800" b="1" dirty="0">
                  <a:solidFill>
                    <a:srgbClr val="F5395A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49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2EB175-B202-D1F4-2011-DCB9E4CA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448" y="1462256"/>
            <a:ext cx="19162896" cy="73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6383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658776" y="3424269"/>
            <a:ext cx="4629224" cy="6862731"/>
          </a:xfrm>
          <a:custGeom>
            <a:avLst/>
            <a:gdLst/>
            <a:ahLst/>
            <a:cxnLst/>
            <a:rect l="l" t="t" r="r" b="b"/>
            <a:pathLst>
              <a:path w="4629224" h="6862731">
                <a:moveTo>
                  <a:pt x="0" y="0"/>
                </a:moveTo>
                <a:lnTo>
                  <a:pt x="4629224" y="0"/>
                </a:lnTo>
                <a:lnTo>
                  <a:pt x="4629224" y="6862731"/>
                </a:lnTo>
                <a:lnTo>
                  <a:pt x="0" y="686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10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638300"/>
            <a:ext cx="5127975" cy="441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787692" y="4991100"/>
            <a:ext cx="12147508" cy="23309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6188529" y="7514341"/>
            <a:ext cx="5029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5C</a:t>
            </a:r>
            <a:endParaRPr lang="en-US" sz="54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4"/>
          <p:cNvSpPr/>
          <p:nvPr/>
        </p:nvSpPr>
        <p:spPr>
          <a:xfrm rot="-1057431">
            <a:off x="108064" y="785065"/>
            <a:ext cx="5344743" cy="1098948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/>
          <p:cNvSpPr/>
          <p:nvPr/>
        </p:nvSpPr>
        <p:spPr>
          <a:xfrm rot="1123188">
            <a:off x="12759486" y="855267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0"/>
          <p:cNvSpPr/>
          <p:nvPr/>
        </p:nvSpPr>
        <p:spPr>
          <a:xfrm>
            <a:off x="1897582" y="6642864"/>
            <a:ext cx="890110" cy="1117718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/>
          <p:cNvSpPr/>
          <p:nvPr/>
        </p:nvSpPr>
        <p:spPr>
          <a:xfrm>
            <a:off x="13667893" y="2550160"/>
            <a:ext cx="890110" cy="1117718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0"/>
          <p:cNvSpPr/>
          <p:nvPr/>
        </p:nvSpPr>
        <p:spPr>
          <a:xfrm>
            <a:off x="7911986" y="2474125"/>
            <a:ext cx="890110" cy="1117718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0"/>
          <p:cNvSpPr/>
          <p:nvPr/>
        </p:nvSpPr>
        <p:spPr>
          <a:xfrm>
            <a:off x="13222838" y="7741177"/>
            <a:ext cx="890110" cy="1117718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11239500" y="461381"/>
            <a:ext cx="1736789" cy="1746315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2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200650" y="8458200"/>
            <a:ext cx="7600950" cy="1028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300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/>
              <p:cNvSpPr>
                <a:spLocks noChangeArrowheads="1"/>
              </p:cNvSpPr>
              <p:nvPr/>
            </p:nvSpPr>
            <p:spPr bwMode="auto">
              <a:xfrm>
                <a:off x="5486401" y="1657669"/>
                <a:ext cx="11658599" cy="1876425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endParaRPr lang="en-US" sz="8800" b="1" dirty="0" smtClean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None/>
                </a:pPr>
                <a:r>
                  <a:rPr lang="en-US" sz="8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8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14:m>
                  <m:oMath xmlns:m="http://schemas.openxmlformats.org/officeDocument/2006/math">
                    <m:r>
                      <a:rPr lang="en-US" sz="88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8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=……..ha</a:t>
                </a:r>
                <a:endParaRPr lang="en-US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9600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6401" y="1657669"/>
                <a:ext cx="11658599" cy="1876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t="-6774" b="-17742"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2" name="Group 51"/>
          <p:cNvGrpSpPr>
            <a:grpSpLocks/>
          </p:cNvGrpSpPr>
          <p:nvPr/>
        </p:nvGrpSpPr>
        <p:grpSpPr bwMode="auto">
          <a:xfrm>
            <a:off x="2581276" y="21432"/>
            <a:ext cx="481013" cy="10287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721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143500" y="4000500"/>
            <a:ext cx="7546182" cy="10096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0.03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95" y="4219575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5" y="3886200"/>
            <a:ext cx="2250281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455195" y="399573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764758" y="416480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5112545" y="5505450"/>
            <a:ext cx="7567613" cy="10096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20" y="5705475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0" y="5372100"/>
            <a:ext cx="2250281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426620" y="548163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736183" y="565070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257800" y="6858000"/>
            <a:ext cx="7543800" cy="10096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000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20" y="7191375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0" y="6858000"/>
            <a:ext cx="2250281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426620" y="696753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736183" y="713660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20" y="873204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0" y="839867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426620" y="850820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3736183" y="867727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02770" y="1547813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3729038" y="2100263"/>
            <a:ext cx="10287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33476"/>
            <a:ext cx="13716002" cy="1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30"/>
          <p:cNvSpPr>
            <a:spLocks noChangeArrowheads="1" noChangeShapeType="1" noTextEdit="1"/>
          </p:cNvSpPr>
          <p:nvPr/>
        </p:nvSpPr>
        <p:spPr bwMode="auto">
          <a:xfrm>
            <a:off x="4743451" y="40482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54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chuông</a:t>
            </a:r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 </a:t>
            </a:r>
            <a:r>
              <a:rPr lang="en-US" sz="54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vàng</a:t>
            </a:r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 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675" y="8572500"/>
            <a:ext cx="1457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8" y="-278607"/>
            <a:ext cx="2478882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3787438" y="481488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3716000" y="47720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3830300" y="47720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3944600" y="48006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3944600" y="48006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3944600" y="48006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3944600" y="48006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3906500" y="482917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3944600" y="482917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3944600" y="48101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3944600" y="47720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3030200" y="4000500"/>
            <a:ext cx="2628900" cy="2628900"/>
            <a:chOff x="4320" y="2928"/>
            <a:chExt cx="1104" cy="1104"/>
          </a:xfrm>
        </p:grpSpPr>
        <p:sp>
          <p:nvSpPr>
            <p:cNvPr id="2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51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2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/>
              <p:cNvSpPr>
                <a:spLocks noChangeArrowheads="1"/>
              </p:cNvSpPr>
              <p:nvPr/>
            </p:nvSpPr>
            <p:spPr bwMode="auto">
              <a:xfrm>
                <a:off x="4343400" y="1828801"/>
                <a:ext cx="13487400" cy="182642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en-US" sz="8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1ha = ……..</a:t>
                </a:r>
                <a:r>
                  <a:rPr lang="en-US" sz="8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14:m>
                  <m:oMath xmlns:m="http://schemas.openxmlformats.org/officeDocument/2006/math">
                    <m:r>
                      <a:rPr lang="en-US" sz="80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8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3400" y="1828801"/>
                <a:ext cx="13487400" cy="1826420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 b="-16225"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2266951" y="-128588"/>
            <a:ext cx="481013" cy="107442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516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614863" y="4000501"/>
            <a:ext cx="8079582" cy="1140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100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4386263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4052888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28938" y="4162426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238501" y="433149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586288" y="5486401"/>
            <a:ext cx="8101013" cy="1140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1000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872163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5538788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00363" y="5648326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209926" y="581739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586288" y="6972301"/>
            <a:ext cx="8101013" cy="1140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10 000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7358063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7024688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00363" y="7134226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209926" y="730329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4586288" y="8458201"/>
            <a:ext cx="8101013" cy="114062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0,0001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8843963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8510588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900363" y="8620126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3209926" y="878919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2400300" y="1847850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2950370" y="2440782"/>
            <a:ext cx="1164431" cy="8739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  <a:endParaRPr lang="en-US" sz="54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6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97770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WordArt 30"/>
          <p:cNvSpPr>
            <a:spLocks noChangeArrowheads="1" noChangeShapeType="1" noTextEdit="1"/>
          </p:cNvSpPr>
          <p:nvPr/>
        </p:nvSpPr>
        <p:spPr bwMode="auto">
          <a:xfrm>
            <a:off x="5784057" y="19050"/>
            <a:ext cx="896064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5148" name="Picture 31" descr="people008"/>
          <p:cNvPicPr>
            <a:picLocks noChangeAspect="1" noChangeArrowheads="1" noCrop="1"/>
          </p:cNvPicPr>
          <p:nvPr/>
        </p:nvPicPr>
        <p:blipFill>
          <a:blip r:embed="rId1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450" y="8171261"/>
            <a:ext cx="1457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00038"/>
            <a:ext cx="247888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3787438" y="561498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3716000" y="55721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3830300" y="55721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3944600" y="56007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3944600" y="56007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3944600" y="56007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3944600" y="56007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3906500" y="562927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3944600" y="562927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3944600" y="56102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3944600" y="55721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2801600" y="4914900"/>
            <a:ext cx="2628900" cy="2628900"/>
            <a:chOff x="5376" y="2880"/>
            <a:chExt cx="1104" cy="1104"/>
          </a:xfrm>
        </p:grpSpPr>
        <p:sp>
          <p:nvSpPr>
            <p:cNvPr id="5162" name="AutoShape 50"/>
            <p:cNvSpPr>
              <a:spLocks noChangeArrowheads="1"/>
            </p:cNvSpPr>
            <p:nvPr/>
          </p:nvSpPr>
          <p:spPr bwMode="auto">
            <a:xfrm>
              <a:off x="5376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6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616" y="3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30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10267" grpId="0" animBg="1"/>
      <p:bldP spid="10267" grpId="1" animBg="1"/>
      <p:bldP spid="10268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51"/>
              <p:cNvSpPr>
                <a:spLocks noChangeArrowheads="1"/>
              </p:cNvSpPr>
              <p:nvPr/>
            </p:nvSpPr>
            <p:spPr bwMode="auto">
              <a:xfrm>
                <a:off x="5238750" y="1204913"/>
                <a:ext cx="11220450" cy="2640807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en-US" sz="7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50 000 </a:t>
                </a:r>
                <a:r>
                  <a:rPr lang="en-US" sz="7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sz="72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72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= ……. ha </a:t>
                </a:r>
                <a:endParaRPr lang="en-US" sz="7200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8750" y="1204913"/>
                <a:ext cx="11220450" cy="2640807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531" name="Group 51"/>
          <p:cNvGrpSpPr>
            <a:grpSpLocks/>
          </p:cNvGrpSpPr>
          <p:nvPr/>
        </p:nvGrpSpPr>
        <p:grpSpPr bwMode="auto">
          <a:xfrm>
            <a:off x="2671763" y="21432"/>
            <a:ext cx="481013" cy="102870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2257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049520" y="3999309"/>
            <a:ext cx="8458200" cy="122991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20" y="44076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20" y="40743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312320" y="41838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3621883" y="43529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5029200" y="5486400"/>
            <a:ext cx="8458200" cy="12215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50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58935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45" y="55602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83745" y="56697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3593308" y="58388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4969670" y="6991350"/>
            <a:ext cx="8746331" cy="11239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500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73794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45" y="70461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83745" y="71556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3593308" y="73247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4767776" y="8343900"/>
            <a:ext cx="8915400" cy="1276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0,05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5" y="88653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45" y="8532021"/>
            <a:ext cx="2250281" cy="108823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83745" y="86415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000">
              <a:latin typeface=".VnTime" pitchFamily="34" charset="0"/>
            </a:endParaRPr>
          </a:p>
        </p:txBody>
      </p:sp>
      <p:sp>
        <p:nvSpPr>
          <p:cNvPr id="28" name="WordArt 226"/>
          <p:cNvSpPr>
            <a:spLocks noChangeArrowheads="1" noChangeShapeType="1" noTextEdit="1"/>
          </p:cNvSpPr>
          <p:nvPr/>
        </p:nvSpPr>
        <p:spPr bwMode="auto">
          <a:xfrm>
            <a:off x="3593308" y="88106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3038475" y="1390650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3695700" y="1943100"/>
            <a:ext cx="1012032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sz="5400" b="1" kern="10" dirty="0" smtClean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5" name="WordArt 30"/>
          <p:cNvSpPr>
            <a:spLocks noChangeArrowheads="1" noChangeShapeType="1" noTextEdit="1"/>
          </p:cNvSpPr>
          <p:nvPr/>
        </p:nvSpPr>
        <p:spPr bwMode="auto">
          <a:xfrm>
            <a:off x="4833938" y="19050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22556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675" y="8572500"/>
            <a:ext cx="1457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-235744"/>
            <a:ext cx="2478882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3901738" y="527208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3830300" y="52292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3944600" y="52292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4058900" y="52578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4058900" y="52578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4058900" y="52578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4058900" y="52578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4020800" y="528637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4058900" y="528637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4058900" y="52673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4058900" y="522922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3373100" y="4572000"/>
            <a:ext cx="2628900" cy="2628900"/>
            <a:chOff x="4320" y="2928"/>
            <a:chExt cx="1104" cy="1104"/>
          </a:xfrm>
        </p:grpSpPr>
        <p:sp>
          <p:nvSpPr>
            <p:cNvPr id="2257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257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98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8" grpId="0" animBg="1"/>
      <p:bldP spid="23" grpId="0" animBg="1"/>
      <p:bldP spid="28" grpId="0" animBg="1"/>
      <p:bldP spid="29" grpId="0" animBg="1"/>
      <p:bldP spid="29" grpId="1" animBg="1"/>
      <p:bldP spid="30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689257-1CC0-15EC-4C0A-7A2C8A77A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615"/>
            <a:ext cx="19271262" cy="83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cậu ơi, tại sao lại có nhiều đơn vị đo diện tích vậy nh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91FF7-2298-E0E0-C1CA-05B3E27B9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-948674"/>
            <a:ext cx="18288000" cy="94348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A4E348-DF3B-2AC4-F4BB-1E2E02A1D82A}"/>
              </a:ext>
            </a:extLst>
          </p:cNvPr>
          <p:cNvSpPr/>
          <p:nvPr/>
        </p:nvSpPr>
        <p:spPr>
          <a:xfrm>
            <a:off x="90855" y="-185462"/>
            <a:ext cx="18059400" cy="79021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77C1EF9-39BC-7FB4-182D-098485AE3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240543"/>
              </p:ext>
            </p:extLst>
          </p:nvPr>
        </p:nvGraphicFramePr>
        <p:xfrm>
          <a:off x="400050" y="1281047"/>
          <a:ext cx="17461230" cy="5996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966">
                  <a:extLst>
                    <a:ext uri="{9D8B030D-6E8A-4147-A177-3AD203B41FA5}">
                      <a16:colId xmlns:a16="http://schemas.microsoft.com/office/drawing/2014/main" xmlns="" val="2317515640"/>
                    </a:ext>
                  </a:extLst>
                </a:gridCol>
                <a:gridCol w="3085235">
                  <a:extLst>
                    <a:ext uri="{9D8B030D-6E8A-4147-A177-3AD203B41FA5}">
                      <a16:colId xmlns:a16="http://schemas.microsoft.com/office/drawing/2014/main" xmlns="" val="1228330265"/>
                    </a:ext>
                  </a:extLst>
                </a:gridCol>
                <a:gridCol w="3324639">
                  <a:extLst>
                    <a:ext uri="{9D8B030D-6E8A-4147-A177-3AD203B41FA5}">
                      <a16:colId xmlns:a16="http://schemas.microsoft.com/office/drawing/2014/main" xmlns="" val="1700847757"/>
                    </a:ext>
                  </a:extLst>
                </a:gridCol>
                <a:gridCol w="2791055">
                  <a:extLst>
                    <a:ext uri="{9D8B030D-6E8A-4147-A177-3AD203B41FA5}">
                      <a16:colId xmlns:a16="http://schemas.microsoft.com/office/drawing/2014/main" xmlns="" val="3699275082"/>
                    </a:ext>
                  </a:extLst>
                </a:gridCol>
                <a:gridCol w="2850505">
                  <a:extLst>
                    <a:ext uri="{9D8B030D-6E8A-4147-A177-3AD203B41FA5}">
                      <a16:colId xmlns:a16="http://schemas.microsoft.com/office/drawing/2014/main" xmlns="" val="1919030803"/>
                    </a:ext>
                  </a:extLst>
                </a:gridCol>
                <a:gridCol w="2830830">
                  <a:extLst>
                    <a:ext uri="{9D8B030D-6E8A-4147-A177-3AD203B41FA5}">
                      <a16:colId xmlns:a16="http://schemas.microsoft.com/office/drawing/2014/main" xmlns="" val="461713601"/>
                    </a:ext>
                  </a:extLst>
                </a:gridCol>
              </a:tblGrid>
              <a:tr h="978429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856018"/>
                  </a:ext>
                </a:extLst>
              </a:tr>
              <a:tr h="10356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9063332"/>
                  </a:ext>
                </a:extLst>
              </a:tr>
              <a:tr h="3982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90499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19DAE7-7BE0-9C7B-E40D-0F3B1515B1E2}"/>
              </a:ext>
            </a:extLst>
          </p:cNvPr>
          <p:cNvSpPr txBox="1"/>
          <p:nvPr/>
        </p:nvSpPr>
        <p:spPr>
          <a:xfrm>
            <a:off x="6096000" y="1375425"/>
            <a:ext cx="282962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9F0F6F-87B7-612F-4915-2458A9FE4EB9}"/>
              </a:ext>
            </a:extLst>
          </p:cNvPr>
          <p:cNvSpPr txBox="1"/>
          <p:nvPr/>
        </p:nvSpPr>
        <p:spPr>
          <a:xfrm>
            <a:off x="304800" y="1375425"/>
            <a:ext cx="50385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7D314B-5F1B-CAF7-BEB8-D9A24B488F29}"/>
              </a:ext>
            </a:extLst>
          </p:cNvPr>
          <p:cNvSpPr txBox="1"/>
          <p:nvPr/>
        </p:nvSpPr>
        <p:spPr>
          <a:xfrm>
            <a:off x="11164438" y="1375425"/>
            <a:ext cx="46554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554B94D-C9B5-2334-CE2E-6D8520492CD9}"/>
                  </a:ext>
                </a:extLst>
              </p:cNvPr>
              <p:cNvSpPr txBox="1"/>
              <p:nvPr/>
            </p:nvSpPr>
            <p:spPr>
              <a:xfrm>
                <a:off x="7177522" y="2469097"/>
                <a:ext cx="1127168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54B94D-C9B5-2334-CE2E-6D852049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522" y="2469097"/>
                <a:ext cx="1127168" cy="800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13E019E-636C-7850-4ECF-9AAB3D809947}"/>
                  </a:ext>
                </a:extLst>
              </p:cNvPr>
              <p:cNvSpPr txBox="1"/>
              <p:nvPr/>
            </p:nvSpPr>
            <p:spPr>
              <a:xfrm>
                <a:off x="868680" y="2425741"/>
                <a:ext cx="1478225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𝐤𝐦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3E019E-636C-7850-4ECF-9AAB3D809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" y="2425741"/>
                <a:ext cx="1478225" cy="800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E5E68E5-2F76-9308-170A-E2EC09FEEC9B}"/>
                  </a:ext>
                </a:extLst>
              </p:cNvPr>
              <p:cNvSpPr txBox="1"/>
              <p:nvPr/>
            </p:nvSpPr>
            <p:spPr>
              <a:xfrm>
                <a:off x="4037161" y="2425741"/>
                <a:ext cx="998991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𝐡𝐚</m:t>
                      </m:r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5E68E5-2F76-9308-170A-E2EC09FEE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161" y="2425741"/>
                <a:ext cx="998991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0FB25033-B1C5-2FDA-1D31-F801838F6114}"/>
                  </a:ext>
                </a:extLst>
              </p:cNvPr>
              <p:cNvSpPr txBox="1"/>
              <p:nvPr/>
            </p:nvSpPr>
            <p:spPr>
              <a:xfrm>
                <a:off x="10170572" y="2469097"/>
                <a:ext cx="1479829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B25033-B1C5-2FDA-1D31-F801838F6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0572" y="2469097"/>
                <a:ext cx="1479829" cy="8004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DDAF6B90-35E2-68E3-8242-A4D0AAC2E89C}"/>
                  </a:ext>
                </a:extLst>
              </p:cNvPr>
              <p:cNvSpPr txBox="1"/>
              <p:nvPr/>
            </p:nvSpPr>
            <p:spPr>
              <a:xfrm>
                <a:off x="12809388" y="2506471"/>
                <a:ext cx="1406091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AF6B90-35E2-68E3-8242-A4D0AAC2E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388" y="2506471"/>
                <a:ext cx="1406091" cy="800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2502AB4-E0C8-7EBC-6ED7-1D56F33C1987}"/>
                  </a:ext>
                </a:extLst>
              </p:cNvPr>
              <p:cNvSpPr txBox="1"/>
              <p:nvPr/>
            </p:nvSpPr>
            <p:spPr>
              <a:xfrm>
                <a:off x="15727680" y="2469097"/>
                <a:ext cx="1649746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502AB4-E0C8-7EBC-6ED7-1D56F33C1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7680" y="2469097"/>
                <a:ext cx="1649746" cy="8004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475BC6A-DF50-E1DB-8CD6-7A051E35DC8B}"/>
                  </a:ext>
                </a:extLst>
              </p:cNvPr>
              <p:cNvSpPr txBox="1"/>
              <p:nvPr/>
            </p:nvSpPr>
            <p:spPr>
              <a:xfrm>
                <a:off x="6964680" y="3769961"/>
                <a:ext cx="1471813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75BC6A-DF50-E1DB-8CD6-7A051E35D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680" y="3769961"/>
                <a:ext cx="1471813" cy="800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187B170-35AB-C0E0-07CE-79DB1BD62529}"/>
                  </a:ext>
                </a:extLst>
              </p:cNvPr>
              <p:cNvSpPr txBox="1"/>
              <p:nvPr/>
            </p:nvSpPr>
            <p:spPr>
              <a:xfrm>
                <a:off x="858891" y="3769961"/>
                <a:ext cx="1822870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𝟏𝐤𝐦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87B170-35AB-C0E0-07CE-79DB1BD62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1" y="3769961"/>
                <a:ext cx="1822870" cy="8004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3310038F-E1E7-D158-6DE9-9B8FEFE7E2AD}"/>
                  </a:ext>
                </a:extLst>
              </p:cNvPr>
              <p:cNvSpPr txBox="1"/>
              <p:nvPr/>
            </p:nvSpPr>
            <p:spPr>
              <a:xfrm>
                <a:off x="4037161" y="3780413"/>
                <a:ext cx="1343637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𝟏𝐡𝐚</m:t>
                      </m:r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10038F-E1E7-D158-6DE9-9B8FEFE7E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161" y="3780413"/>
                <a:ext cx="1343637" cy="7848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33638B7F-78B3-0867-25E3-71FEBC255C92}"/>
                  </a:ext>
                </a:extLst>
              </p:cNvPr>
              <p:cNvSpPr txBox="1"/>
              <p:nvPr/>
            </p:nvSpPr>
            <p:spPr>
              <a:xfrm>
                <a:off x="10054987" y="3769961"/>
                <a:ext cx="1824474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𝟏𝐝𝐦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638B7F-78B3-0867-25E3-71FEBC255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987" y="3769961"/>
                <a:ext cx="1824474" cy="8004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D6BC548-0F51-F498-1580-1AFA259976CF}"/>
                  </a:ext>
                </a:extLst>
              </p:cNvPr>
              <p:cNvSpPr txBox="1"/>
              <p:nvPr/>
            </p:nvSpPr>
            <p:spPr>
              <a:xfrm>
                <a:off x="12775954" y="3769961"/>
                <a:ext cx="1750736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𝟏𝐜𝐦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6BC548-0F51-F498-1580-1AFA25997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5954" y="3769961"/>
                <a:ext cx="1750736" cy="8004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4FD8C99B-B90C-82BE-B70F-886E680FE383}"/>
                  </a:ext>
                </a:extLst>
              </p:cNvPr>
              <p:cNvSpPr txBox="1"/>
              <p:nvPr/>
            </p:nvSpPr>
            <p:spPr>
              <a:xfrm>
                <a:off x="15422880" y="3769961"/>
                <a:ext cx="1994392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𝟏𝐦𝐦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D8C99B-B90C-82BE-B70F-886E680F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2880" y="3769961"/>
                <a:ext cx="1994392" cy="8004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C4A8DE2-1B12-322D-07C5-91282398EA6C}"/>
                  </a:ext>
                </a:extLst>
              </p:cNvPr>
              <p:cNvSpPr txBox="1"/>
              <p:nvPr/>
            </p:nvSpPr>
            <p:spPr>
              <a:xfrm>
                <a:off x="335280" y="5048450"/>
                <a:ext cx="2624436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5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𝟏𝟎𝟎𝐡𝐚</m:t>
                      </m:r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4A8DE2-1B12-322D-07C5-91282398E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5048450"/>
                <a:ext cx="2624436" cy="7848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1ADC605-3D54-01BA-AEE2-70092D190B9E}"/>
              </a:ext>
            </a:extLst>
          </p:cNvPr>
          <p:cNvGrpSpPr/>
          <p:nvPr/>
        </p:nvGrpSpPr>
        <p:grpSpPr>
          <a:xfrm>
            <a:off x="3066380" y="4735315"/>
            <a:ext cx="3094853" cy="1277910"/>
            <a:chOff x="3645500" y="5683990"/>
            <a:chExt cx="3094853" cy="139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D03C4680-0EE0-249D-5509-BCBFB81331DE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608342" cy="139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𝐤𝐦</m:t>
                            </m:r>
                          </m:e>
                          <m:sup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03C4680-0EE0-249D-5509-BCBFB8133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608342" cy="1393330"/>
                </a:xfrm>
                <a:prstGeom prst="rect">
                  <a:avLst/>
                </a:prstGeom>
                <a:blipFill>
                  <a:blip r:embed="rId1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1CC8D43A-7A02-D7DF-F4E4-48646230B46A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1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CC8D43A-7A02-D7DF-F4E4-48646230B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73AFCAE-A7FE-DB95-6552-5A5322815BB8}"/>
              </a:ext>
            </a:extLst>
          </p:cNvPr>
          <p:cNvGrpSpPr/>
          <p:nvPr/>
        </p:nvGrpSpPr>
        <p:grpSpPr>
          <a:xfrm>
            <a:off x="6008914" y="4727973"/>
            <a:ext cx="3484448" cy="1277910"/>
            <a:chOff x="3645500" y="5683990"/>
            <a:chExt cx="3484448" cy="139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39A02F60-05F2-40FF-43C5-243992B14990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997937" cy="139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  <m: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𝟎𝟎𝟎</m:t>
                            </m:r>
                          </m:den>
                        </m:f>
                        <m:r>
                          <a:rPr lang="en-US" sz="4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𝒉𝒂</m:t>
                        </m:r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9A02F60-05F2-40FF-43C5-243992B149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997937" cy="1393330"/>
                </a:xfrm>
                <a:prstGeom prst="rect">
                  <a:avLst/>
                </a:prstGeom>
                <a:blipFill>
                  <a:blip r:embed="rId19"/>
                  <a:stretch>
                    <a:fillRect b="-47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511B8184-65A1-36C4-C07D-594DDDF5F7E3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1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11B8184-65A1-36C4-C07D-594DDDF5F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7CC87E9-5CD3-407F-BBB3-554651DA0ABE}"/>
              </a:ext>
            </a:extLst>
          </p:cNvPr>
          <p:cNvGrpSpPr/>
          <p:nvPr/>
        </p:nvGrpSpPr>
        <p:grpSpPr>
          <a:xfrm>
            <a:off x="9429222" y="4773198"/>
            <a:ext cx="2743796" cy="1277910"/>
            <a:chOff x="3645500" y="5683990"/>
            <a:chExt cx="2743796" cy="139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F702FFD9-9A5D-EFD7-96BE-AD983105C7A0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257285" cy="139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702FFD9-9A5D-EFD7-96BE-AD983105C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257285" cy="1393330"/>
                </a:xfrm>
                <a:prstGeom prst="rect">
                  <a:avLst/>
                </a:prstGeom>
                <a:blipFill>
                  <a:blip r:embed="rId2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6DAAF90E-E2D4-835A-0F21-F92BC228956D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1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DAAF90E-E2D4-835A-0F21-F92BC22895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0294AC-8C98-8DE2-9DFF-6D6ABF01F197}"/>
              </a:ext>
            </a:extLst>
          </p:cNvPr>
          <p:cNvGrpSpPr/>
          <p:nvPr/>
        </p:nvGrpSpPr>
        <p:grpSpPr>
          <a:xfrm>
            <a:off x="12070080" y="4718776"/>
            <a:ext cx="3096456" cy="1277910"/>
            <a:chOff x="3645500" y="5683990"/>
            <a:chExt cx="3096456" cy="139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9BB2A7E1-7C6E-EE28-1525-840BC620D1F3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609945" cy="139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𝐝𝐦</m:t>
                            </m:r>
                          </m:e>
                          <m:sup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BB2A7E1-7C6E-EE28-1525-840BC620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609945" cy="1393330"/>
                </a:xfrm>
                <a:prstGeom prst="rect">
                  <a:avLst/>
                </a:prstGeom>
                <a:blipFill>
                  <a:blip r:embed="rId23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4C55FA89-D37B-1C51-7954-A4B1F2442B04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1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C55FA89-D37B-1C51-7954-A4B1F2442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238BC69-01DF-A695-BB77-82F0869E34B6}"/>
              </a:ext>
            </a:extLst>
          </p:cNvPr>
          <p:cNvGrpSpPr/>
          <p:nvPr/>
        </p:nvGrpSpPr>
        <p:grpSpPr>
          <a:xfrm>
            <a:off x="14947911" y="4685931"/>
            <a:ext cx="3022718" cy="1277910"/>
            <a:chOff x="3645500" y="5683990"/>
            <a:chExt cx="3022718" cy="1393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B31D0094-89D2-13F5-7C69-9E7D977BD3B6}"/>
                    </a:ext>
                  </a:extLst>
                </p:cNvPr>
                <p:cNvSpPr txBox="1"/>
                <p:nvPr/>
              </p:nvSpPr>
              <p:spPr>
                <a:xfrm>
                  <a:off x="4132011" y="5683990"/>
                  <a:ext cx="2536207" cy="139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5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𝟏𝟎𝟎</m:t>
                            </m:r>
                          </m:den>
                        </m:f>
                        <m:sSup>
                          <m:sSupPr>
                            <m:ctrlPr>
                              <a:rPr lang="en-US" sz="4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en-US" sz="4500" b="1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1D0094-89D2-13F5-7C69-9E7D977BD3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011" y="5683990"/>
                  <a:ext cx="2536207" cy="1393330"/>
                </a:xfrm>
                <a:prstGeom prst="rect">
                  <a:avLst/>
                </a:prstGeom>
                <a:blipFill>
                  <a:blip r:embed="rId25"/>
                  <a:stretch>
                    <a:fillRect b="-47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3B4004C5-AA57-3A6F-71A1-F958CE0F0F21}"/>
                    </a:ext>
                  </a:extLst>
                </p:cNvPr>
                <p:cNvSpPr txBox="1"/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1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4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B4004C5-AA57-3A6F-71A1-F958CE0F0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500" y="5981700"/>
                  <a:ext cx="760143" cy="78483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53959EBC-9219-3B85-4240-01810F0C0A71}"/>
                  </a:ext>
                </a:extLst>
              </p:cNvPr>
              <p:cNvSpPr txBox="1"/>
              <p:nvPr/>
            </p:nvSpPr>
            <p:spPr>
              <a:xfrm>
                <a:off x="2819400" y="6426355"/>
                <a:ext cx="2941507" cy="80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𝟎𝟎𝟎𝐦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3959EBC-9219-3B85-4240-01810F0C0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6426355"/>
                <a:ext cx="2941507" cy="800476"/>
              </a:xfrm>
              <a:prstGeom prst="rect">
                <a:avLst/>
              </a:prstGeom>
              <a:blipFill>
                <a:blip r:embed="rId27"/>
                <a:stretch>
                  <a:fillRect r="-10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BEFAD667-80E3-679B-8CD5-DD7A21C4EBC3}"/>
                  </a:ext>
                </a:extLst>
              </p:cNvPr>
              <p:cNvSpPr txBox="1"/>
              <p:nvPr/>
            </p:nvSpPr>
            <p:spPr>
              <a:xfrm>
                <a:off x="6059510" y="6575675"/>
                <a:ext cx="3105273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𝟏𝟎𝟎𝐝𝐦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FAD667-80E3-679B-8CD5-DD7A21C4E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510" y="6575675"/>
                <a:ext cx="3105273" cy="80047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4A58DC54-7B0F-4F37-C1CD-9A7BBE1D2236}"/>
                  </a:ext>
                </a:extLst>
              </p:cNvPr>
              <p:cNvSpPr txBox="1"/>
              <p:nvPr/>
            </p:nvSpPr>
            <p:spPr>
              <a:xfrm>
                <a:off x="9323071" y="6575675"/>
                <a:ext cx="3031535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𝟏𝟎𝟎𝐜𝐦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58DC54-7B0F-4F37-C1CD-9A7BBE1D2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071" y="6575675"/>
                <a:ext cx="3031535" cy="800476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F51F76C-0C39-949D-28D3-AC94CA9DF20F}"/>
                  </a:ext>
                </a:extLst>
              </p:cNvPr>
              <p:cNvSpPr txBox="1"/>
              <p:nvPr/>
            </p:nvSpPr>
            <p:spPr>
              <a:xfrm>
                <a:off x="11993880" y="6575675"/>
                <a:ext cx="3275192" cy="800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𝟏𝟎𝟎𝐦𝐦</m:t>
                          </m:r>
                        </m:e>
                        <m:sup>
                          <m:r>
                            <a:rPr lang="en-US" sz="45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F51F76C-0C39-949D-28D3-AC94CA9DF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3880" y="6575675"/>
                <a:ext cx="3275192" cy="80047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97FA23C-641C-4B1D-8A88-5C2D268FAEC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28905" y="-1790699"/>
            <a:ext cx="14668146" cy="3967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78" y="7810500"/>
            <a:ext cx="18288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+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….…..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+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.…….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6089" y="7650659"/>
            <a:ext cx="1172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91600" y="8343900"/>
                <a:ext cx="84924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8343900"/>
                <a:ext cx="849244" cy="1364412"/>
              </a:xfrm>
              <a:prstGeom prst="rect">
                <a:avLst/>
              </a:prstGeom>
              <a:blipFill>
                <a:blip r:embed="rId32"/>
                <a:stretch>
                  <a:fillRect r="-20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7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45" grpId="0"/>
      <p:bldP spid="46" grpId="0"/>
      <p:bldP spid="47" grpId="0"/>
      <p:bldP spid="48" grpId="0"/>
      <p:bldP spid="3" grpId="0"/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313</Words>
  <Application>Microsoft Office PowerPoint</Application>
  <PresentationFormat>Custom</PresentationFormat>
  <Paragraphs>114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Cambria Math</vt:lpstr>
      <vt:lpstr>Time new romen</vt:lpstr>
      <vt:lpstr>Times New Roman</vt:lpstr>
      <vt:lpstr>.VnBahamasBH</vt:lpstr>
      <vt:lpstr>Impact</vt:lpstr>
      <vt:lpstr>.VnTime</vt:lpstr>
      <vt:lpstr>SimSun</vt:lpstr>
      <vt:lpstr>.VnTimeH</vt:lpstr>
      <vt:lpstr>.VnHelvetInsH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</dc:title>
  <dc:creator>THAO LY</dc:creator>
  <cp:lastModifiedBy>quyet262@gmail.com</cp:lastModifiedBy>
  <cp:revision>20</cp:revision>
  <dcterms:created xsi:type="dcterms:W3CDTF">2006-08-16T00:00:00Z</dcterms:created>
  <dcterms:modified xsi:type="dcterms:W3CDTF">2024-10-14T03:46:45Z</dcterms:modified>
  <dc:identifier>DAGLlNEwuaM</dc:identifier>
</cp:coreProperties>
</file>