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8627" r:id="rId2"/>
    <p:sldId id="8630" r:id="rId3"/>
    <p:sldId id="8629" r:id="rId4"/>
    <p:sldId id="8605" r:id="rId5"/>
    <p:sldId id="8606" r:id="rId6"/>
    <p:sldId id="8631" r:id="rId7"/>
    <p:sldId id="8632" r:id="rId8"/>
    <p:sldId id="8633" r:id="rId9"/>
    <p:sldId id="8657" r:id="rId10"/>
    <p:sldId id="8659" r:id="rId11"/>
    <p:sldId id="86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3" autoAdjust="0"/>
    <p:restoredTop sz="64881" autoAdjust="0"/>
  </p:normalViewPr>
  <p:slideViewPr>
    <p:cSldViewPr snapToGrid="0">
      <p:cViewPr varScale="1">
        <p:scale>
          <a:sx n="69" d="100"/>
          <a:sy n="69" d="100"/>
        </p:scale>
        <p:origin x="7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31B4D-4814-4A86-A977-08321095323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E958-0064-4332-8E4B-2BBB0CC51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8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3081" name="Text Box 4"/>
          <p:cNvSpPr txBox="1"/>
          <p:nvPr/>
        </p:nvSpPr>
        <p:spPr>
          <a:xfrm>
            <a:off x="241935" y="398780"/>
            <a:ext cx="11007725" cy="5829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742950" lvl="1" indent="-285750" algn="ctr">
              <a:spcBef>
                <a:spcPct val="50000"/>
              </a:spcBef>
              <a:buNone/>
            </a:pPr>
            <a:r>
              <a:rPr lang="en-US" sz="5400" b="1" i="1" dirty="0" smtClean="0">
                <a:solidFill>
                  <a:srgbClr val="FF0000"/>
                </a:solidFill>
                <a:sym typeface="+mn-ea"/>
              </a:rPr>
              <a:t>  </a:t>
            </a:r>
            <a:r>
              <a:rPr lang="en-US" sz="3200" b="1" i="1" dirty="0" smtClean="0">
                <a:solidFill>
                  <a:schemeClr val="accent1"/>
                </a:solidFill>
                <a:sym typeface="+mn-ea"/>
              </a:rPr>
              <a:t>TRƯỜNG </a:t>
            </a:r>
            <a:r>
              <a:rPr lang="en-US" sz="3200" b="1" i="1" dirty="0" smtClean="0">
                <a:solidFill>
                  <a:schemeClr val="accent1"/>
                </a:solidFill>
                <a:sym typeface="+mn-ea"/>
              </a:rPr>
              <a:t>TIỂU HỌC </a:t>
            </a:r>
            <a:r>
              <a:rPr lang="en-US" sz="3200" b="1" i="1" dirty="0" smtClean="0">
                <a:solidFill>
                  <a:schemeClr val="accent1"/>
                </a:solidFill>
                <a:sym typeface="+mn-ea"/>
              </a:rPr>
              <a:t>HÙNG THẮNG</a:t>
            </a:r>
            <a:endParaRPr lang="en-US" sz="3200" b="1" i="1" dirty="0">
              <a:solidFill>
                <a:schemeClr val="accent1"/>
              </a:solidFill>
              <a:sym typeface="+mn-ea"/>
            </a:endParaRP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5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Chủ đề 4: 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72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VẺ ĐẸP CỦA KHỐI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</a:rPr>
              <a:t>Tiết 1</a:t>
            </a:r>
            <a:r>
              <a:rPr lang="en-US" altLang="en-US" sz="4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marL="742950" lvl="1" indent="-285750" algn="ctr">
              <a:spcBef>
                <a:spcPct val="50000"/>
              </a:spcBef>
              <a:buNone/>
            </a:pPr>
            <a:endParaRPr lang="en-US" altLang="en-US" sz="2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742950" lvl="1" indent="-285750" algn="ctr">
              <a:spcBef>
                <a:spcPct val="50000"/>
              </a:spcBef>
              <a:buNone/>
            </a:pPr>
            <a:endParaRPr lang="en-US" altLang="en-US" sz="2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742950" lvl="1" indent="-285750" algn="ctr">
              <a:spcBef>
                <a:spcPct val="50000"/>
              </a:spcBef>
              <a:buNone/>
            </a:pPr>
            <a:endParaRPr lang="en-US" altLang="en-US" sz="2000" b="1" dirty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Picture 5" descr="A child and child planting a plan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4" y="-857250"/>
            <a:ext cx="3609975" cy="360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98475" y="4538980"/>
            <a:ext cx="11517630" cy="1944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Picture 3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84" y="506534"/>
            <a:ext cx="7035394" cy="2377646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8895" y="2654935"/>
            <a:ext cx="121431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ĐẤT SÉT TẠO KHỐI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CỨNG, ĐẶC, TỈNH,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MỀM , RỖNG, CHUYỄN ĐỘNG</a:t>
            </a:r>
          </a:p>
        </p:txBody>
      </p:sp>
      <p:pic>
        <p:nvPicPr>
          <p:cNvPr id="8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44563" t="32669" r="38100" b="56288"/>
          <a:stretch>
            <a:fillRect/>
          </a:stretch>
        </p:blipFill>
        <p:spPr>
          <a:xfrm>
            <a:off x="424815" y="4686935"/>
            <a:ext cx="134175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44563" t="49916" r="38019" b="37445"/>
          <a:stretch>
            <a:fillRect/>
          </a:stretch>
        </p:blipFill>
        <p:spPr>
          <a:xfrm>
            <a:off x="2189480" y="4686935"/>
            <a:ext cx="1144905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44025" t="68945" r="38019" b="18416"/>
          <a:stretch>
            <a:fillRect/>
          </a:stretch>
        </p:blipFill>
        <p:spPr>
          <a:xfrm>
            <a:off x="3757295" y="4686935"/>
            <a:ext cx="1546860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71350" t="31842" r="9633" b="55396"/>
          <a:stretch>
            <a:fillRect/>
          </a:stretch>
        </p:blipFill>
        <p:spPr>
          <a:xfrm>
            <a:off x="5937885" y="4686618"/>
            <a:ext cx="163830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71350" t="49916" r="9633" b="36980"/>
          <a:stretch>
            <a:fillRect/>
          </a:stretch>
        </p:blipFill>
        <p:spPr>
          <a:xfrm>
            <a:off x="8091805" y="4686935"/>
            <a:ext cx="1638300" cy="128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-2147482619" descr="C:\Users\ADMIN\Desktop\7.jpg"/>
          <p:cNvPicPr>
            <a:picLocks noChangeAspect="1"/>
          </p:cNvPicPr>
          <p:nvPr/>
        </p:nvPicPr>
        <p:blipFill>
          <a:blip r:embed="rId4"/>
          <a:srcRect l="72845" t="69307" r="9633" b="17201"/>
          <a:stretch>
            <a:fillRect/>
          </a:stretch>
        </p:blipFill>
        <p:spPr>
          <a:xfrm>
            <a:off x="10245408" y="4686935"/>
            <a:ext cx="1509395" cy="13258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9042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70020" y="537210"/>
            <a:ext cx="4064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08000" y="1727200"/>
            <a:ext cx="11236960" cy="3505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NÀY EM ĐÃ BIẾT ĐƯỢC NHỮNG KHỐI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NÀO?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ĐÓ CÓ BIỂU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GÌ?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21" y="1416665"/>
            <a:ext cx="6986622" cy="2462997"/>
          </a:xfrm>
          <a:prstGeom prst="rect">
            <a:avLst/>
          </a:prstGeom>
        </p:spPr>
      </p:pic>
      <p:pic>
        <p:nvPicPr>
          <p:cNvPr id="5" name="Picture 4" descr="A child and child planting a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1943099"/>
            <a:ext cx="5448301" cy="5448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8549" y="1885950"/>
            <a:ext cx="604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THI KỂ TÊN CÁC KHỐI</a:t>
            </a: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6875" y="5456555"/>
            <a:ext cx="1381125" cy="13392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60350" y="399415"/>
            <a:ext cx="11678285" cy="116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76250" y="1318895"/>
            <a:ext cx="11051540" cy="2260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05" y="2007235"/>
            <a:ext cx="6440170" cy="142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76250" y="3868420"/>
            <a:ext cx="11289665" cy="2632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3742880" name="Picture 1073742879"/>
          <p:cNvPicPr>
            <a:picLocks noRot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5" y="5016500"/>
            <a:ext cx="4113530" cy="1483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79" name="Picture 1073742878"/>
          <p:cNvPicPr>
            <a:picLocks noRot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55" y="5290185"/>
            <a:ext cx="4251325" cy="1210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7374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7374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134745" y="935355"/>
            <a:ext cx="9927590" cy="514858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60813"/>
              </a:avLst>
            </a:prstTxWarp>
            <a:noAutofit/>
          </a:bodyPr>
          <a:lstStyle/>
          <a:p>
            <a:r>
              <a:rPr lang="en-US" sz="5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 lớp 3 các em sẽ biết được sâu hơn về bản chất của khối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01670" y="2682240"/>
            <a:ext cx="5697855" cy="2661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Rot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195" y="2141855"/>
            <a:ext cx="6440170" cy="34505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" y="635"/>
            <a:ext cx="12264390" cy="6857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829" y="1549889"/>
            <a:ext cx="6693988" cy="2402032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9882" y="2990778"/>
            <a:ext cx="2357254" cy="3144249"/>
          </a:xfrm>
          <a:prstGeom prst="rect">
            <a:avLst/>
          </a:prstGeom>
        </p:spPr>
      </p:pic>
      <p:grpSp>
        <p:nvGrpSpPr>
          <p:cNvPr id="3" name="组合 1"/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12192000" cy="6857365"/>
          </a:xfrm>
          <a:prstGeom prst="rect">
            <a:avLst/>
          </a:prstGeom>
        </p:spPr>
      </p:pic>
      <p:sp>
        <p:nvSpPr>
          <p:cNvPr id="8" name="Text Box 8"/>
          <p:cNvSpPr txBox="1"/>
          <p:nvPr/>
        </p:nvSpPr>
        <p:spPr>
          <a:xfrm>
            <a:off x="498321" y="102495"/>
            <a:ext cx="9687431" cy="923117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altLang="en-US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endParaRPr lang="en-US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39882" t="32669" r="2394" b="13899"/>
          <a:stretch>
            <a:fillRect/>
          </a:stretch>
        </p:blipFill>
        <p:spPr>
          <a:xfrm>
            <a:off x="2175337" y="1311564"/>
            <a:ext cx="7232650" cy="5403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8"/>
          <p:cNvSpPr txBox="1"/>
          <p:nvPr/>
        </p:nvSpPr>
        <p:spPr>
          <a:xfrm>
            <a:off x="-373121" y="564053"/>
            <a:ext cx="11929081" cy="923117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và cho biết đó là khối gì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26" name="Text Box 25"/>
          <p:cNvSpPr txBox="1"/>
          <p:nvPr/>
        </p:nvSpPr>
        <p:spPr>
          <a:xfrm>
            <a:off x="435610" y="221673"/>
            <a:ext cx="11285335" cy="1314392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7960" y="1546225"/>
          <a:ext cx="11951335" cy="51777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89760"/>
                <a:gridCol w="1407795"/>
                <a:gridCol w="1520190"/>
                <a:gridCol w="1815465"/>
                <a:gridCol w="1814830"/>
                <a:gridCol w="1814195"/>
                <a:gridCol w="1689100"/>
              </a:tblGrid>
              <a:tr h="2783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KHỐI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93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 GIÁC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563" t="32669" r="38100" b="56288"/>
          <a:stretch>
            <a:fillRect/>
          </a:stretch>
        </p:blipFill>
        <p:spPr>
          <a:xfrm>
            <a:off x="2133600" y="2609850"/>
            <a:ext cx="1104265" cy="1441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563" t="49916" r="38019" b="37445"/>
          <a:stretch>
            <a:fillRect/>
          </a:stretch>
        </p:blipFill>
        <p:spPr>
          <a:xfrm>
            <a:off x="3660775" y="2725420"/>
            <a:ext cx="1144905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44025" t="68945" r="38019" b="18416"/>
          <a:stretch>
            <a:fillRect/>
          </a:stretch>
        </p:blipFill>
        <p:spPr>
          <a:xfrm>
            <a:off x="5194935" y="2609850"/>
            <a:ext cx="1546860" cy="1242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1350" t="31842" r="9633" b="55396"/>
          <a:stretch>
            <a:fillRect/>
          </a:stretch>
        </p:blipFill>
        <p:spPr>
          <a:xfrm>
            <a:off x="6857365" y="2713038"/>
            <a:ext cx="1638300" cy="125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1350" t="49916" r="9633" b="36980"/>
          <a:stretch>
            <a:fillRect/>
          </a:stretch>
        </p:blipFill>
        <p:spPr>
          <a:xfrm>
            <a:off x="8611235" y="2564130"/>
            <a:ext cx="1638300" cy="1287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-2147482619" descr="C:\Users\ADMIN\Desktop\7.jpg"/>
          <p:cNvPicPr>
            <a:picLocks noChangeAspect="1"/>
          </p:cNvPicPr>
          <p:nvPr/>
        </p:nvPicPr>
        <p:blipFill>
          <a:blip r:embed="rId3"/>
          <a:srcRect l="72845" t="69307" r="9633" b="17201"/>
          <a:stretch>
            <a:fillRect/>
          </a:stretch>
        </p:blipFill>
        <p:spPr>
          <a:xfrm>
            <a:off x="10451783" y="2631440"/>
            <a:ext cx="1509395" cy="1325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159000" y="4692650"/>
            <a:ext cx="1102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Chắc chắn, mạnh khoẻ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0750" y="5035550"/>
            <a:ext cx="1461135" cy="777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1185" y="5035427"/>
            <a:ext cx="17466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921500" y="4782185"/>
            <a:ext cx="1596390" cy="1725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MỀM MẠI,</a:t>
            </a:r>
            <a:endParaRPr lang="en-US" sz="20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NHẸ NHÀNG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611235" y="5035550"/>
            <a:ext cx="169100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0484485" y="4782185"/>
            <a:ext cx="1707515" cy="1623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ĐANG RƠI, ĐANG CHẠY,</a:t>
            </a:r>
          </a:p>
          <a:p>
            <a:r>
              <a:rPr lang="en-US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  <a:p>
            <a:endParaRPr lang="en-US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1839595"/>
            <a:ext cx="1199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6910" y="1767840"/>
            <a:ext cx="1695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83041" y="1781687"/>
            <a:ext cx="1192530" cy="1130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TĨNH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921500" y="1638300"/>
            <a:ext cx="1371600" cy="925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MỀM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786495" y="1642110"/>
            <a:ext cx="165925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10452100" y="1642110"/>
            <a:ext cx="1630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CHUYỄN ĐỘNG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8786495" y="1546225"/>
            <a:ext cx="1659255" cy="871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21" grpId="0"/>
      <p:bldP spid="21" grpId="1"/>
      <p:bldP spid="8" grpId="0"/>
      <p:bldP spid="8" grpId="1"/>
      <p:bldP spid="17" grpId="0"/>
      <p:bldP spid="17" grpId="1"/>
      <p:bldP spid="25" grpId="0"/>
      <p:bldP spid="25" grpId="1"/>
      <p:bldP spid="12" grpId="0"/>
      <p:bldP spid="12" grpId="1"/>
      <p:bldP spid="15" grpId="0"/>
      <p:bldP spid="15" grpId="1"/>
      <p:bldP spid="19" grpId="0"/>
      <p:bldP spid="19" grpId="1"/>
      <p:bldP spid="6" grpId="0"/>
      <p:bldP spid="6" grpId="1"/>
      <p:bldP spid="27" grpId="0"/>
      <p:bldP spid="27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98475" y="4538980"/>
            <a:ext cx="11517630" cy="1944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Picture 3" descr="untitled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1143000" y="327371"/>
            <a:ext cx="1214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99" r="-3199"/>
          <a:stretch/>
        </p:blipFill>
        <p:spPr>
          <a:xfrm>
            <a:off x="1177866" y="988423"/>
            <a:ext cx="9239885" cy="5494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</TotalTime>
  <Words>220</Words>
  <Application>Microsoft Office PowerPoint</Application>
  <PresentationFormat>Widescreen</PresentationFormat>
  <Paragraphs>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USER</cp:lastModifiedBy>
  <cp:revision>68</cp:revision>
  <dcterms:created xsi:type="dcterms:W3CDTF">2023-07-25T07:36:00Z</dcterms:created>
  <dcterms:modified xsi:type="dcterms:W3CDTF">2024-10-24T04:56:25Z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4DDA5C101ACD46A4A40FB353CF195F66_13</vt:lpwstr>
  </property>
  <property fmtid="{D5CDD505-2E9C-101B-9397-08002B2CF9AE}" pid="3" name="KSOProductBuildVer">
    <vt:lpwstr>1033-12.2.0.13266</vt:lpwstr>
  </property>
</Properties>
</file>