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55" r:id="rId4"/>
    <p:sldMasterId id="2147483767" r:id="rId5"/>
    <p:sldMasterId id="2147483782" r:id="rId6"/>
    <p:sldMasterId id="2147483797" r:id="rId7"/>
    <p:sldMasterId id="2147483812" r:id="rId8"/>
    <p:sldMasterId id="2147483827" r:id="rId9"/>
    <p:sldMasterId id="2147483842" r:id="rId10"/>
    <p:sldMasterId id="2147483857" r:id="rId11"/>
  </p:sldMasterIdLst>
  <p:notesMasterIdLst>
    <p:notesMasterId r:id="rId36"/>
  </p:notesMasterIdLst>
  <p:sldIdLst>
    <p:sldId id="321" r:id="rId12"/>
    <p:sldId id="9492" r:id="rId13"/>
    <p:sldId id="269" r:id="rId14"/>
    <p:sldId id="2007577109" r:id="rId15"/>
    <p:sldId id="2007577110" r:id="rId16"/>
    <p:sldId id="278" r:id="rId17"/>
    <p:sldId id="2007577111" r:id="rId18"/>
    <p:sldId id="2007577112" r:id="rId19"/>
    <p:sldId id="281" r:id="rId20"/>
    <p:sldId id="282" r:id="rId21"/>
    <p:sldId id="283" r:id="rId22"/>
    <p:sldId id="284" r:id="rId23"/>
    <p:sldId id="288" r:id="rId24"/>
    <p:sldId id="2007577113" r:id="rId25"/>
    <p:sldId id="2007577114" r:id="rId26"/>
    <p:sldId id="2007577115" r:id="rId27"/>
    <p:sldId id="2007577116" r:id="rId28"/>
    <p:sldId id="2007577100" r:id="rId29"/>
    <p:sldId id="2007577117" r:id="rId30"/>
    <p:sldId id="334" r:id="rId31"/>
    <p:sldId id="2007577103" r:id="rId32"/>
    <p:sldId id="2007577118" r:id="rId33"/>
    <p:sldId id="309" r:id="rId34"/>
    <p:sldId id="30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84D54-48AE-450A-AD9E-B07281EC91D4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DC6AF-D9B6-40BB-9535-226B85857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8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9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87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42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7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63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5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442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8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0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10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2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0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5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6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4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3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5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7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554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409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1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2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51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9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5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2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632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06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6082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699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009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420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749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171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64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192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275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581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3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06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81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14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2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3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1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7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2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6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9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77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6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92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0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8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6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1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1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5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2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7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2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4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6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84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8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7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1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6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29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85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3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5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5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4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7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40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8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5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5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6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4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8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4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599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8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7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3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0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9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6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D02C73-2AA6-CAD6-A864-60F0B76513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0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63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4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A3FEE8-0322-401B-E33F-35ED7B0F05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9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10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A1EA8D8-6062-D81E-DB27-9F5FD067D5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6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4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47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31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04.xml"/><Relationship Id="rId1" Type="http://schemas.openxmlformats.org/officeDocument/2006/relationships/control" Target="../activeX/activeX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12" Type="http://schemas.openxmlformats.org/officeDocument/2006/relationships/image" Target="../media/image4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1.png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10.svg"/><Relationship Id="rId9" Type="http://schemas.microsoft.com/office/2007/relationships/hdphoto" Target="../media/hdphoto6.wdp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3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1.png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6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429" y="197961"/>
            <a:ext cx="808399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58826-E3B7-2FC8-F0DF-1C2DAB6E35D1}"/>
              </a:ext>
            </a:extLst>
          </p:cNvPr>
          <p:cNvGrpSpPr/>
          <p:nvPr/>
        </p:nvGrpSpPr>
        <p:grpSpPr>
          <a:xfrm>
            <a:off x="174905" y="132251"/>
            <a:ext cx="2752119" cy="1379620"/>
            <a:chOff x="110736" y="276630"/>
            <a:chExt cx="2752119" cy="137962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0F7F17CB-AC78-0D56-A483-DBDBDDC1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0736" y="276630"/>
              <a:ext cx="2752119" cy="1379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A9F340-96BD-2AB3-D6CC-ECF34B317483}"/>
                </a:ext>
              </a:extLst>
            </p:cNvPr>
            <p:cNvSpPr txBox="1"/>
            <p:nvPr/>
          </p:nvSpPr>
          <p:spPr>
            <a:xfrm>
              <a:off x="352277" y="504775"/>
              <a:ext cx="2269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#9Slide05 Phobia" panose="02000506000000020003" pitchFamily="2" charset="0"/>
                  <a:ea typeface="LNTH-LuoLuoNotangYuanTi 1" pitchFamily="2" charset="-128"/>
                  <a:cs typeface="LNTH-LuoLuoNotangYuanTi 1" pitchFamily="2" charset="-128"/>
                </a:rPr>
                <a:t>Hoạt động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1C5349-EA12-5746-079C-D0FC626968C1}"/>
              </a:ext>
            </a:extLst>
          </p:cNvPr>
          <p:cNvGrpSpPr/>
          <p:nvPr/>
        </p:nvGrpSpPr>
        <p:grpSpPr>
          <a:xfrm>
            <a:off x="4014751" y="2821381"/>
            <a:ext cx="4162496" cy="857250"/>
            <a:chOff x="4014751" y="2821381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5DE8CA9-4B13-B84C-1238-D6D8CF73DE53}"/>
                </a:ext>
              </a:extLst>
            </p:cNvPr>
            <p:cNvSpPr/>
            <p:nvPr/>
          </p:nvSpPr>
          <p:spPr>
            <a:xfrm>
              <a:off x="4014751" y="2821381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279CE8-97EC-9ADE-0E4B-8CFF1B4C8E26}"/>
                </a:ext>
              </a:extLst>
            </p:cNvPr>
            <p:cNvSpPr txBox="1"/>
            <p:nvPr/>
          </p:nvSpPr>
          <p:spPr>
            <a:xfrm>
              <a:off x="4339307" y="2873810"/>
              <a:ext cx="3837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  <a:sp3d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Tiêu chí đánh giá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2983831" y="3789820"/>
            <a:ext cx="6224337" cy="2799408"/>
          </a:xfrm>
          <a:custGeom>
            <a:avLst/>
            <a:gdLst>
              <a:gd name="connsiteX0" fmla="*/ 0 w 6224337"/>
              <a:gd name="connsiteY0" fmla="*/ 466577 h 2799408"/>
              <a:gd name="connsiteX1" fmla="*/ 466577 w 6224337"/>
              <a:gd name="connsiteY1" fmla="*/ 0 h 2799408"/>
              <a:gd name="connsiteX2" fmla="*/ 5757760 w 6224337"/>
              <a:gd name="connsiteY2" fmla="*/ 0 h 2799408"/>
              <a:gd name="connsiteX3" fmla="*/ 6224337 w 6224337"/>
              <a:gd name="connsiteY3" fmla="*/ 466577 h 2799408"/>
              <a:gd name="connsiteX4" fmla="*/ 6224337 w 6224337"/>
              <a:gd name="connsiteY4" fmla="*/ 2332831 h 2799408"/>
              <a:gd name="connsiteX5" fmla="*/ 5757760 w 6224337"/>
              <a:gd name="connsiteY5" fmla="*/ 2799408 h 2799408"/>
              <a:gd name="connsiteX6" fmla="*/ 466577 w 6224337"/>
              <a:gd name="connsiteY6" fmla="*/ 2799408 h 2799408"/>
              <a:gd name="connsiteX7" fmla="*/ 0 w 6224337"/>
              <a:gd name="connsiteY7" fmla="*/ 2332831 h 2799408"/>
              <a:gd name="connsiteX8" fmla="*/ 0 w 6224337"/>
              <a:gd name="connsiteY8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24337" h="2799408" fill="none" extrusionOk="0">
                <a:moveTo>
                  <a:pt x="0" y="466577"/>
                </a:moveTo>
                <a:cubicBezTo>
                  <a:pt x="1050" y="237328"/>
                  <a:pt x="214355" y="9165"/>
                  <a:pt x="466577" y="0"/>
                </a:cubicBezTo>
                <a:cubicBezTo>
                  <a:pt x="2789875" y="72427"/>
                  <a:pt x="4338687" y="61419"/>
                  <a:pt x="5757760" y="0"/>
                </a:cubicBezTo>
                <a:cubicBezTo>
                  <a:pt x="6011373" y="-28016"/>
                  <a:pt x="6180772" y="195717"/>
                  <a:pt x="6224337" y="466577"/>
                </a:cubicBezTo>
                <a:cubicBezTo>
                  <a:pt x="6390037" y="829265"/>
                  <a:pt x="6180633" y="1666578"/>
                  <a:pt x="6224337" y="2332831"/>
                </a:cubicBezTo>
                <a:cubicBezTo>
                  <a:pt x="6233426" y="2544385"/>
                  <a:pt x="5985796" y="2766173"/>
                  <a:pt x="5757760" y="2799408"/>
                </a:cubicBezTo>
                <a:cubicBezTo>
                  <a:pt x="3826902" y="2829235"/>
                  <a:pt x="1717850" y="2720102"/>
                  <a:pt x="466577" y="2799408"/>
                </a:cubicBezTo>
                <a:cubicBezTo>
                  <a:pt x="232077" y="2796787"/>
                  <a:pt x="-9025" y="2592299"/>
                  <a:pt x="0" y="2332831"/>
                </a:cubicBezTo>
                <a:cubicBezTo>
                  <a:pt x="-56312" y="1409405"/>
                  <a:pt x="5451" y="906794"/>
                  <a:pt x="0" y="466577"/>
                </a:cubicBezTo>
                <a:close/>
              </a:path>
              <a:path w="6224337" h="2799408" stroke="0" extrusionOk="0">
                <a:moveTo>
                  <a:pt x="0" y="466577"/>
                </a:moveTo>
                <a:cubicBezTo>
                  <a:pt x="18107" y="213830"/>
                  <a:pt x="219733" y="22583"/>
                  <a:pt x="466577" y="0"/>
                </a:cubicBezTo>
                <a:cubicBezTo>
                  <a:pt x="2863823" y="123000"/>
                  <a:pt x="3482945" y="-96860"/>
                  <a:pt x="5757760" y="0"/>
                </a:cubicBezTo>
                <a:cubicBezTo>
                  <a:pt x="5989589" y="-19704"/>
                  <a:pt x="6241675" y="173939"/>
                  <a:pt x="6224337" y="466577"/>
                </a:cubicBezTo>
                <a:cubicBezTo>
                  <a:pt x="6310519" y="916165"/>
                  <a:pt x="6085385" y="1603341"/>
                  <a:pt x="6224337" y="2332831"/>
                </a:cubicBezTo>
                <a:cubicBezTo>
                  <a:pt x="6193341" y="2601743"/>
                  <a:pt x="5983507" y="2794181"/>
                  <a:pt x="5757760" y="2799408"/>
                </a:cubicBezTo>
                <a:cubicBezTo>
                  <a:pt x="4044916" y="2638701"/>
                  <a:pt x="1522824" y="2839075"/>
                  <a:pt x="466577" y="2799408"/>
                </a:cubicBezTo>
                <a:cubicBezTo>
                  <a:pt x="170338" y="2791621"/>
                  <a:pt x="-16770" y="2582917"/>
                  <a:pt x="0" y="2332831"/>
                </a:cubicBezTo>
                <a:cubicBezTo>
                  <a:pt x="26754" y="2032421"/>
                  <a:pt x="133067" y="1282337"/>
                  <a:pt x="0" y="46657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37EE3E-98C0-DBEB-602F-6962590D616B}"/>
              </a:ext>
            </a:extLst>
          </p:cNvPr>
          <p:cNvSpPr txBox="1"/>
          <p:nvPr/>
        </p:nvSpPr>
        <p:spPr>
          <a:xfrm>
            <a:off x="3335101" y="3800046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3. Ngắt nghỉ đúng chỗ.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143E1F-3CE4-2549-563F-BCFBD422C321}"/>
              </a:ext>
            </a:extLst>
          </p:cNvPr>
          <p:cNvGrpSpPr/>
          <p:nvPr/>
        </p:nvGrpSpPr>
        <p:grpSpPr>
          <a:xfrm>
            <a:off x="5390596" y="388671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439632-BF72-080A-AC46-F180A9CB1902}"/>
              </a:ext>
            </a:extLst>
          </p:cNvPr>
          <p:cNvGrpSpPr/>
          <p:nvPr/>
        </p:nvGrpSpPr>
        <p:grpSpPr>
          <a:xfrm>
            <a:off x="5448892" y="4682930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4678ED0-4E41-A366-81E2-5528789892F1}"/>
              </a:ext>
            </a:extLst>
          </p:cNvPr>
          <p:cNvGrpSpPr/>
          <p:nvPr/>
        </p:nvGrpSpPr>
        <p:grpSpPr>
          <a:xfrm>
            <a:off x="6800862" y="5474894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0">
            <a:extLst>
              <a:ext uri="{FF2B5EF4-FFF2-40B4-BE49-F238E27FC236}">
                <a16:creationId xmlns:a16="http://schemas.microsoft.com/office/drawing/2014/main" id="{18E139F2-8B01-9A82-BCD6-398A9362CB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5500" y="2549908"/>
            <a:ext cx="1497369" cy="3814953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D491EA9D-9115-09E0-B080-6C4EF96D44C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47238" y="2549908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B18A5-FF77-E819-3641-63A144266E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045" y="1187475"/>
            <a:ext cx="1068111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0B0364B4-3FA6-789E-4651-B2120736E6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 flipH="1">
            <a:off x="7017494" y="2550259"/>
            <a:ext cx="5258397" cy="42873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441C2C-9C23-8E03-FC2B-A92E545378E3}"/>
              </a:ext>
            </a:extLst>
          </p:cNvPr>
          <p:cNvSpPr/>
          <p:nvPr/>
        </p:nvSpPr>
        <p:spPr>
          <a:xfrm>
            <a:off x="401053" y="144379"/>
            <a:ext cx="11117180" cy="6474135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C609AA-E0AB-31AF-72F5-359DF9D9C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79" y="144379"/>
            <a:ext cx="10666026" cy="685800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C69B250C-9DEB-F632-722A-4796EB5A29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4779" y="2450525"/>
            <a:ext cx="4852770" cy="421786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3400560" imgH="1428840"/>
        </mc:Choice>
        <mc:Fallback>
          <p:control name="TextBox1" r:id="rId1" imgW="3400560" imgH="142884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66EE5151-667F-5EE8-3CDE-48857A6D36E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17421" y="3381446"/>
                  <a:ext cx="3401194" cy="14282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60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87CE75-19D6-FF16-43DE-C9382D46D2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4556" y="-25655"/>
            <a:ext cx="8590008" cy="3438442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75500" y="2269100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347887" y="2481551"/>
            <a:ext cx="1815577" cy="384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919949"/>
          </a:xfrm>
          <a:custGeom>
            <a:avLst/>
            <a:gdLst>
              <a:gd name="connsiteX0" fmla="*/ 0 w 11731645"/>
              <a:gd name="connsiteY0" fmla="*/ 194153 h 1164893"/>
              <a:gd name="connsiteX1" fmla="*/ 194153 w 11731645"/>
              <a:gd name="connsiteY1" fmla="*/ 0 h 1164893"/>
              <a:gd name="connsiteX2" fmla="*/ 11537492 w 11731645"/>
              <a:gd name="connsiteY2" fmla="*/ 0 h 1164893"/>
              <a:gd name="connsiteX3" fmla="*/ 11731645 w 11731645"/>
              <a:gd name="connsiteY3" fmla="*/ 194153 h 1164893"/>
              <a:gd name="connsiteX4" fmla="*/ 11731645 w 11731645"/>
              <a:gd name="connsiteY4" fmla="*/ 970740 h 1164893"/>
              <a:gd name="connsiteX5" fmla="*/ 11537492 w 11731645"/>
              <a:gd name="connsiteY5" fmla="*/ 1164893 h 1164893"/>
              <a:gd name="connsiteX6" fmla="*/ 194153 w 11731645"/>
              <a:gd name="connsiteY6" fmla="*/ 1164893 h 1164893"/>
              <a:gd name="connsiteX7" fmla="*/ 0 w 11731645"/>
              <a:gd name="connsiteY7" fmla="*/ 970740 h 1164893"/>
              <a:gd name="connsiteX8" fmla="*/ 0 w 11731645"/>
              <a:gd name="connsiteY8" fmla="*/ 194153 h 11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64893" fill="none" extrusionOk="0">
                <a:moveTo>
                  <a:pt x="0" y="194153"/>
                </a:moveTo>
                <a:cubicBezTo>
                  <a:pt x="561" y="102097"/>
                  <a:pt x="89661" y="4591"/>
                  <a:pt x="194153" y="0"/>
                </a:cubicBezTo>
                <a:cubicBezTo>
                  <a:pt x="2328729" y="72427"/>
                  <a:pt x="9409820" y="61419"/>
                  <a:pt x="11537492" y="0"/>
                </a:cubicBezTo>
                <a:cubicBezTo>
                  <a:pt x="11642121" y="-17888"/>
                  <a:pt x="11724168" y="84663"/>
                  <a:pt x="11731645" y="194153"/>
                </a:cubicBezTo>
                <a:cubicBezTo>
                  <a:pt x="11665568" y="319640"/>
                  <a:pt x="11738885" y="873151"/>
                  <a:pt x="11731645" y="970740"/>
                </a:cubicBezTo>
                <a:cubicBezTo>
                  <a:pt x="11734247" y="1064764"/>
                  <a:pt x="11635202" y="1154223"/>
                  <a:pt x="11537492" y="1164893"/>
                </a:cubicBezTo>
                <a:cubicBezTo>
                  <a:pt x="7709450" y="1194720"/>
                  <a:pt x="5754991" y="1085587"/>
                  <a:pt x="194153" y="1164893"/>
                </a:cubicBezTo>
                <a:cubicBezTo>
                  <a:pt x="107773" y="1162536"/>
                  <a:pt x="-13092" y="1080557"/>
                  <a:pt x="0" y="970740"/>
                </a:cubicBezTo>
                <a:cubicBezTo>
                  <a:pt x="-39558" y="617503"/>
                  <a:pt x="-9661" y="499764"/>
                  <a:pt x="0" y="194153"/>
                </a:cubicBezTo>
                <a:close/>
              </a:path>
              <a:path w="11731645" h="1164893" stroke="0" extrusionOk="0">
                <a:moveTo>
                  <a:pt x="0" y="194153"/>
                </a:moveTo>
                <a:cubicBezTo>
                  <a:pt x="7295" y="88913"/>
                  <a:pt x="91115" y="8731"/>
                  <a:pt x="194153" y="0"/>
                </a:cubicBezTo>
                <a:cubicBezTo>
                  <a:pt x="5298846" y="123000"/>
                  <a:pt x="8641137" y="-96860"/>
                  <a:pt x="11537492" y="0"/>
                </a:cubicBezTo>
                <a:cubicBezTo>
                  <a:pt x="11632006" y="-9690"/>
                  <a:pt x="11734110" y="81955"/>
                  <a:pt x="11731645" y="194153"/>
                </a:cubicBezTo>
                <a:cubicBezTo>
                  <a:pt x="11787490" y="576050"/>
                  <a:pt x="11781525" y="777467"/>
                  <a:pt x="11731645" y="970740"/>
                </a:cubicBezTo>
                <a:cubicBezTo>
                  <a:pt x="11714611" y="1084139"/>
                  <a:pt x="11640479" y="1164199"/>
                  <a:pt x="11537492" y="1164893"/>
                </a:cubicBezTo>
                <a:cubicBezTo>
                  <a:pt x="10250224" y="1004186"/>
                  <a:pt x="4609352" y="1204560"/>
                  <a:pt x="194153" y="1164893"/>
                </a:cubicBezTo>
                <a:cubicBezTo>
                  <a:pt x="66694" y="1160807"/>
                  <a:pt x="-12794" y="1072172"/>
                  <a:pt x="0" y="970740"/>
                </a:cubicBezTo>
                <a:cubicBezTo>
                  <a:pt x="-18327" y="780869"/>
                  <a:pt x="-35386" y="337382"/>
                  <a:pt x="0" y="19415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53328 h 919949"/>
                      <a:gd name="connsiteX1" fmla="*/ 153328 w 11731645"/>
                      <a:gd name="connsiteY1" fmla="*/ 0 h 919949"/>
                      <a:gd name="connsiteX2" fmla="*/ 11578317 w 11731645"/>
                      <a:gd name="connsiteY2" fmla="*/ 0 h 919949"/>
                      <a:gd name="connsiteX3" fmla="*/ 11731645 w 11731645"/>
                      <a:gd name="connsiteY3" fmla="*/ 153328 h 919949"/>
                      <a:gd name="connsiteX4" fmla="*/ 11731645 w 11731645"/>
                      <a:gd name="connsiteY4" fmla="*/ 766621 h 919949"/>
                      <a:gd name="connsiteX5" fmla="*/ 11578317 w 11731645"/>
                      <a:gd name="connsiteY5" fmla="*/ 919949 h 919949"/>
                      <a:gd name="connsiteX6" fmla="*/ 153328 w 11731645"/>
                      <a:gd name="connsiteY6" fmla="*/ 919949 h 919949"/>
                      <a:gd name="connsiteX7" fmla="*/ 0 w 11731645"/>
                      <a:gd name="connsiteY7" fmla="*/ 766621 h 919949"/>
                      <a:gd name="connsiteX8" fmla="*/ 0 w 11731645"/>
                      <a:gd name="connsiteY8" fmla="*/ 153328 h 91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919949" fill="none" extrusionOk="0">
                        <a:moveTo>
                          <a:pt x="0" y="153328"/>
                        </a:moveTo>
                        <a:cubicBezTo>
                          <a:pt x="274" y="76058"/>
                          <a:pt x="75077" y="10791"/>
                          <a:pt x="153328" y="0"/>
                        </a:cubicBezTo>
                        <a:cubicBezTo>
                          <a:pt x="3828686" y="72427"/>
                          <a:pt x="7216794" y="61419"/>
                          <a:pt x="11578317" y="0"/>
                        </a:cubicBezTo>
                        <a:cubicBezTo>
                          <a:pt x="11661859" y="-7839"/>
                          <a:pt x="11728595" y="67724"/>
                          <a:pt x="11731645" y="153328"/>
                        </a:cubicBezTo>
                        <a:cubicBezTo>
                          <a:pt x="11769486" y="358751"/>
                          <a:pt x="11720618" y="485350"/>
                          <a:pt x="11731645" y="766621"/>
                        </a:cubicBezTo>
                        <a:cubicBezTo>
                          <a:pt x="11733075" y="844043"/>
                          <a:pt x="11661122" y="917846"/>
                          <a:pt x="11578317" y="919949"/>
                        </a:cubicBezTo>
                        <a:cubicBezTo>
                          <a:pt x="8115790" y="949776"/>
                          <a:pt x="2657098" y="840643"/>
                          <a:pt x="153328" y="919949"/>
                        </a:cubicBezTo>
                        <a:cubicBezTo>
                          <a:pt x="78894" y="918791"/>
                          <a:pt x="-3849" y="852063"/>
                          <a:pt x="0" y="766621"/>
                        </a:cubicBezTo>
                        <a:cubicBezTo>
                          <a:pt x="8605" y="516451"/>
                          <a:pt x="-14872" y="381719"/>
                          <a:pt x="0" y="153328"/>
                        </a:cubicBezTo>
                        <a:close/>
                      </a:path>
                      <a:path w="11731645" h="919949" stroke="0" extrusionOk="0">
                        <a:moveTo>
                          <a:pt x="0" y="153328"/>
                        </a:moveTo>
                        <a:cubicBezTo>
                          <a:pt x="8721" y="71024"/>
                          <a:pt x="73571" y="10258"/>
                          <a:pt x="153328" y="0"/>
                        </a:cubicBezTo>
                        <a:cubicBezTo>
                          <a:pt x="5037566" y="123000"/>
                          <a:pt x="6996120" y="-96860"/>
                          <a:pt x="11578317" y="0"/>
                        </a:cubicBezTo>
                        <a:cubicBezTo>
                          <a:pt x="11652675" y="-7868"/>
                          <a:pt x="11737885" y="56067"/>
                          <a:pt x="11731645" y="153328"/>
                        </a:cubicBezTo>
                        <a:cubicBezTo>
                          <a:pt x="11695493" y="299149"/>
                          <a:pt x="11682951" y="677670"/>
                          <a:pt x="11731645" y="766621"/>
                        </a:cubicBezTo>
                        <a:cubicBezTo>
                          <a:pt x="11730484" y="851723"/>
                          <a:pt x="11659592" y="919392"/>
                          <a:pt x="11578317" y="919949"/>
                        </a:cubicBezTo>
                        <a:cubicBezTo>
                          <a:pt x="8265174" y="759242"/>
                          <a:pt x="5099252" y="959616"/>
                          <a:pt x="153328" y="919949"/>
                        </a:cubicBezTo>
                        <a:cubicBezTo>
                          <a:pt x="56742" y="917544"/>
                          <a:pt x="-7441" y="847931"/>
                          <a:pt x="0" y="766621"/>
                        </a:cubicBezTo>
                        <a:cubicBezTo>
                          <a:pt x="21993" y="673486"/>
                          <a:pt x="-25717" y="286178"/>
                          <a:pt x="0" y="1533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khổ thơ tương ứng với từng bức tranh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022BDD-392F-339A-5D9D-C4561B7C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670" y="2093693"/>
            <a:ext cx="7355600" cy="41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8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919949"/>
          </a:xfrm>
          <a:custGeom>
            <a:avLst/>
            <a:gdLst>
              <a:gd name="connsiteX0" fmla="*/ 0 w 11731645"/>
              <a:gd name="connsiteY0" fmla="*/ 194153 h 1164893"/>
              <a:gd name="connsiteX1" fmla="*/ 194153 w 11731645"/>
              <a:gd name="connsiteY1" fmla="*/ 0 h 1164893"/>
              <a:gd name="connsiteX2" fmla="*/ 11537492 w 11731645"/>
              <a:gd name="connsiteY2" fmla="*/ 0 h 1164893"/>
              <a:gd name="connsiteX3" fmla="*/ 11731645 w 11731645"/>
              <a:gd name="connsiteY3" fmla="*/ 194153 h 1164893"/>
              <a:gd name="connsiteX4" fmla="*/ 11731645 w 11731645"/>
              <a:gd name="connsiteY4" fmla="*/ 970740 h 1164893"/>
              <a:gd name="connsiteX5" fmla="*/ 11537492 w 11731645"/>
              <a:gd name="connsiteY5" fmla="*/ 1164893 h 1164893"/>
              <a:gd name="connsiteX6" fmla="*/ 194153 w 11731645"/>
              <a:gd name="connsiteY6" fmla="*/ 1164893 h 1164893"/>
              <a:gd name="connsiteX7" fmla="*/ 0 w 11731645"/>
              <a:gd name="connsiteY7" fmla="*/ 970740 h 1164893"/>
              <a:gd name="connsiteX8" fmla="*/ 0 w 11731645"/>
              <a:gd name="connsiteY8" fmla="*/ 194153 h 11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64893" fill="none" extrusionOk="0">
                <a:moveTo>
                  <a:pt x="0" y="194153"/>
                </a:moveTo>
                <a:cubicBezTo>
                  <a:pt x="561" y="102097"/>
                  <a:pt x="89661" y="4591"/>
                  <a:pt x="194153" y="0"/>
                </a:cubicBezTo>
                <a:cubicBezTo>
                  <a:pt x="2328729" y="72427"/>
                  <a:pt x="9409820" y="61419"/>
                  <a:pt x="11537492" y="0"/>
                </a:cubicBezTo>
                <a:cubicBezTo>
                  <a:pt x="11642121" y="-17888"/>
                  <a:pt x="11724168" y="84663"/>
                  <a:pt x="11731645" y="194153"/>
                </a:cubicBezTo>
                <a:cubicBezTo>
                  <a:pt x="11665568" y="319640"/>
                  <a:pt x="11738885" y="873151"/>
                  <a:pt x="11731645" y="970740"/>
                </a:cubicBezTo>
                <a:cubicBezTo>
                  <a:pt x="11734247" y="1064764"/>
                  <a:pt x="11635202" y="1154223"/>
                  <a:pt x="11537492" y="1164893"/>
                </a:cubicBezTo>
                <a:cubicBezTo>
                  <a:pt x="7709450" y="1194720"/>
                  <a:pt x="5754991" y="1085587"/>
                  <a:pt x="194153" y="1164893"/>
                </a:cubicBezTo>
                <a:cubicBezTo>
                  <a:pt x="107773" y="1162536"/>
                  <a:pt x="-13092" y="1080557"/>
                  <a:pt x="0" y="970740"/>
                </a:cubicBezTo>
                <a:cubicBezTo>
                  <a:pt x="-39558" y="617503"/>
                  <a:pt x="-9661" y="499764"/>
                  <a:pt x="0" y="194153"/>
                </a:cubicBezTo>
                <a:close/>
              </a:path>
              <a:path w="11731645" h="1164893" stroke="0" extrusionOk="0">
                <a:moveTo>
                  <a:pt x="0" y="194153"/>
                </a:moveTo>
                <a:cubicBezTo>
                  <a:pt x="7295" y="88913"/>
                  <a:pt x="91115" y="8731"/>
                  <a:pt x="194153" y="0"/>
                </a:cubicBezTo>
                <a:cubicBezTo>
                  <a:pt x="5298846" y="123000"/>
                  <a:pt x="8641137" y="-96860"/>
                  <a:pt x="11537492" y="0"/>
                </a:cubicBezTo>
                <a:cubicBezTo>
                  <a:pt x="11632006" y="-9690"/>
                  <a:pt x="11734110" y="81955"/>
                  <a:pt x="11731645" y="194153"/>
                </a:cubicBezTo>
                <a:cubicBezTo>
                  <a:pt x="11787490" y="576050"/>
                  <a:pt x="11781525" y="777467"/>
                  <a:pt x="11731645" y="970740"/>
                </a:cubicBezTo>
                <a:cubicBezTo>
                  <a:pt x="11714611" y="1084139"/>
                  <a:pt x="11640479" y="1164199"/>
                  <a:pt x="11537492" y="1164893"/>
                </a:cubicBezTo>
                <a:cubicBezTo>
                  <a:pt x="10250224" y="1004186"/>
                  <a:pt x="4609352" y="1204560"/>
                  <a:pt x="194153" y="1164893"/>
                </a:cubicBezTo>
                <a:cubicBezTo>
                  <a:pt x="66694" y="1160807"/>
                  <a:pt x="-12794" y="1072172"/>
                  <a:pt x="0" y="970740"/>
                </a:cubicBezTo>
                <a:cubicBezTo>
                  <a:pt x="-18327" y="780869"/>
                  <a:pt x="-35386" y="337382"/>
                  <a:pt x="0" y="19415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53328 h 919949"/>
                      <a:gd name="connsiteX1" fmla="*/ 153328 w 11731645"/>
                      <a:gd name="connsiteY1" fmla="*/ 0 h 919949"/>
                      <a:gd name="connsiteX2" fmla="*/ 11578317 w 11731645"/>
                      <a:gd name="connsiteY2" fmla="*/ 0 h 919949"/>
                      <a:gd name="connsiteX3" fmla="*/ 11731645 w 11731645"/>
                      <a:gd name="connsiteY3" fmla="*/ 153328 h 919949"/>
                      <a:gd name="connsiteX4" fmla="*/ 11731645 w 11731645"/>
                      <a:gd name="connsiteY4" fmla="*/ 766621 h 919949"/>
                      <a:gd name="connsiteX5" fmla="*/ 11578317 w 11731645"/>
                      <a:gd name="connsiteY5" fmla="*/ 919949 h 919949"/>
                      <a:gd name="connsiteX6" fmla="*/ 153328 w 11731645"/>
                      <a:gd name="connsiteY6" fmla="*/ 919949 h 919949"/>
                      <a:gd name="connsiteX7" fmla="*/ 0 w 11731645"/>
                      <a:gd name="connsiteY7" fmla="*/ 766621 h 919949"/>
                      <a:gd name="connsiteX8" fmla="*/ 0 w 11731645"/>
                      <a:gd name="connsiteY8" fmla="*/ 153328 h 91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919949" fill="none" extrusionOk="0">
                        <a:moveTo>
                          <a:pt x="0" y="153328"/>
                        </a:moveTo>
                        <a:cubicBezTo>
                          <a:pt x="274" y="76058"/>
                          <a:pt x="75077" y="10791"/>
                          <a:pt x="153328" y="0"/>
                        </a:cubicBezTo>
                        <a:cubicBezTo>
                          <a:pt x="3828686" y="72427"/>
                          <a:pt x="7216794" y="61419"/>
                          <a:pt x="11578317" y="0"/>
                        </a:cubicBezTo>
                        <a:cubicBezTo>
                          <a:pt x="11661859" y="-7839"/>
                          <a:pt x="11728595" y="67724"/>
                          <a:pt x="11731645" y="153328"/>
                        </a:cubicBezTo>
                        <a:cubicBezTo>
                          <a:pt x="11769486" y="358751"/>
                          <a:pt x="11720618" y="485350"/>
                          <a:pt x="11731645" y="766621"/>
                        </a:cubicBezTo>
                        <a:cubicBezTo>
                          <a:pt x="11733075" y="844043"/>
                          <a:pt x="11661122" y="917846"/>
                          <a:pt x="11578317" y="919949"/>
                        </a:cubicBezTo>
                        <a:cubicBezTo>
                          <a:pt x="8115790" y="949776"/>
                          <a:pt x="2657098" y="840643"/>
                          <a:pt x="153328" y="919949"/>
                        </a:cubicBezTo>
                        <a:cubicBezTo>
                          <a:pt x="78894" y="918791"/>
                          <a:pt x="-3849" y="852063"/>
                          <a:pt x="0" y="766621"/>
                        </a:cubicBezTo>
                        <a:cubicBezTo>
                          <a:pt x="8605" y="516451"/>
                          <a:pt x="-14872" y="381719"/>
                          <a:pt x="0" y="153328"/>
                        </a:cubicBezTo>
                        <a:close/>
                      </a:path>
                      <a:path w="11731645" h="919949" stroke="0" extrusionOk="0">
                        <a:moveTo>
                          <a:pt x="0" y="153328"/>
                        </a:moveTo>
                        <a:cubicBezTo>
                          <a:pt x="8721" y="71024"/>
                          <a:pt x="73571" y="10258"/>
                          <a:pt x="153328" y="0"/>
                        </a:cubicBezTo>
                        <a:cubicBezTo>
                          <a:pt x="5037566" y="123000"/>
                          <a:pt x="6996120" y="-96860"/>
                          <a:pt x="11578317" y="0"/>
                        </a:cubicBezTo>
                        <a:cubicBezTo>
                          <a:pt x="11652675" y="-7868"/>
                          <a:pt x="11737885" y="56067"/>
                          <a:pt x="11731645" y="153328"/>
                        </a:cubicBezTo>
                        <a:cubicBezTo>
                          <a:pt x="11695493" y="299149"/>
                          <a:pt x="11682951" y="677670"/>
                          <a:pt x="11731645" y="766621"/>
                        </a:cubicBezTo>
                        <a:cubicBezTo>
                          <a:pt x="11730484" y="851723"/>
                          <a:pt x="11659592" y="919392"/>
                          <a:pt x="11578317" y="919949"/>
                        </a:cubicBezTo>
                        <a:cubicBezTo>
                          <a:pt x="8265174" y="759242"/>
                          <a:pt x="5099252" y="959616"/>
                          <a:pt x="153328" y="919949"/>
                        </a:cubicBezTo>
                        <a:cubicBezTo>
                          <a:pt x="56742" y="917544"/>
                          <a:pt x="-7441" y="847931"/>
                          <a:pt x="0" y="766621"/>
                        </a:cubicBezTo>
                        <a:cubicBezTo>
                          <a:pt x="21993" y="673486"/>
                          <a:pt x="-25717" y="286178"/>
                          <a:pt x="0" y="1533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khổ thơ tương ứng với từng bức tranh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id="{E355AE6A-EE7B-09D3-C825-C00A552C1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1149605" y="2224033"/>
            <a:ext cx="4513565" cy="3648996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1C8405-A4C2-5DDB-85FC-C1D83E7F14BD}"/>
              </a:ext>
            </a:extLst>
          </p:cNvPr>
          <p:cNvSpPr txBox="1"/>
          <p:nvPr/>
        </p:nvSpPr>
        <p:spPr>
          <a:xfrm>
            <a:off x="6449397" y="2574597"/>
            <a:ext cx="5102186" cy="276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431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919949"/>
          </a:xfrm>
          <a:custGeom>
            <a:avLst/>
            <a:gdLst>
              <a:gd name="connsiteX0" fmla="*/ 0 w 11731645"/>
              <a:gd name="connsiteY0" fmla="*/ 194153 h 1164893"/>
              <a:gd name="connsiteX1" fmla="*/ 194153 w 11731645"/>
              <a:gd name="connsiteY1" fmla="*/ 0 h 1164893"/>
              <a:gd name="connsiteX2" fmla="*/ 11537492 w 11731645"/>
              <a:gd name="connsiteY2" fmla="*/ 0 h 1164893"/>
              <a:gd name="connsiteX3" fmla="*/ 11731645 w 11731645"/>
              <a:gd name="connsiteY3" fmla="*/ 194153 h 1164893"/>
              <a:gd name="connsiteX4" fmla="*/ 11731645 w 11731645"/>
              <a:gd name="connsiteY4" fmla="*/ 970740 h 1164893"/>
              <a:gd name="connsiteX5" fmla="*/ 11537492 w 11731645"/>
              <a:gd name="connsiteY5" fmla="*/ 1164893 h 1164893"/>
              <a:gd name="connsiteX6" fmla="*/ 194153 w 11731645"/>
              <a:gd name="connsiteY6" fmla="*/ 1164893 h 1164893"/>
              <a:gd name="connsiteX7" fmla="*/ 0 w 11731645"/>
              <a:gd name="connsiteY7" fmla="*/ 970740 h 1164893"/>
              <a:gd name="connsiteX8" fmla="*/ 0 w 11731645"/>
              <a:gd name="connsiteY8" fmla="*/ 194153 h 11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64893" fill="none" extrusionOk="0">
                <a:moveTo>
                  <a:pt x="0" y="194153"/>
                </a:moveTo>
                <a:cubicBezTo>
                  <a:pt x="561" y="102097"/>
                  <a:pt x="89661" y="4591"/>
                  <a:pt x="194153" y="0"/>
                </a:cubicBezTo>
                <a:cubicBezTo>
                  <a:pt x="2328729" y="72427"/>
                  <a:pt x="9409820" y="61419"/>
                  <a:pt x="11537492" y="0"/>
                </a:cubicBezTo>
                <a:cubicBezTo>
                  <a:pt x="11642121" y="-17888"/>
                  <a:pt x="11724168" y="84663"/>
                  <a:pt x="11731645" y="194153"/>
                </a:cubicBezTo>
                <a:cubicBezTo>
                  <a:pt x="11665568" y="319640"/>
                  <a:pt x="11738885" y="873151"/>
                  <a:pt x="11731645" y="970740"/>
                </a:cubicBezTo>
                <a:cubicBezTo>
                  <a:pt x="11734247" y="1064764"/>
                  <a:pt x="11635202" y="1154223"/>
                  <a:pt x="11537492" y="1164893"/>
                </a:cubicBezTo>
                <a:cubicBezTo>
                  <a:pt x="7709450" y="1194720"/>
                  <a:pt x="5754991" y="1085587"/>
                  <a:pt x="194153" y="1164893"/>
                </a:cubicBezTo>
                <a:cubicBezTo>
                  <a:pt x="107773" y="1162536"/>
                  <a:pt x="-13092" y="1080557"/>
                  <a:pt x="0" y="970740"/>
                </a:cubicBezTo>
                <a:cubicBezTo>
                  <a:pt x="-39558" y="617503"/>
                  <a:pt x="-9661" y="499764"/>
                  <a:pt x="0" y="194153"/>
                </a:cubicBezTo>
                <a:close/>
              </a:path>
              <a:path w="11731645" h="1164893" stroke="0" extrusionOk="0">
                <a:moveTo>
                  <a:pt x="0" y="194153"/>
                </a:moveTo>
                <a:cubicBezTo>
                  <a:pt x="7295" y="88913"/>
                  <a:pt x="91115" y="8731"/>
                  <a:pt x="194153" y="0"/>
                </a:cubicBezTo>
                <a:cubicBezTo>
                  <a:pt x="5298846" y="123000"/>
                  <a:pt x="8641137" y="-96860"/>
                  <a:pt x="11537492" y="0"/>
                </a:cubicBezTo>
                <a:cubicBezTo>
                  <a:pt x="11632006" y="-9690"/>
                  <a:pt x="11734110" y="81955"/>
                  <a:pt x="11731645" y="194153"/>
                </a:cubicBezTo>
                <a:cubicBezTo>
                  <a:pt x="11787490" y="576050"/>
                  <a:pt x="11781525" y="777467"/>
                  <a:pt x="11731645" y="970740"/>
                </a:cubicBezTo>
                <a:cubicBezTo>
                  <a:pt x="11714611" y="1084139"/>
                  <a:pt x="11640479" y="1164199"/>
                  <a:pt x="11537492" y="1164893"/>
                </a:cubicBezTo>
                <a:cubicBezTo>
                  <a:pt x="10250224" y="1004186"/>
                  <a:pt x="4609352" y="1204560"/>
                  <a:pt x="194153" y="1164893"/>
                </a:cubicBezTo>
                <a:cubicBezTo>
                  <a:pt x="66694" y="1160807"/>
                  <a:pt x="-12794" y="1072172"/>
                  <a:pt x="0" y="970740"/>
                </a:cubicBezTo>
                <a:cubicBezTo>
                  <a:pt x="-18327" y="780869"/>
                  <a:pt x="-35386" y="337382"/>
                  <a:pt x="0" y="19415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53328 h 919949"/>
                      <a:gd name="connsiteX1" fmla="*/ 153328 w 11731645"/>
                      <a:gd name="connsiteY1" fmla="*/ 0 h 919949"/>
                      <a:gd name="connsiteX2" fmla="*/ 11578317 w 11731645"/>
                      <a:gd name="connsiteY2" fmla="*/ 0 h 919949"/>
                      <a:gd name="connsiteX3" fmla="*/ 11731645 w 11731645"/>
                      <a:gd name="connsiteY3" fmla="*/ 153328 h 919949"/>
                      <a:gd name="connsiteX4" fmla="*/ 11731645 w 11731645"/>
                      <a:gd name="connsiteY4" fmla="*/ 766621 h 919949"/>
                      <a:gd name="connsiteX5" fmla="*/ 11578317 w 11731645"/>
                      <a:gd name="connsiteY5" fmla="*/ 919949 h 919949"/>
                      <a:gd name="connsiteX6" fmla="*/ 153328 w 11731645"/>
                      <a:gd name="connsiteY6" fmla="*/ 919949 h 919949"/>
                      <a:gd name="connsiteX7" fmla="*/ 0 w 11731645"/>
                      <a:gd name="connsiteY7" fmla="*/ 766621 h 919949"/>
                      <a:gd name="connsiteX8" fmla="*/ 0 w 11731645"/>
                      <a:gd name="connsiteY8" fmla="*/ 153328 h 91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919949" fill="none" extrusionOk="0">
                        <a:moveTo>
                          <a:pt x="0" y="153328"/>
                        </a:moveTo>
                        <a:cubicBezTo>
                          <a:pt x="274" y="76058"/>
                          <a:pt x="75077" y="10791"/>
                          <a:pt x="153328" y="0"/>
                        </a:cubicBezTo>
                        <a:cubicBezTo>
                          <a:pt x="3828686" y="72427"/>
                          <a:pt x="7216794" y="61419"/>
                          <a:pt x="11578317" y="0"/>
                        </a:cubicBezTo>
                        <a:cubicBezTo>
                          <a:pt x="11661859" y="-7839"/>
                          <a:pt x="11728595" y="67724"/>
                          <a:pt x="11731645" y="153328"/>
                        </a:cubicBezTo>
                        <a:cubicBezTo>
                          <a:pt x="11769486" y="358751"/>
                          <a:pt x="11720618" y="485350"/>
                          <a:pt x="11731645" y="766621"/>
                        </a:cubicBezTo>
                        <a:cubicBezTo>
                          <a:pt x="11733075" y="844043"/>
                          <a:pt x="11661122" y="917846"/>
                          <a:pt x="11578317" y="919949"/>
                        </a:cubicBezTo>
                        <a:cubicBezTo>
                          <a:pt x="8115790" y="949776"/>
                          <a:pt x="2657098" y="840643"/>
                          <a:pt x="153328" y="919949"/>
                        </a:cubicBezTo>
                        <a:cubicBezTo>
                          <a:pt x="78894" y="918791"/>
                          <a:pt x="-3849" y="852063"/>
                          <a:pt x="0" y="766621"/>
                        </a:cubicBezTo>
                        <a:cubicBezTo>
                          <a:pt x="8605" y="516451"/>
                          <a:pt x="-14872" y="381719"/>
                          <a:pt x="0" y="153328"/>
                        </a:cubicBezTo>
                        <a:close/>
                      </a:path>
                      <a:path w="11731645" h="919949" stroke="0" extrusionOk="0">
                        <a:moveTo>
                          <a:pt x="0" y="153328"/>
                        </a:moveTo>
                        <a:cubicBezTo>
                          <a:pt x="8721" y="71024"/>
                          <a:pt x="73571" y="10258"/>
                          <a:pt x="153328" y="0"/>
                        </a:cubicBezTo>
                        <a:cubicBezTo>
                          <a:pt x="5037566" y="123000"/>
                          <a:pt x="6996120" y="-96860"/>
                          <a:pt x="11578317" y="0"/>
                        </a:cubicBezTo>
                        <a:cubicBezTo>
                          <a:pt x="11652675" y="-7868"/>
                          <a:pt x="11737885" y="56067"/>
                          <a:pt x="11731645" y="153328"/>
                        </a:cubicBezTo>
                        <a:cubicBezTo>
                          <a:pt x="11695493" y="299149"/>
                          <a:pt x="11682951" y="677670"/>
                          <a:pt x="11731645" y="766621"/>
                        </a:cubicBezTo>
                        <a:cubicBezTo>
                          <a:pt x="11730484" y="851723"/>
                          <a:pt x="11659592" y="919392"/>
                          <a:pt x="11578317" y="919949"/>
                        </a:cubicBezTo>
                        <a:cubicBezTo>
                          <a:pt x="8265174" y="759242"/>
                          <a:pt x="5099252" y="959616"/>
                          <a:pt x="153328" y="919949"/>
                        </a:cubicBezTo>
                        <a:cubicBezTo>
                          <a:pt x="56742" y="917544"/>
                          <a:pt x="-7441" y="847931"/>
                          <a:pt x="0" y="766621"/>
                        </a:cubicBezTo>
                        <a:cubicBezTo>
                          <a:pt x="21993" y="673486"/>
                          <a:pt x="-25717" y="286178"/>
                          <a:pt x="0" y="1533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khổ thơ tương ứng với từng bức tranh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94CFF112-2A12-6F2A-2D5B-C427948A8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10" t="7432" r="10265" b="73714"/>
          <a:stretch/>
        </p:blipFill>
        <p:spPr bwMode="auto">
          <a:xfrm>
            <a:off x="897146" y="2154621"/>
            <a:ext cx="4830391" cy="42344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AD670C-B57C-C1EF-A62C-8587129C0ED3}"/>
              </a:ext>
            </a:extLst>
          </p:cNvPr>
          <p:cNvSpPr txBox="1"/>
          <p:nvPr/>
        </p:nvSpPr>
        <p:spPr>
          <a:xfrm>
            <a:off x="6548295" y="2586300"/>
            <a:ext cx="3794877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86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404354"/>
            <a:ext cx="11731645" cy="919949"/>
          </a:xfrm>
          <a:custGeom>
            <a:avLst/>
            <a:gdLst>
              <a:gd name="connsiteX0" fmla="*/ 0 w 11731645"/>
              <a:gd name="connsiteY0" fmla="*/ 194153 h 1164893"/>
              <a:gd name="connsiteX1" fmla="*/ 194153 w 11731645"/>
              <a:gd name="connsiteY1" fmla="*/ 0 h 1164893"/>
              <a:gd name="connsiteX2" fmla="*/ 11537492 w 11731645"/>
              <a:gd name="connsiteY2" fmla="*/ 0 h 1164893"/>
              <a:gd name="connsiteX3" fmla="*/ 11731645 w 11731645"/>
              <a:gd name="connsiteY3" fmla="*/ 194153 h 1164893"/>
              <a:gd name="connsiteX4" fmla="*/ 11731645 w 11731645"/>
              <a:gd name="connsiteY4" fmla="*/ 970740 h 1164893"/>
              <a:gd name="connsiteX5" fmla="*/ 11537492 w 11731645"/>
              <a:gd name="connsiteY5" fmla="*/ 1164893 h 1164893"/>
              <a:gd name="connsiteX6" fmla="*/ 194153 w 11731645"/>
              <a:gd name="connsiteY6" fmla="*/ 1164893 h 1164893"/>
              <a:gd name="connsiteX7" fmla="*/ 0 w 11731645"/>
              <a:gd name="connsiteY7" fmla="*/ 970740 h 1164893"/>
              <a:gd name="connsiteX8" fmla="*/ 0 w 11731645"/>
              <a:gd name="connsiteY8" fmla="*/ 194153 h 11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64893" fill="none" extrusionOk="0">
                <a:moveTo>
                  <a:pt x="0" y="194153"/>
                </a:moveTo>
                <a:cubicBezTo>
                  <a:pt x="561" y="102097"/>
                  <a:pt x="89661" y="4591"/>
                  <a:pt x="194153" y="0"/>
                </a:cubicBezTo>
                <a:cubicBezTo>
                  <a:pt x="2328729" y="72427"/>
                  <a:pt x="9409820" y="61419"/>
                  <a:pt x="11537492" y="0"/>
                </a:cubicBezTo>
                <a:cubicBezTo>
                  <a:pt x="11642121" y="-17888"/>
                  <a:pt x="11724168" y="84663"/>
                  <a:pt x="11731645" y="194153"/>
                </a:cubicBezTo>
                <a:cubicBezTo>
                  <a:pt x="11665568" y="319640"/>
                  <a:pt x="11738885" y="873151"/>
                  <a:pt x="11731645" y="970740"/>
                </a:cubicBezTo>
                <a:cubicBezTo>
                  <a:pt x="11734247" y="1064764"/>
                  <a:pt x="11635202" y="1154223"/>
                  <a:pt x="11537492" y="1164893"/>
                </a:cubicBezTo>
                <a:cubicBezTo>
                  <a:pt x="7709450" y="1194720"/>
                  <a:pt x="5754991" y="1085587"/>
                  <a:pt x="194153" y="1164893"/>
                </a:cubicBezTo>
                <a:cubicBezTo>
                  <a:pt x="107773" y="1162536"/>
                  <a:pt x="-13092" y="1080557"/>
                  <a:pt x="0" y="970740"/>
                </a:cubicBezTo>
                <a:cubicBezTo>
                  <a:pt x="-39558" y="617503"/>
                  <a:pt x="-9661" y="499764"/>
                  <a:pt x="0" y="194153"/>
                </a:cubicBezTo>
                <a:close/>
              </a:path>
              <a:path w="11731645" h="1164893" stroke="0" extrusionOk="0">
                <a:moveTo>
                  <a:pt x="0" y="194153"/>
                </a:moveTo>
                <a:cubicBezTo>
                  <a:pt x="7295" y="88913"/>
                  <a:pt x="91115" y="8731"/>
                  <a:pt x="194153" y="0"/>
                </a:cubicBezTo>
                <a:cubicBezTo>
                  <a:pt x="5298846" y="123000"/>
                  <a:pt x="8641137" y="-96860"/>
                  <a:pt x="11537492" y="0"/>
                </a:cubicBezTo>
                <a:cubicBezTo>
                  <a:pt x="11632006" y="-9690"/>
                  <a:pt x="11734110" y="81955"/>
                  <a:pt x="11731645" y="194153"/>
                </a:cubicBezTo>
                <a:cubicBezTo>
                  <a:pt x="11787490" y="576050"/>
                  <a:pt x="11781525" y="777467"/>
                  <a:pt x="11731645" y="970740"/>
                </a:cubicBezTo>
                <a:cubicBezTo>
                  <a:pt x="11714611" y="1084139"/>
                  <a:pt x="11640479" y="1164199"/>
                  <a:pt x="11537492" y="1164893"/>
                </a:cubicBezTo>
                <a:cubicBezTo>
                  <a:pt x="10250224" y="1004186"/>
                  <a:pt x="4609352" y="1204560"/>
                  <a:pt x="194153" y="1164893"/>
                </a:cubicBezTo>
                <a:cubicBezTo>
                  <a:pt x="66694" y="1160807"/>
                  <a:pt x="-12794" y="1072172"/>
                  <a:pt x="0" y="970740"/>
                </a:cubicBezTo>
                <a:cubicBezTo>
                  <a:pt x="-18327" y="780869"/>
                  <a:pt x="-35386" y="337382"/>
                  <a:pt x="0" y="19415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53328 h 919949"/>
                      <a:gd name="connsiteX1" fmla="*/ 153328 w 11731645"/>
                      <a:gd name="connsiteY1" fmla="*/ 0 h 919949"/>
                      <a:gd name="connsiteX2" fmla="*/ 11578317 w 11731645"/>
                      <a:gd name="connsiteY2" fmla="*/ 0 h 919949"/>
                      <a:gd name="connsiteX3" fmla="*/ 11731645 w 11731645"/>
                      <a:gd name="connsiteY3" fmla="*/ 153328 h 919949"/>
                      <a:gd name="connsiteX4" fmla="*/ 11731645 w 11731645"/>
                      <a:gd name="connsiteY4" fmla="*/ 766621 h 919949"/>
                      <a:gd name="connsiteX5" fmla="*/ 11578317 w 11731645"/>
                      <a:gd name="connsiteY5" fmla="*/ 919949 h 919949"/>
                      <a:gd name="connsiteX6" fmla="*/ 153328 w 11731645"/>
                      <a:gd name="connsiteY6" fmla="*/ 919949 h 919949"/>
                      <a:gd name="connsiteX7" fmla="*/ 0 w 11731645"/>
                      <a:gd name="connsiteY7" fmla="*/ 766621 h 919949"/>
                      <a:gd name="connsiteX8" fmla="*/ 0 w 11731645"/>
                      <a:gd name="connsiteY8" fmla="*/ 153328 h 919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919949" fill="none" extrusionOk="0">
                        <a:moveTo>
                          <a:pt x="0" y="153328"/>
                        </a:moveTo>
                        <a:cubicBezTo>
                          <a:pt x="274" y="76058"/>
                          <a:pt x="75077" y="10791"/>
                          <a:pt x="153328" y="0"/>
                        </a:cubicBezTo>
                        <a:cubicBezTo>
                          <a:pt x="3828686" y="72427"/>
                          <a:pt x="7216794" y="61419"/>
                          <a:pt x="11578317" y="0"/>
                        </a:cubicBezTo>
                        <a:cubicBezTo>
                          <a:pt x="11661859" y="-7839"/>
                          <a:pt x="11728595" y="67724"/>
                          <a:pt x="11731645" y="153328"/>
                        </a:cubicBezTo>
                        <a:cubicBezTo>
                          <a:pt x="11769486" y="358751"/>
                          <a:pt x="11720618" y="485350"/>
                          <a:pt x="11731645" y="766621"/>
                        </a:cubicBezTo>
                        <a:cubicBezTo>
                          <a:pt x="11733075" y="844043"/>
                          <a:pt x="11661122" y="917846"/>
                          <a:pt x="11578317" y="919949"/>
                        </a:cubicBezTo>
                        <a:cubicBezTo>
                          <a:pt x="8115790" y="949776"/>
                          <a:pt x="2657098" y="840643"/>
                          <a:pt x="153328" y="919949"/>
                        </a:cubicBezTo>
                        <a:cubicBezTo>
                          <a:pt x="78894" y="918791"/>
                          <a:pt x="-3849" y="852063"/>
                          <a:pt x="0" y="766621"/>
                        </a:cubicBezTo>
                        <a:cubicBezTo>
                          <a:pt x="8605" y="516451"/>
                          <a:pt x="-14872" y="381719"/>
                          <a:pt x="0" y="153328"/>
                        </a:cubicBezTo>
                        <a:close/>
                      </a:path>
                      <a:path w="11731645" h="919949" stroke="0" extrusionOk="0">
                        <a:moveTo>
                          <a:pt x="0" y="153328"/>
                        </a:moveTo>
                        <a:cubicBezTo>
                          <a:pt x="8721" y="71024"/>
                          <a:pt x="73571" y="10258"/>
                          <a:pt x="153328" y="0"/>
                        </a:cubicBezTo>
                        <a:cubicBezTo>
                          <a:pt x="5037566" y="123000"/>
                          <a:pt x="6996120" y="-96860"/>
                          <a:pt x="11578317" y="0"/>
                        </a:cubicBezTo>
                        <a:cubicBezTo>
                          <a:pt x="11652675" y="-7868"/>
                          <a:pt x="11737885" y="56067"/>
                          <a:pt x="11731645" y="153328"/>
                        </a:cubicBezTo>
                        <a:cubicBezTo>
                          <a:pt x="11695493" y="299149"/>
                          <a:pt x="11682951" y="677670"/>
                          <a:pt x="11731645" y="766621"/>
                        </a:cubicBezTo>
                        <a:cubicBezTo>
                          <a:pt x="11730484" y="851723"/>
                          <a:pt x="11659592" y="919392"/>
                          <a:pt x="11578317" y="919949"/>
                        </a:cubicBezTo>
                        <a:cubicBezTo>
                          <a:pt x="8265174" y="759242"/>
                          <a:pt x="5099252" y="959616"/>
                          <a:pt x="153328" y="919949"/>
                        </a:cubicBezTo>
                        <a:cubicBezTo>
                          <a:pt x="56742" y="917544"/>
                          <a:pt x="-7441" y="847931"/>
                          <a:pt x="0" y="766621"/>
                        </a:cubicBezTo>
                        <a:cubicBezTo>
                          <a:pt x="21993" y="673486"/>
                          <a:pt x="-25717" y="286178"/>
                          <a:pt x="0" y="1533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407232" y="480571"/>
            <a:ext cx="1137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khổ thơ tương ứng với từng bức tranh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id="{0E470A7D-18BC-98F8-9FF0-882FF61A8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1637320" y="2627586"/>
            <a:ext cx="3781075" cy="32310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8E33A7-2E9B-3608-E21C-5FCCF8D9BEEA}"/>
              </a:ext>
            </a:extLst>
          </p:cNvPr>
          <p:cNvSpPr txBox="1"/>
          <p:nvPr/>
        </p:nvSpPr>
        <p:spPr>
          <a:xfrm>
            <a:off x="6074629" y="2824222"/>
            <a:ext cx="3312208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869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178676"/>
            <a:ext cx="11731645" cy="1145627"/>
          </a:xfrm>
          <a:custGeom>
            <a:avLst/>
            <a:gdLst>
              <a:gd name="connsiteX0" fmla="*/ 0 w 11731645"/>
              <a:gd name="connsiteY0" fmla="*/ 194153 h 1164893"/>
              <a:gd name="connsiteX1" fmla="*/ 194153 w 11731645"/>
              <a:gd name="connsiteY1" fmla="*/ 0 h 1164893"/>
              <a:gd name="connsiteX2" fmla="*/ 11537492 w 11731645"/>
              <a:gd name="connsiteY2" fmla="*/ 0 h 1164893"/>
              <a:gd name="connsiteX3" fmla="*/ 11731645 w 11731645"/>
              <a:gd name="connsiteY3" fmla="*/ 194153 h 1164893"/>
              <a:gd name="connsiteX4" fmla="*/ 11731645 w 11731645"/>
              <a:gd name="connsiteY4" fmla="*/ 970740 h 1164893"/>
              <a:gd name="connsiteX5" fmla="*/ 11537492 w 11731645"/>
              <a:gd name="connsiteY5" fmla="*/ 1164893 h 1164893"/>
              <a:gd name="connsiteX6" fmla="*/ 194153 w 11731645"/>
              <a:gd name="connsiteY6" fmla="*/ 1164893 h 1164893"/>
              <a:gd name="connsiteX7" fmla="*/ 0 w 11731645"/>
              <a:gd name="connsiteY7" fmla="*/ 970740 h 1164893"/>
              <a:gd name="connsiteX8" fmla="*/ 0 w 11731645"/>
              <a:gd name="connsiteY8" fmla="*/ 194153 h 11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64893" fill="none" extrusionOk="0">
                <a:moveTo>
                  <a:pt x="0" y="194153"/>
                </a:moveTo>
                <a:cubicBezTo>
                  <a:pt x="561" y="102097"/>
                  <a:pt x="89661" y="4591"/>
                  <a:pt x="194153" y="0"/>
                </a:cubicBezTo>
                <a:cubicBezTo>
                  <a:pt x="2328729" y="72427"/>
                  <a:pt x="9409820" y="61419"/>
                  <a:pt x="11537492" y="0"/>
                </a:cubicBezTo>
                <a:cubicBezTo>
                  <a:pt x="11642121" y="-17888"/>
                  <a:pt x="11724168" y="84663"/>
                  <a:pt x="11731645" y="194153"/>
                </a:cubicBezTo>
                <a:cubicBezTo>
                  <a:pt x="11665568" y="319640"/>
                  <a:pt x="11738885" y="873151"/>
                  <a:pt x="11731645" y="970740"/>
                </a:cubicBezTo>
                <a:cubicBezTo>
                  <a:pt x="11734247" y="1064764"/>
                  <a:pt x="11635202" y="1154223"/>
                  <a:pt x="11537492" y="1164893"/>
                </a:cubicBezTo>
                <a:cubicBezTo>
                  <a:pt x="7709450" y="1194720"/>
                  <a:pt x="5754991" y="1085587"/>
                  <a:pt x="194153" y="1164893"/>
                </a:cubicBezTo>
                <a:cubicBezTo>
                  <a:pt x="107773" y="1162536"/>
                  <a:pt x="-13092" y="1080557"/>
                  <a:pt x="0" y="970740"/>
                </a:cubicBezTo>
                <a:cubicBezTo>
                  <a:pt x="-39558" y="617503"/>
                  <a:pt x="-9661" y="499764"/>
                  <a:pt x="0" y="194153"/>
                </a:cubicBezTo>
                <a:close/>
              </a:path>
              <a:path w="11731645" h="1164893" stroke="0" extrusionOk="0">
                <a:moveTo>
                  <a:pt x="0" y="194153"/>
                </a:moveTo>
                <a:cubicBezTo>
                  <a:pt x="7295" y="88913"/>
                  <a:pt x="91115" y="8731"/>
                  <a:pt x="194153" y="0"/>
                </a:cubicBezTo>
                <a:cubicBezTo>
                  <a:pt x="5298846" y="123000"/>
                  <a:pt x="8641137" y="-96860"/>
                  <a:pt x="11537492" y="0"/>
                </a:cubicBezTo>
                <a:cubicBezTo>
                  <a:pt x="11632006" y="-9690"/>
                  <a:pt x="11734110" y="81955"/>
                  <a:pt x="11731645" y="194153"/>
                </a:cubicBezTo>
                <a:cubicBezTo>
                  <a:pt x="11787490" y="576050"/>
                  <a:pt x="11781525" y="777467"/>
                  <a:pt x="11731645" y="970740"/>
                </a:cubicBezTo>
                <a:cubicBezTo>
                  <a:pt x="11714611" y="1084139"/>
                  <a:pt x="11640479" y="1164199"/>
                  <a:pt x="11537492" y="1164893"/>
                </a:cubicBezTo>
                <a:cubicBezTo>
                  <a:pt x="10250224" y="1004186"/>
                  <a:pt x="4609352" y="1204560"/>
                  <a:pt x="194153" y="1164893"/>
                </a:cubicBezTo>
                <a:cubicBezTo>
                  <a:pt x="66694" y="1160807"/>
                  <a:pt x="-12794" y="1072172"/>
                  <a:pt x="0" y="970740"/>
                </a:cubicBezTo>
                <a:cubicBezTo>
                  <a:pt x="-18327" y="780869"/>
                  <a:pt x="-35386" y="337382"/>
                  <a:pt x="0" y="19415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90941 h 1145627"/>
                      <a:gd name="connsiteX1" fmla="*/ 194153 w 11731645"/>
                      <a:gd name="connsiteY1" fmla="*/ 0 h 1145627"/>
                      <a:gd name="connsiteX2" fmla="*/ 11537492 w 11731645"/>
                      <a:gd name="connsiteY2" fmla="*/ 0 h 1145627"/>
                      <a:gd name="connsiteX3" fmla="*/ 11731645 w 11731645"/>
                      <a:gd name="connsiteY3" fmla="*/ 190941 h 1145627"/>
                      <a:gd name="connsiteX4" fmla="*/ 11731645 w 11731645"/>
                      <a:gd name="connsiteY4" fmla="*/ 954685 h 1145627"/>
                      <a:gd name="connsiteX5" fmla="*/ 11537492 w 11731645"/>
                      <a:gd name="connsiteY5" fmla="*/ 1145627 h 1145627"/>
                      <a:gd name="connsiteX6" fmla="*/ 194153 w 11731645"/>
                      <a:gd name="connsiteY6" fmla="*/ 1145627 h 1145627"/>
                      <a:gd name="connsiteX7" fmla="*/ 0 w 11731645"/>
                      <a:gd name="connsiteY7" fmla="*/ 954685 h 1145627"/>
                      <a:gd name="connsiteX8" fmla="*/ 0 w 11731645"/>
                      <a:gd name="connsiteY8" fmla="*/ 190941 h 1145627"/>
                      <a:gd name="connsiteX0" fmla="*/ 0 w 11731645"/>
                      <a:gd name="connsiteY0" fmla="*/ 190941 h 1145627"/>
                      <a:gd name="connsiteX1" fmla="*/ 194153 w 11731645"/>
                      <a:gd name="connsiteY1" fmla="*/ 0 h 1145627"/>
                      <a:gd name="connsiteX2" fmla="*/ 11537492 w 11731645"/>
                      <a:gd name="connsiteY2" fmla="*/ 0 h 1145627"/>
                      <a:gd name="connsiteX3" fmla="*/ 11731645 w 11731645"/>
                      <a:gd name="connsiteY3" fmla="*/ 190941 h 1145627"/>
                      <a:gd name="connsiteX4" fmla="*/ 11731645 w 11731645"/>
                      <a:gd name="connsiteY4" fmla="*/ 954685 h 1145627"/>
                      <a:gd name="connsiteX5" fmla="*/ 11537492 w 11731645"/>
                      <a:gd name="connsiteY5" fmla="*/ 1145627 h 1145627"/>
                      <a:gd name="connsiteX6" fmla="*/ 194153 w 11731645"/>
                      <a:gd name="connsiteY6" fmla="*/ 1145627 h 1145627"/>
                      <a:gd name="connsiteX7" fmla="*/ 0 w 11731645"/>
                      <a:gd name="connsiteY7" fmla="*/ 954685 h 1145627"/>
                      <a:gd name="connsiteX8" fmla="*/ 0 w 11731645"/>
                      <a:gd name="connsiteY8" fmla="*/ 190941 h 1145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1145627" fill="none" extrusionOk="0">
                        <a:moveTo>
                          <a:pt x="0" y="190941"/>
                        </a:moveTo>
                        <a:cubicBezTo>
                          <a:pt x="1089" y="114693"/>
                          <a:pt x="100229" y="22251"/>
                          <a:pt x="194153" y="0"/>
                        </a:cubicBezTo>
                        <a:cubicBezTo>
                          <a:pt x="1905029" y="96376"/>
                          <a:pt x="9482276" y="221867"/>
                          <a:pt x="11537492" y="0"/>
                        </a:cubicBezTo>
                        <a:cubicBezTo>
                          <a:pt x="11640558" y="-28352"/>
                          <a:pt x="11715260" y="80568"/>
                          <a:pt x="11731645" y="190941"/>
                        </a:cubicBezTo>
                        <a:cubicBezTo>
                          <a:pt x="11676048" y="321365"/>
                          <a:pt x="11735999" y="864405"/>
                          <a:pt x="11731645" y="954685"/>
                        </a:cubicBezTo>
                        <a:cubicBezTo>
                          <a:pt x="11735057" y="1043044"/>
                          <a:pt x="11627856" y="1126898"/>
                          <a:pt x="11537492" y="1145627"/>
                        </a:cubicBezTo>
                        <a:cubicBezTo>
                          <a:pt x="7771471" y="1197091"/>
                          <a:pt x="5766853" y="1217091"/>
                          <a:pt x="194153" y="1145627"/>
                        </a:cubicBezTo>
                        <a:cubicBezTo>
                          <a:pt x="125621" y="1141290"/>
                          <a:pt x="-18193" y="1063694"/>
                          <a:pt x="0" y="954685"/>
                        </a:cubicBezTo>
                        <a:cubicBezTo>
                          <a:pt x="-28771" y="587209"/>
                          <a:pt x="-16711" y="473312"/>
                          <a:pt x="0" y="190941"/>
                        </a:cubicBezTo>
                        <a:close/>
                      </a:path>
                      <a:path w="11731645" h="1145627" stroke="0" extrusionOk="0">
                        <a:moveTo>
                          <a:pt x="0" y="190941"/>
                        </a:moveTo>
                        <a:cubicBezTo>
                          <a:pt x="5978" y="90595"/>
                          <a:pt x="89116" y="-11593"/>
                          <a:pt x="194153" y="0"/>
                        </a:cubicBezTo>
                        <a:cubicBezTo>
                          <a:pt x="5319185" y="-105405"/>
                          <a:pt x="8968976" y="351647"/>
                          <a:pt x="11537492" y="0"/>
                        </a:cubicBezTo>
                        <a:cubicBezTo>
                          <a:pt x="11620981" y="-8418"/>
                          <a:pt x="11741238" y="82138"/>
                          <a:pt x="11731645" y="190941"/>
                        </a:cubicBezTo>
                        <a:cubicBezTo>
                          <a:pt x="11825391" y="561959"/>
                          <a:pt x="11812486" y="771168"/>
                          <a:pt x="11731645" y="954685"/>
                        </a:cubicBezTo>
                        <a:cubicBezTo>
                          <a:pt x="11719430" y="1049104"/>
                          <a:pt x="11636036" y="1142483"/>
                          <a:pt x="11537492" y="1145627"/>
                        </a:cubicBezTo>
                        <a:cubicBezTo>
                          <a:pt x="10316474" y="301439"/>
                          <a:pt x="4483108" y="2052948"/>
                          <a:pt x="194153" y="1145627"/>
                        </a:cubicBezTo>
                        <a:cubicBezTo>
                          <a:pt x="73021" y="1159830"/>
                          <a:pt x="-13840" y="1049390"/>
                          <a:pt x="0" y="954685"/>
                        </a:cubicBezTo>
                        <a:cubicBezTo>
                          <a:pt x="-17389" y="754879"/>
                          <a:pt x="-35104" y="327345"/>
                          <a:pt x="0" y="190941"/>
                        </a:cubicBezTo>
                        <a:close/>
                      </a:path>
                      <a:path w="11731645" h="1145627" fill="none" stroke="0" extrusionOk="0">
                        <a:moveTo>
                          <a:pt x="0" y="190941"/>
                        </a:moveTo>
                        <a:cubicBezTo>
                          <a:pt x="17229" y="104951"/>
                          <a:pt x="95786" y="17276"/>
                          <a:pt x="194153" y="0"/>
                        </a:cubicBezTo>
                        <a:cubicBezTo>
                          <a:pt x="2447122" y="150755"/>
                          <a:pt x="9148162" y="368181"/>
                          <a:pt x="11537492" y="0"/>
                        </a:cubicBezTo>
                        <a:cubicBezTo>
                          <a:pt x="11628044" y="-28322"/>
                          <a:pt x="11727474" y="76597"/>
                          <a:pt x="11731645" y="190941"/>
                        </a:cubicBezTo>
                        <a:cubicBezTo>
                          <a:pt x="11679197" y="302766"/>
                          <a:pt x="11748947" y="851461"/>
                          <a:pt x="11731645" y="954685"/>
                        </a:cubicBezTo>
                        <a:cubicBezTo>
                          <a:pt x="11718802" y="1052750"/>
                          <a:pt x="11624228" y="1133337"/>
                          <a:pt x="11537492" y="1145627"/>
                        </a:cubicBezTo>
                        <a:cubicBezTo>
                          <a:pt x="7656236" y="958874"/>
                          <a:pt x="5615303" y="1140073"/>
                          <a:pt x="194153" y="1145627"/>
                        </a:cubicBezTo>
                        <a:cubicBezTo>
                          <a:pt x="106159" y="1142982"/>
                          <a:pt x="-29920" y="1055061"/>
                          <a:pt x="0" y="954685"/>
                        </a:cubicBezTo>
                        <a:cubicBezTo>
                          <a:pt x="-43407" y="621189"/>
                          <a:pt x="-28309" y="498416"/>
                          <a:pt x="0" y="1909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-1" y="364957"/>
            <a:ext cx="1174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Tìm những câu thơ tả các bạn học sinh trong giờ ra chơi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3D995C5B-B754-3F51-9BB6-2B0F9D0A0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6" t="10031" r="37729" b="61280"/>
          <a:stretch/>
        </p:blipFill>
        <p:spPr bwMode="auto">
          <a:xfrm>
            <a:off x="1125112" y="2523218"/>
            <a:ext cx="4190916" cy="3388150"/>
          </a:xfrm>
          <a:prstGeom prst="roundRect">
            <a:avLst>
              <a:gd name="adj" fmla="val 217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3FC14-5D63-0497-90C8-106EFA7A10A6}"/>
              </a:ext>
            </a:extLst>
          </p:cNvPr>
          <p:cNvSpPr txBox="1"/>
          <p:nvPr/>
        </p:nvSpPr>
        <p:spPr>
          <a:xfrm>
            <a:off x="6263197" y="2365632"/>
            <a:ext cx="6046573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B68906-198A-D6B4-AF6A-23B96AA6339C}"/>
              </a:ext>
            </a:extLst>
          </p:cNvPr>
          <p:cNvCxnSpPr>
            <a:cxnSpLocks/>
          </p:cNvCxnSpPr>
          <p:nvPr/>
        </p:nvCxnSpPr>
        <p:spPr>
          <a:xfrm>
            <a:off x="6432331" y="4226485"/>
            <a:ext cx="3098800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4A77B-4E41-F5E4-7B20-FCC17E9956B4}"/>
              </a:ext>
            </a:extLst>
          </p:cNvPr>
          <p:cNvCxnSpPr>
            <a:cxnSpLocks/>
          </p:cNvCxnSpPr>
          <p:nvPr/>
        </p:nvCxnSpPr>
        <p:spPr>
          <a:xfrm>
            <a:off x="6432331" y="4955123"/>
            <a:ext cx="2611120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371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4444749" y="17755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D33295-5046-4158-ABA2-AC884DE49EDC}"/>
              </a:ext>
            </a:extLst>
          </p:cNvPr>
          <p:cNvGrpSpPr/>
          <p:nvPr/>
        </p:nvGrpSpPr>
        <p:grpSpPr>
          <a:xfrm>
            <a:off x="562821" y="737130"/>
            <a:ext cx="11850785" cy="3754166"/>
            <a:chOff x="406268" y="998234"/>
            <a:chExt cx="6790015" cy="375416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35724-FB6A-4559-A882-36C1FAF13A1F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6BA9E3-1DE2-4412-9DDD-A1B82294F655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96486A-4655-413A-A561-393E2DD6D38C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375C17-57B3-4B0D-ACEA-661F172F0291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1CC782-BD00-4B09-A207-B5FCE39CD7C0}"/>
                </a:ext>
              </a:extLst>
            </p:cNvPr>
            <p:cNvSpPr txBox="1"/>
            <p:nvPr/>
          </p:nvSpPr>
          <p:spPr>
            <a:xfrm>
              <a:off x="2501454" y="292641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B73FE6B-F185-44FE-A3FA-C3A2B47E02DD}"/>
              </a:ext>
            </a:extLst>
          </p:cNvPr>
          <p:cNvSpPr/>
          <p:nvPr/>
        </p:nvSpPr>
        <p:spPr>
          <a:xfrm>
            <a:off x="958415" y="5407635"/>
            <a:ext cx="9977875" cy="6824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Bạn nhỏ yêu những gì ở trường lớp của mình?</a:t>
            </a:r>
            <a:endParaRPr lang="vi-VN" sz="3600" dirty="0" err="1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13A7B2-02D4-43C7-896A-727DA162A643}"/>
              </a:ext>
            </a:extLst>
          </p:cNvPr>
          <p:cNvCxnSpPr>
            <a:cxnSpLocks/>
          </p:cNvCxnSpPr>
          <p:nvPr/>
        </p:nvCxnSpPr>
        <p:spPr>
          <a:xfrm>
            <a:off x="1212855" y="1617031"/>
            <a:ext cx="131698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C11BBB-6FD2-4AC6-BA08-17C0567EFD56}"/>
              </a:ext>
            </a:extLst>
          </p:cNvPr>
          <p:cNvCxnSpPr>
            <a:cxnSpLocks/>
          </p:cNvCxnSpPr>
          <p:nvPr/>
        </p:nvCxnSpPr>
        <p:spPr>
          <a:xfrm>
            <a:off x="793058" y="2514493"/>
            <a:ext cx="1429444" cy="1887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6DBC6-73CD-4D53-95CB-B526DF038B2D}"/>
              </a:ext>
            </a:extLst>
          </p:cNvPr>
          <p:cNvCxnSpPr>
            <a:cxnSpLocks/>
          </p:cNvCxnSpPr>
          <p:nvPr/>
        </p:nvCxnSpPr>
        <p:spPr>
          <a:xfrm>
            <a:off x="4868934" y="1188095"/>
            <a:ext cx="1170654" cy="1887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673F4F-B7BB-48DF-AE41-1DF8DEB75578}"/>
              </a:ext>
            </a:extLst>
          </p:cNvPr>
          <p:cNvCxnSpPr>
            <a:cxnSpLocks/>
          </p:cNvCxnSpPr>
          <p:nvPr/>
        </p:nvCxnSpPr>
        <p:spPr>
          <a:xfrm flipV="1">
            <a:off x="4935817" y="1645071"/>
            <a:ext cx="1915869" cy="108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20C4D5-BB90-4A14-A1CE-A2EEB3216C49}"/>
              </a:ext>
            </a:extLst>
          </p:cNvPr>
          <p:cNvCxnSpPr>
            <a:cxnSpLocks/>
          </p:cNvCxnSpPr>
          <p:nvPr/>
        </p:nvCxnSpPr>
        <p:spPr>
          <a:xfrm flipV="1">
            <a:off x="4331628" y="3144321"/>
            <a:ext cx="816908" cy="108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55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D4EAED2-D46E-08A6-2006-6D1556901CC1}"/>
              </a:ext>
            </a:extLst>
          </p:cNvPr>
          <p:cNvSpPr/>
          <p:nvPr/>
        </p:nvSpPr>
        <p:spPr>
          <a:xfrm>
            <a:off x="468310" y="1881106"/>
            <a:ext cx="11255377" cy="4572540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3DC912-73DA-71FE-91D0-D92882B59DAB}"/>
              </a:ext>
            </a:extLst>
          </p:cNvPr>
          <p:cNvSpPr/>
          <p:nvPr/>
        </p:nvSpPr>
        <p:spPr>
          <a:xfrm>
            <a:off x="200525" y="178676"/>
            <a:ext cx="11731645" cy="1145627"/>
          </a:xfrm>
          <a:custGeom>
            <a:avLst/>
            <a:gdLst>
              <a:gd name="connsiteX0" fmla="*/ 0 w 11731645"/>
              <a:gd name="connsiteY0" fmla="*/ 194153 h 1164893"/>
              <a:gd name="connsiteX1" fmla="*/ 194153 w 11731645"/>
              <a:gd name="connsiteY1" fmla="*/ 0 h 1164893"/>
              <a:gd name="connsiteX2" fmla="*/ 11537492 w 11731645"/>
              <a:gd name="connsiteY2" fmla="*/ 0 h 1164893"/>
              <a:gd name="connsiteX3" fmla="*/ 11731645 w 11731645"/>
              <a:gd name="connsiteY3" fmla="*/ 194153 h 1164893"/>
              <a:gd name="connsiteX4" fmla="*/ 11731645 w 11731645"/>
              <a:gd name="connsiteY4" fmla="*/ 970740 h 1164893"/>
              <a:gd name="connsiteX5" fmla="*/ 11537492 w 11731645"/>
              <a:gd name="connsiteY5" fmla="*/ 1164893 h 1164893"/>
              <a:gd name="connsiteX6" fmla="*/ 194153 w 11731645"/>
              <a:gd name="connsiteY6" fmla="*/ 1164893 h 1164893"/>
              <a:gd name="connsiteX7" fmla="*/ 0 w 11731645"/>
              <a:gd name="connsiteY7" fmla="*/ 970740 h 1164893"/>
              <a:gd name="connsiteX8" fmla="*/ 0 w 11731645"/>
              <a:gd name="connsiteY8" fmla="*/ 194153 h 11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1645" h="1164893" fill="none" extrusionOk="0">
                <a:moveTo>
                  <a:pt x="0" y="194153"/>
                </a:moveTo>
                <a:cubicBezTo>
                  <a:pt x="561" y="102097"/>
                  <a:pt x="89661" y="4591"/>
                  <a:pt x="194153" y="0"/>
                </a:cubicBezTo>
                <a:cubicBezTo>
                  <a:pt x="2328729" y="72427"/>
                  <a:pt x="9409820" y="61419"/>
                  <a:pt x="11537492" y="0"/>
                </a:cubicBezTo>
                <a:cubicBezTo>
                  <a:pt x="11642121" y="-17888"/>
                  <a:pt x="11724168" y="84663"/>
                  <a:pt x="11731645" y="194153"/>
                </a:cubicBezTo>
                <a:cubicBezTo>
                  <a:pt x="11665568" y="319640"/>
                  <a:pt x="11738885" y="873151"/>
                  <a:pt x="11731645" y="970740"/>
                </a:cubicBezTo>
                <a:cubicBezTo>
                  <a:pt x="11734247" y="1064764"/>
                  <a:pt x="11635202" y="1154223"/>
                  <a:pt x="11537492" y="1164893"/>
                </a:cubicBezTo>
                <a:cubicBezTo>
                  <a:pt x="7709450" y="1194720"/>
                  <a:pt x="5754991" y="1085587"/>
                  <a:pt x="194153" y="1164893"/>
                </a:cubicBezTo>
                <a:cubicBezTo>
                  <a:pt x="107773" y="1162536"/>
                  <a:pt x="-13092" y="1080557"/>
                  <a:pt x="0" y="970740"/>
                </a:cubicBezTo>
                <a:cubicBezTo>
                  <a:pt x="-39558" y="617503"/>
                  <a:pt x="-9661" y="499764"/>
                  <a:pt x="0" y="194153"/>
                </a:cubicBezTo>
                <a:close/>
              </a:path>
              <a:path w="11731645" h="1164893" stroke="0" extrusionOk="0">
                <a:moveTo>
                  <a:pt x="0" y="194153"/>
                </a:moveTo>
                <a:cubicBezTo>
                  <a:pt x="7295" y="88913"/>
                  <a:pt x="91115" y="8731"/>
                  <a:pt x="194153" y="0"/>
                </a:cubicBezTo>
                <a:cubicBezTo>
                  <a:pt x="5298846" y="123000"/>
                  <a:pt x="8641137" y="-96860"/>
                  <a:pt x="11537492" y="0"/>
                </a:cubicBezTo>
                <a:cubicBezTo>
                  <a:pt x="11632006" y="-9690"/>
                  <a:pt x="11734110" y="81955"/>
                  <a:pt x="11731645" y="194153"/>
                </a:cubicBezTo>
                <a:cubicBezTo>
                  <a:pt x="11787490" y="576050"/>
                  <a:pt x="11781525" y="777467"/>
                  <a:pt x="11731645" y="970740"/>
                </a:cubicBezTo>
                <a:cubicBezTo>
                  <a:pt x="11714611" y="1084139"/>
                  <a:pt x="11640479" y="1164199"/>
                  <a:pt x="11537492" y="1164893"/>
                </a:cubicBezTo>
                <a:cubicBezTo>
                  <a:pt x="10250224" y="1004186"/>
                  <a:pt x="4609352" y="1204560"/>
                  <a:pt x="194153" y="1164893"/>
                </a:cubicBezTo>
                <a:cubicBezTo>
                  <a:pt x="66694" y="1160807"/>
                  <a:pt x="-12794" y="1072172"/>
                  <a:pt x="0" y="970740"/>
                </a:cubicBezTo>
                <a:cubicBezTo>
                  <a:pt x="-18327" y="780869"/>
                  <a:pt x="-35386" y="337382"/>
                  <a:pt x="0" y="19415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31645"/>
                      <a:gd name="connsiteY0" fmla="*/ 190941 h 1145627"/>
                      <a:gd name="connsiteX1" fmla="*/ 194153 w 11731645"/>
                      <a:gd name="connsiteY1" fmla="*/ 0 h 1145627"/>
                      <a:gd name="connsiteX2" fmla="*/ 11537492 w 11731645"/>
                      <a:gd name="connsiteY2" fmla="*/ 0 h 1145627"/>
                      <a:gd name="connsiteX3" fmla="*/ 11731645 w 11731645"/>
                      <a:gd name="connsiteY3" fmla="*/ 190941 h 1145627"/>
                      <a:gd name="connsiteX4" fmla="*/ 11731645 w 11731645"/>
                      <a:gd name="connsiteY4" fmla="*/ 954685 h 1145627"/>
                      <a:gd name="connsiteX5" fmla="*/ 11537492 w 11731645"/>
                      <a:gd name="connsiteY5" fmla="*/ 1145627 h 1145627"/>
                      <a:gd name="connsiteX6" fmla="*/ 194153 w 11731645"/>
                      <a:gd name="connsiteY6" fmla="*/ 1145627 h 1145627"/>
                      <a:gd name="connsiteX7" fmla="*/ 0 w 11731645"/>
                      <a:gd name="connsiteY7" fmla="*/ 954685 h 1145627"/>
                      <a:gd name="connsiteX8" fmla="*/ 0 w 11731645"/>
                      <a:gd name="connsiteY8" fmla="*/ 190941 h 1145627"/>
                      <a:gd name="connsiteX0" fmla="*/ 0 w 11731645"/>
                      <a:gd name="connsiteY0" fmla="*/ 190941 h 1145627"/>
                      <a:gd name="connsiteX1" fmla="*/ 194153 w 11731645"/>
                      <a:gd name="connsiteY1" fmla="*/ 0 h 1145627"/>
                      <a:gd name="connsiteX2" fmla="*/ 11537492 w 11731645"/>
                      <a:gd name="connsiteY2" fmla="*/ 0 h 1145627"/>
                      <a:gd name="connsiteX3" fmla="*/ 11731645 w 11731645"/>
                      <a:gd name="connsiteY3" fmla="*/ 190941 h 1145627"/>
                      <a:gd name="connsiteX4" fmla="*/ 11731645 w 11731645"/>
                      <a:gd name="connsiteY4" fmla="*/ 954685 h 1145627"/>
                      <a:gd name="connsiteX5" fmla="*/ 11537492 w 11731645"/>
                      <a:gd name="connsiteY5" fmla="*/ 1145627 h 1145627"/>
                      <a:gd name="connsiteX6" fmla="*/ 194153 w 11731645"/>
                      <a:gd name="connsiteY6" fmla="*/ 1145627 h 1145627"/>
                      <a:gd name="connsiteX7" fmla="*/ 0 w 11731645"/>
                      <a:gd name="connsiteY7" fmla="*/ 954685 h 1145627"/>
                      <a:gd name="connsiteX8" fmla="*/ 0 w 11731645"/>
                      <a:gd name="connsiteY8" fmla="*/ 190941 h 1145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31645" h="1145627" fill="none" extrusionOk="0">
                        <a:moveTo>
                          <a:pt x="0" y="190941"/>
                        </a:moveTo>
                        <a:cubicBezTo>
                          <a:pt x="1089" y="114693"/>
                          <a:pt x="100229" y="22251"/>
                          <a:pt x="194153" y="0"/>
                        </a:cubicBezTo>
                        <a:cubicBezTo>
                          <a:pt x="1905029" y="96376"/>
                          <a:pt x="9482276" y="221867"/>
                          <a:pt x="11537492" y="0"/>
                        </a:cubicBezTo>
                        <a:cubicBezTo>
                          <a:pt x="11640558" y="-28352"/>
                          <a:pt x="11715260" y="80568"/>
                          <a:pt x="11731645" y="190941"/>
                        </a:cubicBezTo>
                        <a:cubicBezTo>
                          <a:pt x="11676048" y="321365"/>
                          <a:pt x="11735999" y="864405"/>
                          <a:pt x="11731645" y="954685"/>
                        </a:cubicBezTo>
                        <a:cubicBezTo>
                          <a:pt x="11735057" y="1043044"/>
                          <a:pt x="11627856" y="1126898"/>
                          <a:pt x="11537492" y="1145627"/>
                        </a:cubicBezTo>
                        <a:cubicBezTo>
                          <a:pt x="7771471" y="1197091"/>
                          <a:pt x="5766853" y="1217091"/>
                          <a:pt x="194153" y="1145627"/>
                        </a:cubicBezTo>
                        <a:cubicBezTo>
                          <a:pt x="125621" y="1141290"/>
                          <a:pt x="-18193" y="1063694"/>
                          <a:pt x="0" y="954685"/>
                        </a:cubicBezTo>
                        <a:cubicBezTo>
                          <a:pt x="-28771" y="587209"/>
                          <a:pt x="-16711" y="473312"/>
                          <a:pt x="0" y="190941"/>
                        </a:cubicBezTo>
                        <a:close/>
                      </a:path>
                      <a:path w="11731645" h="1145627" stroke="0" extrusionOk="0">
                        <a:moveTo>
                          <a:pt x="0" y="190941"/>
                        </a:moveTo>
                        <a:cubicBezTo>
                          <a:pt x="5978" y="90595"/>
                          <a:pt x="89116" y="-11593"/>
                          <a:pt x="194153" y="0"/>
                        </a:cubicBezTo>
                        <a:cubicBezTo>
                          <a:pt x="5319185" y="-105405"/>
                          <a:pt x="8968976" y="351647"/>
                          <a:pt x="11537492" y="0"/>
                        </a:cubicBezTo>
                        <a:cubicBezTo>
                          <a:pt x="11620981" y="-8418"/>
                          <a:pt x="11741238" y="82138"/>
                          <a:pt x="11731645" y="190941"/>
                        </a:cubicBezTo>
                        <a:cubicBezTo>
                          <a:pt x="11825391" y="561959"/>
                          <a:pt x="11812486" y="771168"/>
                          <a:pt x="11731645" y="954685"/>
                        </a:cubicBezTo>
                        <a:cubicBezTo>
                          <a:pt x="11719430" y="1049104"/>
                          <a:pt x="11636036" y="1142483"/>
                          <a:pt x="11537492" y="1145627"/>
                        </a:cubicBezTo>
                        <a:cubicBezTo>
                          <a:pt x="10316474" y="301439"/>
                          <a:pt x="4483108" y="2052948"/>
                          <a:pt x="194153" y="1145627"/>
                        </a:cubicBezTo>
                        <a:cubicBezTo>
                          <a:pt x="73021" y="1159830"/>
                          <a:pt x="-13840" y="1049390"/>
                          <a:pt x="0" y="954685"/>
                        </a:cubicBezTo>
                        <a:cubicBezTo>
                          <a:pt x="-17389" y="754879"/>
                          <a:pt x="-35104" y="327345"/>
                          <a:pt x="0" y="190941"/>
                        </a:cubicBezTo>
                        <a:close/>
                      </a:path>
                      <a:path w="11731645" h="1145627" fill="none" stroke="0" extrusionOk="0">
                        <a:moveTo>
                          <a:pt x="0" y="190941"/>
                        </a:moveTo>
                        <a:cubicBezTo>
                          <a:pt x="17229" y="104951"/>
                          <a:pt x="95786" y="17276"/>
                          <a:pt x="194153" y="0"/>
                        </a:cubicBezTo>
                        <a:cubicBezTo>
                          <a:pt x="2447122" y="150755"/>
                          <a:pt x="9148162" y="368181"/>
                          <a:pt x="11537492" y="0"/>
                        </a:cubicBezTo>
                        <a:cubicBezTo>
                          <a:pt x="11628044" y="-28322"/>
                          <a:pt x="11727474" y="76597"/>
                          <a:pt x="11731645" y="190941"/>
                        </a:cubicBezTo>
                        <a:cubicBezTo>
                          <a:pt x="11679197" y="302766"/>
                          <a:pt x="11748947" y="851461"/>
                          <a:pt x="11731645" y="954685"/>
                        </a:cubicBezTo>
                        <a:cubicBezTo>
                          <a:pt x="11718802" y="1052750"/>
                          <a:pt x="11624228" y="1133337"/>
                          <a:pt x="11537492" y="1145627"/>
                        </a:cubicBezTo>
                        <a:cubicBezTo>
                          <a:pt x="7656236" y="958874"/>
                          <a:pt x="5615303" y="1140073"/>
                          <a:pt x="194153" y="1145627"/>
                        </a:cubicBezTo>
                        <a:cubicBezTo>
                          <a:pt x="106159" y="1142982"/>
                          <a:pt x="-29920" y="1055061"/>
                          <a:pt x="0" y="954685"/>
                        </a:cubicBezTo>
                        <a:cubicBezTo>
                          <a:pt x="-43407" y="621189"/>
                          <a:pt x="-28309" y="498416"/>
                          <a:pt x="0" y="1909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A2C42-74FC-3B91-AC4B-02E3359D7BA1}"/>
              </a:ext>
            </a:extLst>
          </p:cNvPr>
          <p:cNvSpPr txBox="1"/>
          <p:nvPr/>
        </p:nvSpPr>
        <p:spPr>
          <a:xfrm>
            <a:off x="-1" y="364957"/>
            <a:ext cx="11740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22550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Bạn nhỏ nhớ gì về cô giáo khi không đến lớp?</a:t>
            </a:r>
          </a:p>
        </p:txBody>
      </p:sp>
      <p:pic>
        <p:nvPicPr>
          <p:cNvPr id="1026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04D7D369-D1B5-7A33-A4CF-DF64180E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648" y="5329000"/>
            <a:ext cx="1261091" cy="14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42E6F3-FF57-558F-0212-D7B596FBD8FA}"/>
              </a:ext>
            </a:extLst>
          </p:cNvPr>
          <p:cNvSpPr txBox="1"/>
          <p:nvPr/>
        </p:nvSpPr>
        <p:spPr>
          <a:xfrm>
            <a:off x="3888828" y="2322786"/>
            <a:ext cx="5295585" cy="365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833C37-D058-4941-8198-8630ABE12FF9}"/>
              </a:ext>
            </a:extLst>
          </p:cNvPr>
          <p:cNvCxnSpPr>
            <a:cxnSpLocks/>
          </p:cNvCxnSpPr>
          <p:nvPr/>
        </p:nvCxnSpPr>
        <p:spPr>
          <a:xfrm>
            <a:off x="3920265" y="3148660"/>
            <a:ext cx="3521059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ECCBAF-334C-388E-4EFF-F355D28B1581}"/>
              </a:ext>
            </a:extLst>
          </p:cNvPr>
          <p:cNvCxnSpPr>
            <a:cxnSpLocks/>
          </p:cNvCxnSpPr>
          <p:nvPr/>
        </p:nvCxnSpPr>
        <p:spPr>
          <a:xfrm>
            <a:off x="3993838" y="4094473"/>
            <a:ext cx="45720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609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0C19231-518E-414E-BD9F-948E79D7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5"/>
          <a:stretch/>
        </p:blipFill>
        <p:spPr>
          <a:xfrm>
            <a:off x="-12692" y="-26642"/>
            <a:ext cx="12204692" cy="6884642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FD55AC45-7237-4E7D-99BC-E51E0473655B}"/>
              </a:ext>
            </a:extLst>
          </p:cNvPr>
          <p:cNvSpPr/>
          <p:nvPr/>
        </p:nvSpPr>
        <p:spPr>
          <a:xfrm>
            <a:off x="1555123" y="392823"/>
            <a:ext cx="8537615" cy="3005697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DAB3A7CC-D5E7-1734-CBCD-CA834B3BA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3493165" y="-162980"/>
            <a:ext cx="4682293" cy="1675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39C0D-46B2-1B59-9362-74BB6969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85" y="190338"/>
            <a:ext cx="3328704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087B3-F0D1-29EF-E8C4-0A172A889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824" y="1378628"/>
            <a:ext cx="8480271" cy="1926503"/>
          </a:xfrm>
          <a:prstGeom prst="rect">
            <a:avLst/>
          </a:prstGeom>
        </p:spPr>
      </p:pic>
      <p:pic>
        <p:nvPicPr>
          <p:cNvPr id="9" name="Picture 8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C8A1F4D6-07A2-B9E8-6E11-9EB467652E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509587"/>
            <a:ext cx="2305542" cy="138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6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81" y="667386"/>
            <a:ext cx="7187277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B310FF-C821-1CC6-C0AD-40BFF6FD7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494" y="2704499"/>
            <a:ext cx="907773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39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88777" y="0"/>
            <a:ext cx="12014446" cy="672927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8777" y="6199065"/>
            <a:ext cx="1185168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4444749" y="17755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D33295-5046-4158-ABA2-AC884DE49EDC}"/>
              </a:ext>
            </a:extLst>
          </p:cNvPr>
          <p:cNvGrpSpPr/>
          <p:nvPr/>
        </p:nvGrpSpPr>
        <p:grpSpPr>
          <a:xfrm>
            <a:off x="562821" y="737130"/>
            <a:ext cx="11850785" cy="3754166"/>
            <a:chOff x="406268" y="998234"/>
            <a:chExt cx="6790015" cy="375416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35724-FB6A-4559-A882-36C1FAF13A1F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6BA9E3-1DE2-4412-9DDD-A1B82294F655}"/>
                </a:ext>
              </a:extLst>
            </p:cNvPr>
            <p:cNvSpPr txBox="1"/>
            <p:nvPr/>
          </p:nvSpPr>
          <p:spPr>
            <a:xfrm>
              <a:off x="445295" y="293651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96486A-4655-413A-A561-393E2DD6D38C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375C17-57B3-4B0D-ACEA-661F172F0291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1CC782-BD00-4B09-A207-B5FCE39CD7C0}"/>
                </a:ext>
              </a:extLst>
            </p:cNvPr>
            <p:cNvSpPr txBox="1"/>
            <p:nvPr/>
          </p:nvSpPr>
          <p:spPr>
            <a:xfrm>
              <a:off x="2501454" y="292641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B73FE6B-F185-44FE-A3FA-C3A2B47E02DD}"/>
              </a:ext>
            </a:extLst>
          </p:cNvPr>
          <p:cNvSpPr/>
          <p:nvPr/>
        </p:nvSpPr>
        <p:spPr>
          <a:xfrm>
            <a:off x="958415" y="4852091"/>
            <a:ext cx="9977875" cy="12379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từ ngữ nào 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rong bài thể hiện rõ nhất tình cảm của bạn nhỏ dành cho trường lớp?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DC7757-5E49-461F-BDE2-CBFEDBCF78DB}"/>
              </a:ext>
            </a:extLst>
          </p:cNvPr>
          <p:cNvSpPr/>
          <p:nvPr/>
        </p:nvSpPr>
        <p:spPr>
          <a:xfrm>
            <a:off x="1133900" y="847030"/>
            <a:ext cx="613620" cy="443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1BE621-313A-4900-A21F-0041EC15E6C7}"/>
              </a:ext>
            </a:extLst>
          </p:cNvPr>
          <p:cNvSpPr/>
          <p:nvPr/>
        </p:nvSpPr>
        <p:spPr>
          <a:xfrm>
            <a:off x="4292408" y="798366"/>
            <a:ext cx="613620" cy="443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1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38992-CB60-3461-BC93-F7B6C8D60E69}"/>
              </a:ext>
            </a:extLst>
          </p:cNvPr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2. Kết hợp từ ngữ ở cột A với từ ngữ ở cột B để tạo câu nêu đặc điểm?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C95E20-A24E-D4DD-1378-0AB34757EDC0}"/>
              </a:ext>
            </a:extLst>
          </p:cNvPr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17C65F-B780-ACA4-B6D5-AA0855F73206}"/>
              </a:ext>
            </a:extLst>
          </p:cNvPr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</a:t>
            </a: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F21F3621-88DE-ECA5-D397-699CC61E02EF}"/>
              </a:ext>
            </a:extLst>
          </p:cNvPr>
          <p:cNvSpPr/>
          <p:nvPr/>
        </p:nvSpPr>
        <p:spPr>
          <a:xfrm>
            <a:off x="1306830" y="25457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Gương mặt các bạn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86905017-ABDD-894F-6924-CBE75EB4A8AA}"/>
              </a:ext>
            </a:extLst>
          </p:cNvPr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Lời cô</a:t>
            </a: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88D0C477-C20E-869F-46EB-A70D37B1B6E7}"/>
              </a:ext>
            </a:extLst>
          </p:cNvPr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E909E98E-37E9-F617-E0B3-764AD4A9C563}"/>
              </a:ext>
            </a:extLst>
          </p:cNvPr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25" name="Rounded Rectangle 10">
            <a:extLst>
              <a:ext uri="{FF2B5EF4-FFF2-40B4-BE49-F238E27FC236}">
                <a16:creationId xmlns:a16="http://schemas.microsoft.com/office/drawing/2014/main" id="{47F209E4-EC34-B481-A91A-63C55DEE22F9}"/>
              </a:ext>
            </a:extLst>
          </p:cNvPr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id="{C531B3E9-182D-902C-E8C6-090E8925F07C}"/>
              </a:ext>
            </a:extLst>
          </p:cNvPr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E2426F-0BE8-155D-55B9-4962EA69F0AD}"/>
              </a:ext>
            </a:extLst>
          </p:cNvPr>
          <p:cNvCxnSpPr>
            <a:stCxn id="21" idx="3"/>
            <a:endCxn id="26" idx="1"/>
          </p:cNvCxnSpPr>
          <p:nvPr/>
        </p:nvCxnSpPr>
        <p:spPr>
          <a:xfrm>
            <a:off x="5375275" y="2946400"/>
            <a:ext cx="1083945" cy="2555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FC1B889-1401-6AEF-098F-C29226D16519}"/>
              </a:ext>
            </a:extLst>
          </p:cNvPr>
          <p:cNvCxnSpPr>
            <a:stCxn id="22" idx="3"/>
            <a:endCxn id="25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C08EE1-F342-C5E8-6437-F94836A22C1B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65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13" grpId="0" bldLvl="0" animBg="1"/>
      <p:bldP spid="13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368B47-3762-BCBC-4481-D8A48AABE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971" y="22767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9838-FA85-32ED-FE35-3D978DC6C558}"/>
              </a:ext>
            </a:extLst>
          </p:cNvPr>
          <p:cNvSpPr txBox="1"/>
          <p:nvPr/>
        </p:nvSpPr>
        <p:spPr>
          <a:xfrm>
            <a:off x="3332136" y="480447"/>
            <a:ext cx="3859078" cy="4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CDB47-94EA-5D58-6DC7-D4A4B974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0"/>
            <a:ext cx="6444855" cy="14641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68C732-8BD9-4BDC-ADA9-5404A1C4F06F}"/>
              </a:ext>
            </a:extLst>
          </p:cNvPr>
          <p:cNvGrpSpPr/>
          <p:nvPr/>
        </p:nvGrpSpPr>
        <p:grpSpPr>
          <a:xfrm>
            <a:off x="522181" y="1174010"/>
            <a:ext cx="11850785" cy="3754219"/>
            <a:chOff x="406268" y="998234"/>
            <a:chExt cx="6790015" cy="37542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BD2172-D827-08B9-0876-91017B2FA300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36C397-22A9-DCD0-4353-861BF3F582E5}"/>
                </a:ext>
              </a:extLst>
            </p:cNvPr>
            <p:cNvSpPr txBox="1"/>
            <p:nvPr/>
          </p:nvSpPr>
          <p:spPr>
            <a:xfrm>
              <a:off x="433653" y="291619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6AE500-8922-69EA-51A9-837E17A198AE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544F9B-B219-B5FE-2574-425E91001833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CE388A-A8EE-5CDF-0119-85EC8D0C506D}"/>
                </a:ext>
              </a:extLst>
            </p:cNvPr>
            <p:cNvSpPr txBox="1"/>
            <p:nvPr/>
          </p:nvSpPr>
          <p:spPr>
            <a:xfrm>
              <a:off x="2524739" y="293657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8128FA0-F0FF-CC12-7648-8B9F9251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053" y="4918069"/>
            <a:ext cx="5377050" cy="164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B9838-FA85-32ED-FE35-3D978DC6C558}"/>
              </a:ext>
            </a:extLst>
          </p:cNvPr>
          <p:cNvSpPr txBox="1"/>
          <p:nvPr/>
        </p:nvSpPr>
        <p:spPr>
          <a:xfrm>
            <a:off x="3332136" y="480447"/>
            <a:ext cx="3859078" cy="4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CDB47-94EA-5D58-6DC7-D4A4B974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0"/>
            <a:ext cx="6444855" cy="14641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68C732-8BD9-4BDC-ADA9-5404A1C4F06F}"/>
              </a:ext>
            </a:extLst>
          </p:cNvPr>
          <p:cNvGrpSpPr/>
          <p:nvPr/>
        </p:nvGrpSpPr>
        <p:grpSpPr>
          <a:xfrm>
            <a:off x="522181" y="1174010"/>
            <a:ext cx="11850785" cy="3754219"/>
            <a:chOff x="406268" y="998234"/>
            <a:chExt cx="6790015" cy="37542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BD2172-D827-08B9-0876-91017B2FA300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36C397-22A9-DCD0-4353-861BF3F582E5}"/>
                </a:ext>
              </a:extLst>
            </p:cNvPr>
            <p:cNvSpPr txBox="1"/>
            <p:nvPr/>
          </p:nvSpPr>
          <p:spPr>
            <a:xfrm>
              <a:off x="439474" y="292635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6AE500-8922-69EA-51A9-837E17A198AE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544F9B-B219-B5FE-2574-425E91001833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CE388A-A8EE-5CDF-0119-85EC8D0C506D}"/>
                </a:ext>
              </a:extLst>
            </p:cNvPr>
            <p:cNvSpPr txBox="1"/>
            <p:nvPr/>
          </p:nvSpPr>
          <p:spPr>
            <a:xfrm>
              <a:off x="2513096" y="293657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8128FA0-F0FF-CC12-7648-8B9F9251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053" y="4918069"/>
            <a:ext cx="5377050" cy="1641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22B7CC-2580-0EA3-827B-9A05E0AD6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44" y="5509730"/>
            <a:ext cx="3139712" cy="8779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E10A2B-4984-A504-92A7-5C7B0E1C5470}"/>
              </a:ext>
            </a:extLst>
          </p:cNvPr>
          <p:cNvSpPr/>
          <p:nvPr/>
        </p:nvSpPr>
        <p:spPr>
          <a:xfrm>
            <a:off x="0" y="119075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69C9FF-6ACC-341A-CE4B-C9B12A30F1EA}"/>
              </a:ext>
            </a:extLst>
          </p:cNvPr>
          <p:cNvSpPr/>
          <p:nvPr/>
        </p:nvSpPr>
        <p:spPr>
          <a:xfrm>
            <a:off x="81280" y="311099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ECB559-0F54-6EAD-92DC-C1E1E87BCCAC}"/>
              </a:ext>
            </a:extLst>
          </p:cNvPr>
          <p:cNvSpPr/>
          <p:nvPr/>
        </p:nvSpPr>
        <p:spPr>
          <a:xfrm>
            <a:off x="3728720" y="124155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329162-083E-C0FC-6A0D-2BFD451FF68A}"/>
              </a:ext>
            </a:extLst>
          </p:cNvPr>
          <p:cNvSpPr/>
          <p:nvPr/>
        </p:nvSpPr>
        <p:spPr>
          <a:xfrm>
            <a:off x="3698240" y="308051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AD4B89-F7BD-D7FD-5B76-8832B80DD4B9}"/>
              </a:ext>
            </a:extLst>
          </p:cNvPr>
          <p:cNvSpPr/>
          <p:nvPr/>
        </p:nvSpPr>
        <p:spPr>
          <a:xfrm>
            <a:off x="7447280" y="140411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9300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545C01-C736-E0D9-CC7B-64C1AFE7F9CD}"/>
              </a:ext>
            </a:extLst>
          </p:cNvPr>
          <p:cNvSpPr/>
          <p:nvPr/>
        </p:nvSpPr>
        <p:spPr>
          <a:xfrm>
            <a:off x="306251" y="173736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FE8441-C94E-1879-E826-86C269DEB61F}"/>
              </a:ext>
            </a:extLst>
          </p:cNvPr>
          <p:cNvSpPr/>
          <p:nvPr/>
        </p:nvSpPr>
        <p:spPr>
          <a:xfrm>
            <a:off x="1896277" y="2482006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6EC78-9353-C6CC-0315-236CEBF51FB4}"/>
              </a:ext>
            </a:extLst>
          </p:cNvPr>
          <p:cNvSpPr txBox="1"/>
          <p:nvPr/>
        </p:nvSpPr>
        <p:spPr>
          <a:xfrm>
            <a:off x="2266169" y="2400505"/>
            <a:ext cx="351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8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rang </a:t>
            </a:r>
            <a:r>
              <a:rPr lang="en-US" sz="48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CE1894D-0A92-7EE7-9B9D-94C1B322FE36}"/>
              </a:ext>
            </a:extLst>
          </p:cNvPr>
          <p:cNvSpPr/>
          <p:nvPr/>
        </p:nvSpPr>
        <p:spPr>
          <a:xfrm>
            <a:off x="7010400" y="2506990"/>
            <a:ext cx="2692400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83D405-42BD-E3E5-57C8-8EF7B0E7DBA4}"/>
              </a:ext>
            </a:extLst>
          </p:cNvPr>
          <p:cNvSpPr txBox="1"/>
          <p:nvPr/>
        </p:nvSpPr>
        <p:spPr>
          <a:xfrm>
            <a:off x="7498715" y="2456079"/>
            <a:ext cx="211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83F23A75-1C04-6052-D09C-07187B6FD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8400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55FEB6-15E6-DAEB-3046-20E007FF5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153" y="-99542"/>
            <a:ext cx="9813767" cy="190210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637475-DAFD-1B44-B6E2-15C6DC264E41}"/>
              </a:ext>
            </a:extLst>
          </p:cNvPr>
          <p:cNvSpPr/>
          <p:nvPr/>
        </p:nvSpPr>
        <p:spPr>
          <a:xfrm>
            <a:off x="2753359" y="3939550"/>
            <a:ext cx="3132635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D37E5-9C7D-C0C5-7B2B-667AD278CD49}"/>
              </a:ext>
            </a:extLst>
          </p:cNvPr>
          <p:cNvSpPr txBox="1"/>
          <p:nvPr/>
        </p:nvSpPr>
        <p:spPr>
          <a:xfrm>
            <a:off x="2875280" y="3888639"/>
            <a:ext cx="338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823537A-7DC5-4A51-EE99-9FC0C4D3E66E}"/>
              </a:ext>
            </a:extLst>
          </p:cNvPr>
          <p:cNvSpPr/>
          <p:nvPr/>
        </p:nvSpPr>
        <p:spPr>
          <a:xfrm>
            <a:off x="7193279" y="3909070"/>
            <a:ext cx="3132635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4CEB4F-096E-EDC1-AE1C-5287AA3F01B3}"/>
              </a:ext>
            </a:extLst>
          </p:cNvPr>
          <p:cNvSpPr txBox="1"/>
          <p:nvPr/>
        </p:nvSpPr>
        <p:spPr>
          <a:xfrm>
            <a:off x="7315200" y="3858159"/>
            <a:ext cx="338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1" grpId="0" animBg="1"/>
      <p:bldP spid="22" grpId="0"/>
      <p:bldP spid="25" grpId="0" animBg="1"/>
      <p:bldP spid="26" grpId="0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A2A5FA-2D6F-91F8-5DE0-80DE82468649}"/>
              </a:ext>
            </a:extLst>
          </p:cNvPr>
          <p:cNvGrpSpPr/>
          <p:nvPr/>
        </p:nvGrpSpPr>
        <p:grpSpPr>
          <a:xfrm>
            <a:off x="4175760" y="2230758"/>
            <a:ext cx="2904707" cy="923330"/>
            <a:chOff x="1284060" y="2016948"/>
            <a:chExt cx="3630839" cy="9233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2346284" y="3417348"/>
            <a:ext cx="6848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để tả âm thanh, tiếng động đến từ nhiều phía, xen lẫn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815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A2A5FA-2D6F-91F8-5DE0-80DE82468649}"/>
              </a:ext>
            </a:extLst>
          </p:cNvPr>
          <p:cNvGrpSpPr/>
          <p:nvPr/>
        </p:nvGrpSpPr>
        <p:grpSpPr>
          <a:xfrm>
            <a:off x="3789680" y="2230758"/>
            <a:ext cx="3840480" cy="1754326"/>
            <a:chOff x="1284060" y="2016948"/>
            <a:chExt cx="3630839" cy="17543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2346284" y="3417348"/>
            <a:ext cx="6848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khí đông vui, có nhiều người qua lại hoặc cùng tham gia hoạt động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301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A2A5FA-2D6F-91F8-5DE0-80DE82468649}"/>
              </a:ext>
            </a:extLst>
          </p:cNvPr>
          <p:cNvGrpSpPr/>
          <p:nvPr/>
        </p:nvGrpSpPr>
        <p:grpSpPr>
          <a:xfrm>
            <a:off x="3789680" y="2230758"/>
            <a:ext cx="3840480" cy="923330"/>
            <a:chOff x="1284060" y="2016948"/>
            <a:chExt cx="3630839" cy="9233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2407244" y="3417348"/>
            <a:ext cx="6848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nhỏ, liên tiếp, thể hiện sự thích thú.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94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58826-E3B7-2FC8-F0DF-1C2DAB6E35D1}"/>
              </a:ext>
            </a:extLst>
          </p:cNvPr>
          <p:cNvGrpSpPr/>
          <p:nvPr/>
        </p:nvGrpSpPr>
        <p:grpSpPr>
          <a:xfrm>
            <a:off x="110736" y="276630"/>
            <a:ext cx="2752119" cy="1379620"/>
            <a:chOff x="110736" y="276630"/>
            <a:chExt cx="2752119" cy="137962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0F7F17CB-AC78-0D56-A483-DBDBDDC1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0736" y="276630"/>
              <a:ext cx="2752119" cy="1379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A9F340-96BD-2AB3-D6CC-ECF34B317483}"/>
                </a:ext>
              </a:extLst>
            </p:cNvPr>
            <p:cNvSpPr txBox="1"/>
            <p:nvPr/>
          </p:nvSpPr>
          <p:spPr>
            <a:xfrm>
              <a:off x="352277" y="504775"/>
              <a:ext cx="2269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#9Slide05 Phobia" panose="02000506000000020003" pitchFamily="2" charset="0"/>
                  <a:ea typeface="LNTH-LuoLuoNotangYuanTi 1" pitchFamily="2" charset="-128"/>
                  <a:cs typeface="LNTH-LuoLuoNotangYuanTi 1" pitchFamily="2" charset="-128"/>
                </a:rPr>
                <a:t>Hoạt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#9Slide05 Phobia" panose="02000506000000020003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#9Slide05 Phobia" panose="02000506000000020003" pitchFamily="2" charset="0"/>
                  <a:ea typeface="LNTH-LuoLuoNotangYuanTi 1" pitchFamily="2" charset="-128"/>
                  <a:cs typeface="LNTH-LuoLuoNotangYuanTi 1" pitchFamily="2" charset="-128"/>
                </a:rPr>
                <a:t>động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235316-07BB-4731-8224-B2A592F52405}"/>
              </a:ext>
            </a:extLst>
          </p:cNvPr>
          <p:cNvSpPr/>
          <p:nvPr/>
        </p:nvSpPr>
        <p:spPr>
          <a:xfrm rot="10800000">
            <a:off x="297472" y="3143776"/>
            <a:ext cx="5638595" cy="3539067"/>
          </a:xfrm>
          <a:custGeom>
            <a:avLst/>
            <a:gdLst>
              <a:gd name="connsiteX0" fmla="*/ 0 w 5638595"/>
              <a:gd name="connsiteY0" fmla="*/ 589856 h 3539067"/>
              <a:gd name="connsiteX1" fmla="*/ 589856 w 5638595"/>
              <a:gd name="connsiteY1" fmla="*/ 0 h 3539067"/>
              <a:gd name="connsiteX2" fmla="*/ 5048739 w 5638595"/>
              <a:gd name="connsiteY2" fmla="*/ 0 h 3539067"/>
              <a:gd name="connsiteX3" fmla="*/ 5638595 w 5638595"/>
              <a:gd name="connsiteY3" fmla="*/ 589856 h 3539067"/>
              <a:gd name="connsiteX4" fmla="*/ 5638595 w 5638595"/>
              <a:gd name="connsiteY4" fmla="*/ 2949211 h 3539067"/>
              <a:gd name="connsiteX5" fmla="*/ 5048739 w 5638595"/>
              <a:gd name="connsiteY5" fmla="*/ 3539067 h 3539067"/>
              <a:gd name="connsiteX6" fmla="*/ 589856 w 5638595"/>
              <a:gd name="connsiteY6" fmla="*/ 3539067 h 3539067"/>
              <a:gd name="connsiteX7" fmla="*/ 0 w 5638595"/>
              <a:gd name="connsiteY7" fmla="*/ 2949211 h 3539067"/>
              <a:gd name="connsiteX8" fmla="*/ 0 w 5638595"/>
              <a:gd name="connsiteY8" fmla="*/ 589856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F42BFF-9C80-90F7-405C-DAA3777C9F05}"/>
              </a:ext>
            </a:extLst>
          </p:cNvPr>
          <p:cNvSpPr/>
          <p:nvPr/>
        </p:nvSpPr>
        <p:spPr>
          <a:xfrm>
            <a:off x="443005" y="3498687"/>
            <a:ext cx="5367551" cy="2799408"/>
          </a:xfrm>
          <a:custGeom>
            <a:avLst/>
            <a:gdLst>
              <a:gd name="connsiteX0" fmla="*/ 0 w 5367551"/>
              <a:gd name="connsiteY0" fmla="*/ 466577 h 2799408"/>
              <a:gd name="connsiteX1" fmla="*/ 466577 w 5367551"/>
              <a:gd name="connsiteY1" fmla="*/ 0 h 2799408"/>
              <a:gd name="connsiteX2" fmla="*/ 967030 w 5367551"/>
              <a:gd name="connsiteY2" fmla="*/ 0 h 2799408"/>
              <a:gd name="connsiteX3" fmla="*/ 1600516 w 5367551"/>
              <a:gd name="connsiteY3" fmla="*/ 0 h 2799408"/>
              <a:gd name="connsiteX4" fmla="*/ 2100969 w 5367551"/>
              <a:gd name="connsiteY4" fmla="*/ 0 h 2799408"/>
              <a:gd name="connsiteX5" fmla="*/ 2734454 w 5367551"/>
              <a:gd name="connsiteY5" fmla="*/ 0 h 2799408"/>
              <a:gd name="connsiteX6" fmla="*/ 3456628 w 5367551"/>
              <a:gd name="connsiteY6" fmla="*/ 0 h 2799408"/>
              <a:gd name="connsiteX7" fmla="*/ 4090113 w 5367551"/>
              <a:gd name="connsiteY7" fmla="*/ 0 h 2799408"/>
              <a:gd name="connsiteX8" fmla="*/ 4900974 w 5367551"/>
              <a:gd name="connsiteY8" fmla="*/ 0 h 2799408"/>
              <a:gd name="connsiteX9" fmla="*/ 5367551 w 5367551"/>
              <a:gd name="connsiteY9" fmla="*/ 466577 h 2799408"/>
              <a:gd name="connsiteX10" fmla="*/ 5367551 w 5367551"/>
              <a:gd name="connsiteY10" fmla="*/ 1069999 h 2799408"/>
              <a:gd name="connsiteX11" fmla="*/ 5367551 w 5367551"/>
              <a:gd name="connsiteY11" fmla="*/ 1636096 h 2799408"/>
              <a:gd name="connsiteX12" fmla="*/ 5367551 w 5367551"/>
              <a:gd name="connsiteY12" fmla="*/ 2332831 h 2799408"/>
              <a:gd name="connsiteX13" fmla="*/ 4900974 w 5367551"/>
              <a:gd name="connsiteY13" fmla="*/ 2799408 h 2799408"/>
              <a:gd name="connsiteX14" fmla="*/ 4267489 w 5367551"/>
              <a:gd name="connsiteY14" fmla="*/ 2799408 h 2799408"/>
              <a:gd name="connsiteX15" fmla="*/ 3722691 w 5367551"/>
              <a:gd name="connsiteY15" fmla="*/ 2799408 h 2799408"/>
              <a:gd name="connsiteX16" fmla="*/ 3177894 w 5367551"/>
              <a:gd name="connsiteY16" fmla="*/ 2799408 h 2799408"/>
              <a:gd name="connsiteX17" fmla="*/ 2544409 w 5367551"/>
              <a:gd name="connsiteY17" fmla="*/ 2799408 h 2799408"/>
              <a:gd name="connsiteX18" fmla="*/ 1822236 w 5367551"/>
              <a:gd name="connsiteY18" fmla="*/ 2799408 h 2799408"/>
              <a:gd name="connsiteX19" fmla="*/ 1321782 w 5367551"/>
              <a:gd name="connsiteY19" fmla="*/ 2799408 h 2799408"/>
              <a:gd name="connsiteX20" fmla="*/ 466577 w 5367551"/>
              <a:gd name="connsiteY20" fmla="*/ 2799408 h 2799408"/>
              <a:gd name="connsiteX21" fmla="*/ 0 w 5367551"/>
              <a:gd name="connsiteY21" fmla="*/ 2332831 h 2799408"/>
              <a:gd name="connsiteX22" fmla="*/ 0 w 5367551"/>
              <a:gd name="connsiteY22" fmla="*/ 1729409 h 2799408"/>
              <a:gd name="connsiteX23" fmla="*/ 0 w 5367551"/>
              <a:gd name="connsiteY23" fmla="*/ 1125987 h 2799408"/>
              <a:gd name="connsiteX24" fmla="*/ 0 w 5367551"/>
              <a:gd name="connsiteY24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B6596-C876-061F-724C-82A158A11F47}"/>
              </a:ext>
            </a:extLst>
          </p:cNvPr>
          <p:cNvGrpSpPr/>
          <p:nvPr/>
        </p:nvGrpSpPr>
        <p:grpSpPr>
          <a:xfrm>
            <a:off x="1827541" y="2685313"/>
            <a:ext cx="2346280" cy="857250"/>
            <a:chOff x="133349" y="1332602"/>
            <a:chExt cx="2346280" cy="8572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B6EFE0B-6283-AFF9-D7B1-9B8D1EEABD20}"/>
                </a:ext>
              </a:extLst>
            </p:cNvPr>
            <p:cNvSpPr/>
            <p:nvPr/>
          </p:nvSpPr>
          <p:spPr>
            <a:xfrm>
              <a:off x="133349" y="1332602"/>
              <a:ext cx="2286000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C0EA36-15F1-D96A-ADA4-0D331EDBA4B2}"/>
                </a:ext>
              </a:extLst>
            </p:cNvPr>
            <p:cNvSpPr txBox="1"/>
            <p:nvPr/>
          </p:nvSpPr>
          <p:spPr>
            <a:xfrm>
              <a:off x="412704" y="1415848"/>
              <a:ext cx="20669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Yêu cầu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36E84EF-0DBC-8531-8A2A-F9352A9F1E08}"/>
              </a:ext>
            </a:extLst>
          </p:cNvPr>
          <p:cNvSpPr txBox="1"/>
          <p:nvPr/>
        </p:nvSpPr>
        <p:spPr>
          <a:xfrm>
            <a:off x="960447" y="3499708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Phân công đọc theo đoạn.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Tất cả thành viên đều đọc.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Giải nghĩa từ cùng nhau.</a:t>
            </a:r>
          </a:p>
        </p:txBody>
      </p:sp>
      <p:pic>
        <p:nvPicPr>
          <p:cNvPr id="33" name="Graphic 32" descr="Clipboard outline">
            <a:extLst>
              <a:ext uri="{FF2B5EF4-FFF2-40B4-BE49-F238E27FC236}">
                <a16:creationId xmlns:a16="http://schemas.microsoft.com/office/drawing/2014/main" id="{05FD6745-C00F-B840-21F5-F4E84E5F38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789" y="3717131"/>
            <a:ext cx="499802" cy="499802"/>
          </a:xfrm>
          <a:prstGeom prst="rect">
            <a:avLst/>
          </a:prstGeom>
        </p:spPr>
      </p:pic>
      <p:pic>
        <p:nvPicPr>
          <p:cNvPr id="34" name="Graphic 33" descr="Clipboard outline">
            <a:extLst>
              <a:ext uri="{FF2B5EF4-FFF2-40B4-BE49-F238E27FC236}">
                <a16:creationId xmlns:a16="http://schemas.microsoft.com/office/drawing/2014/main" id="{A9B05326-139F-3388-BEC5-18FC99A790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858" y="4558277"/>
            <a:ext cx="499802" cy="499802"/>
          </a:xfrm>
          <a:prstGeom prst="rect">
            <a:avLst/>
          </a:prstGeom>
        </p:spPr>
      </p:pic>
      <p:pic>
        <p:nvPicPr>
          <p:cNvPr id="35" name="Graphic 34" descr="Clipboard outline">
            <a:extLst>
              <a:ext uri="{FF2B5EF4-FFF2-40B4-BE49-F238E27FC236}">
                <a16:creationId xmlns:a16="http://schemas.microsoft.com/office/drawing/2014/main" id="{B1B728D4-5052-9433-0BA4-E0578131788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927" y="5399423"/>
            <a:ext cx="499802" cy="49980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3970EC6-A1D1-65D1-7645-ACD18B4C8284}"/>
              </a:ext>
            </a:extLst>
          </p:cNvPr>
          <p:cNvSpPr/>
          <p:nvPr/>
        </p:nvSpPr>
        <p:spPr>
          <a:xfrm rot="10800000">
            <a:off x="6349022" y="3105949"/>
            <a:ext cx="5638595" cy="3539067"/>
          </a:xfrm>
          <a:custGeom>
            <a:avLst/>
            <a:gdLst>
              <a:gd name="connsiteX0" fmla="*/ 0 w 5638595"/>
              <a:gd name="connsiteY0" fmla="*/ 589856 h 3539067"/>
              <a:gd name="connsiteX1" fmla="*/ 589856 w 5638595"/>
              <a:gd name="connsiteY1" fmla="*/ 0 h 3539067"/>
              <a:gd name="connsiteX2" fmla="*/ 5048739 w 5638595"/>
              <a:gd name="connsiteY2" fmla="*/ 0 h 3539067"/>
              <a:gd name="connsiteX3" fmla="*/ 5638595 w 5638595"/>
              <a:gd name="connsiteY3" fmla="*/ 589856 h 3539067"/>
              <a:gd name="connsiteX4" fmla="*/ 5638595 w 5638595"/>
              <a:gd name="connsiteY4" fmla="*/ 2949211 h 3539067"/>
              <a:gd name="connsiteX5" fmla="*/ 5048739 w 5638595"/>
              <a:gd name="connsiteY5" fmla="*/ 3539067 h 3539067"/>
              <a:gd name="connsiteX6" fmla="*/ 589856 w 5638595"/>
              <a:gd name="connsiteY6" fmla="*/ 3539067 h 3539067"/>
              <a:gd name="connsiteX7" fmla="*/ 0 w 5638595"/>
              <a:gd name="connsiteY7" fmla="*/ 2949211 h 3539067"/>
              <a:gd name="connsiteX8" fmla="*/ 0 w 5638595"/>
              <a:gd name="connsiteY8" fmla="*/ 589856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6494555" y="3460860"/>
            <a:ext cx="5367551" cy="2799408"/>
          </a:xfrm>
          <a:custGeom>
            <a:avLst/>
            <a:gdLst>
              <a:gd name="connsiteX0" fmla="*/ 0 w 5367551"/>
              <a:gd name="connsiteY0" fmla="*/ 466577 h 2799408"/>
              <a:gd name="connsiteX1" fmla="*/ 466577 w 5367551"/>
              <a:gd name="connsiteY1" fmla="*/ 0 h 2799408"/>
              <a:gd name="connsiteX2" fmla="*/ 967030 w 5367551"/>
              <a:gd name="connsiteY2" fmla="*/ 0 h 2799408"/>
              <a:gd name="connsiteX3" fmla="*/ 1600516 w 5367551"/>
              <a:gd name="connsiteY3" fmla="*/ 0 h 2799408"/>
              <a:gd name="connsiteX4" fmla="*/ 2100969 w 5367551"/>
              <a:gd name="connsiteY4" fmla="*/ 0 h 2799408"/>
              <a:gd name="connsiteX5" fmla="*/ 2734454 w 5367551"/>
              <a:gd name="connsiteY5" fmla="*/ 0 h 2799408"/>
              <a:gd name="connsiteX6" fmla="*/ 3456628 w 5367551"/>
              <a:gd name="connsiteY6" fmla="*/ 0 h 2799408"/>
              <a:gd name="connsiteX7" fmla="*/ 4090113 w 5367551"/>
              <a:gd name="connsiteY7" fmla="*/ 0 h 2799408"/>
              <a:gd name="connsiteX8" fmla="*/ 4900974 w 5367551"/>
              <a:gd name="connsiteY8" fmla="*/ 0 h 2799408"/>
              <a:gd name="connsiteX9" fmla="*/ 5367551 w 5367551"/>
              <a:gd name="connsiteY9" fmla="*/ 466577 h 2799408"/>
              <a:gd name="connsiteX10" fmla="*/ 5367551 w 5367551"/>
              <a:gd name="connsiteY10" fmla="*/ 1069999 h 2799408"/>
              <a:gd name="connsiteX11" fmla="*/ 5367551 w 5367551"/>
              <a:gd name="connsiteY11" fmla="*/ 1636096 h 2799408"/>
              <a:gd name="connsiteX12" fmla="*/ 5367551 w 5367551"/>
              <a:gd name="connsiteY12" fmla="*/ 2332831 h 2799408"/>
              <a:gd name="connsiteX13" fmla="*/ 4900974 w 5367551"/>
              <a:gd name="connsiteY13" fmla="*/ 2799408 h 2799408"/>
              <a:gd name="connsiteX14" fmla="*/ 4267489 w 5367551"/>
              <a:gd name="connsiteY14" fmla="*/ 2799408 h 2799408"/>
              <a:gd name="connsiteX15" fmla="*/ 3722691 w 5367551"/>
              <a:gd name="connsiteY15" fmla="*/ 2799408 h 2799408"/>
              <a:gd name="connsiteX16" fmla="*/ 3177894 w 5367551"/>
              <a:gd name="connsiteY16" fmla="*/ 2799408 h 2799408"/>
              <a:gd name="connsiteX17" fmla="*/ 2544409 w 5367551"/>
              <a:gd name="connsiteY17" fmla="*/ 2799408 h 2799408"/>
              <a:gd name="connsiteX18" fmla="*/ 1822236 w 5367551"/>
              <a:gd name="connsiteY18" fmla="*/ 2799408 h 2799408"/>
              <a:gd name="connsiteX19" fmla="*/ 1321782 w 5367551"/>
              <a:gd name="connsiteY19" fmla="*/ 2799408 h 2799408"/>
              <a:gd name="connsiteX20" fmla="*/ 466577 w 5367551"/>
              <a:gd name="connsiteY20" fmla="*/ 2799408 h 2799408"/>
              <a:gd name="connsiteX21" fmla="*/ 0 w 5367551"/>
              <a:gd name="connsiteY21" fmla="*/ 2332831 h 2799408"/>
              <a:gd name="connsiteX22" fmla="*/ 0 w 5367551"/>
              <a:gd name="connsiteY22" fmla="*/ 1729409 h 2799408"/>
              <a:gd name="connsiteX23" fmla="*/ 0 w 5367551"/>
              <a:gd name="connsiteY23" fmla="*/ 1125987 h 2799408"/>
              <a:gd name="connsiteX24" fmla="*/ 0 w 5367551"/>
              <a:gd name="connsiteY24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BD5130-D4C9-44CB-E70F-B78268CEFBBB}"/>
              </a:ext>
            </a:extLst>
          </p:cNvPr>
          <p:cNvGrpSpPr/>
          <p:nvPr/>
        </p:nvGrpSpPr>
        <p:grpSpPr>
          <a:xfrm>
            <a:off x="7174932" y="2625005"/>
            <a:ext cx="4162496" cy="857250"/>
            <a:chOff x="7623307" y="2634442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5DE8CA9-4B13-B84C-1238-D6D8CF73DE53}"/>
                </a:ext>
              </a:extLst>
            </p:cNvPr>
            <p:cNvSpPr/>
            <p:nvPr/>
          </p:nvSpPr>
          <p:spPr>
            <a:xfrm>
              <a:off x="7623307" y="2634442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279CE8-97EC-9ADE-0E4B-8CFF1B4C8E26}"/>
                </a:ext>
              </a:extLst>
            </p:cNvPr>
            <p:cNvSpPr txBox="1"/>
            <p:nvPr/>
          </p:nvSpPr>
          <p:spPr>
            <a:xfrm>
              <a:off x="7947863" y="2686871"/>
              <a:ext cx="3837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Tiêu chí đánh giá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A37EE3E-98C0-DBEB-602F-6962590D616B}"/>
              </a:ext>
            </a:extLst>
          </p:cNvPr>
          <p:cNvSpPr txBox="1"/>
          <p:nvPr/>
        </p:nvSpPr>
        <p:spPr>
          <a:xfrm>
            <a:off x="6658063" y="3471086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3. Ngắt nghỉ đúng chỗ.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143E1F-3CE4-2549-563F-BCFBD422C321}"/>
              </a:ext>
            </a:extLst>
          </p:cNvPr>
          <p:cNvGrpSpPr/>
          <p:nvPr/>
        </p:nvGrpSpPr>
        <p:grpSpPr>
          <a:xfrm>
            <a:off x="8713558" y="355775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439632-BF72-080A-AC46-F180A9CB1902}"/>
              </a:ext>
            </a:extLst>
          </p:cNvPr>
          <p:cNvGrpSpPr/>
          <p:nvPr/>
        </p:nvGrpSpPr>
        <p:grpSpPr>
          <a:xfrm>
            <a:off x="8771854" y="4353970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4678ED0-4E41-A366-81E2-5528789892F1}"/>
              </a:ext>
            </a:extLst>
          </p:cNvPr>
          <p:cNvGrpSpPr/>
          <p:nvPr/>
        </p:nvGrpSpPr>
        <p:grpSpPr>
          <a:xfrm>
            <a:off x="10123824" y="5145934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6A05FB-77F1-2C08-565B-4DF5AA63E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0358" y="279909"/>
            <a:ext cx="915698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9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1" grpId="0"/>
      <p:bldP spid="36" grpId="0" animBg="1"/>
      <p:bldP spid="37" grpId="0" animBg="1"/>
      <p:bldP spid="47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755</Words>
  <Application>Microsoft Office PowerPoint</Application>
  <PresentationFormat>Widescreen</PresentationFormat>
  <Paragraphs>159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#9Slide05 Phobia</vt:lpstr>
      <vt:lpstr>Arial</vt:lpstr>
      <vt:lpstr>Arial-Rounded</vt:lpstr>
      <vt:lpstr>Calibri</vt:lpstr>
      <vt:lpstr>UTM Duepuntozero</vt:lpstr>
      <vt:lpstr>UVN Banh Mi</vt:lpstr>
      <vt:lpstr>1_Office 主题​​</vt:lpstr>
      <vt:lpstr>Office 主题​​</vt:lpstr>
      <vt:lpstr>2_Office 主题</vt:lpstr>
      <vt:lpstr>Custom Design</vt:lpstr>
      <vt:lpstr>Office 主题</vt:lpstr>
      <vt:lpstr>3_Office 主题</vt:lpstr>
      <vt:lpstr>4_Office 主题</vt:lpstr>
      <vt:lpstr>1_Office 主题</vt:lpstr>
      <vt:lpstr>5_Office 主题</vt:lpstr>
      <vt:lpstr>6_Office 主题</vt:lpstr>
      <vt:lpstr>7_Office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Lương Thành Trung</cp:lastModifiedBy>
  <cp:revision>32</cp:revision>
  <dcterms:created xsi:type="dcterms:W3CDTF">2021-07-28T13:12:40Z</dcterms:created>
  <dcterms:modified xsi:type="dcterms:W3CDTF">2024-10-25T14:54:52Z</dcterms:modified>
</cp:coreProperties>
</file>