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97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80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4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8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1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9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7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7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5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53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4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5DF8E-29B9-421B-AD3A-F625338450F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8AFFF-8520-47B6-8766-B95C0FED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75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1065" y="762000"/>
            <a:ext cx="8763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8?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0" y="1392942"/>
            <a:ext cx="2819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23900" y="1999918"/>
            <a:ext cx="3124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053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1986" y="781665"/>
            <a:ext cx="9906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/>
              <a:t>9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5976186" y="789039"/>
            <a:ext cx="10668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endCxn id="3" idx="2"/>
          </p:cNvCxnSpPr>
          <p:nvPr/>
        </p:nvCxnSpPr>
        <p:spPr>
          <a:xfrm>
            <a:off x="3842586" y="1208139"/>
            <a:ext cx="2133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52186" y="45849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7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43334" y="87759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63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66734" y="2224475"/>
            <a:ext cx="9906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990934" y="2231849"/>
            <a:ext cx="10668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endCxn id="14" idx="2"/>
          </p:cNvCxnSpPr>
          <p:nvPr/>
        </p:nvCxnSpPr>
        <p:spPr>
          <a:xfrm>
            <a:off x="3857334" y="2650949"/>
            <a:ext cx="2133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66934" y="190130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15000" y="2284624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67915" y="232040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36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24134" y="1901309"/>
            <a:ext cx="685800" cy="588846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891314" y="3661217"/>
            <a:ext cx="9906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015514" y="3668591"/>
            <a:ext cx="10668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endCxn id="24" idx="2"/>
          </p:cNvCxnSpPr>
          <p:nvPr/>
        </p:nvCxnSpPr>
        <p:spPr>
          <a:xfrm>
            <a:off x="3881914" y="4087691"/>
            <a:ext cx="2133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91514" y="3338051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82662" y="3757151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6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906062" y="5050089"/>
            <a:ext cx="9906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030262" y="5057463"/>
            <a:ext cx="10668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9" idx="2"/>
          </p:cNvCxnSpPr>
          <p:nvPr/>
        </p:nvCxnSpPr>
        <p:spPr>
          <a:xfrm>
            <a:off x="3896662" y="5476563"/>
            <a:ext cx="2133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506262" y="4726923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08072" y="5117612"/>
            <a:ext cx="707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35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43333" y="5153397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5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963462" y="4726923"/>
            <a:ext cx="685800" cy="588846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975686" y="87759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51370" y="5153397"/>
            <a:ext cx="72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d.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50340" y="3795351"/>
            <a:ext cx="725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b.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993191" y="2284623"/>
            <a:ext cx="647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c.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95333" y="87553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7322" y="375715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41554" y="4669438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10795" y="1901308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6626" y="104556"/>
            <a:ext cx="2599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70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115961"/>
            <a:ext cx="5334000" cy="415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2000" y="46963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84805" y="2629381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1832" y="2629381"/>
            <a:ext cx="7239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64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2024-10-24T07:31:34Z</dcterms:created>
  <dcterms:modified xsi:type="dcterms:W3CDTF">2024-10-24T07:37:18Z</dcterms:modified>
</cp:coreProperties>
</file>